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8675" y="833438"/>
            <a:ext cx="3887152" cy="12192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4929188" y="2357437"/>
            <a:ext cx="3596640" cy="404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6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1680" dirty="0"/>
          </a:p>
        </p:txBody>
      </p:sp>
      <p:sp>
        <p:nvSpPr>
          <p:cNvPr id="4" name="Text 2"/>
          <p:cNvSpPr/>
          <p:nvPr/>
        </p:nvSpPr>
        <p:spPr>
          <a:xfrm>
            <a:off x="6491287" y="4129088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491287" y="444341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2024-04-23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2024-05-11T11:36:35Z</dcterms:created>
  <dcterms:modified xsi:type="dcterms:W3CDTF">2024-05-11T11:36:35Z</dcterms:modified>
</cp:coreProperties>
</file>