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44D3-F4BE-469F-97FA-0B49F375A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E66EF-2C3C-4800-A324-146E16339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0FFC3-D7FD-4B1D-BD2C-76EAA2D2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1B76-B014-4FC1-BBF1-2423FEC2B309}" type="datetimeFigureOut">
              <a:rPr lang="pl-PL" smtClean="0"/>
              <a:t>12.01.2022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EA6B2-8463-4526-8483-C8DEBE3D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AE049-1B9F-4BCC-9698-C4EC6F715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8D4F-3280-4684-9BFB-67E295096C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227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D1FB-5690-4CF5-9C24-3339089C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B9AC4-EBE8-4430-906A-9F3C9C883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BAEC5-2134-42C0-8775-D47CE4E6C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1B76-B014-4FC1-BBF1-2423FEC2B309}" type="datetimeFigureOut">
              <a:rPr lang="pl-PL" smtClean="0"/>
              <a:t>12.01.2022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BB578-0F46-494E-AC39-B6030D39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2EC98-E92E-44A3-8F80-BFB90CB0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8D4F-3280-4684-9BFB-67E295096C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468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5059DE-1352-4B82-81FF-CC2965112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CF5ED-7C21-4311-B5F2-E72BC382C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1B385-2A3A-4410-8C04-573CF3486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1B76-B014-4FC1-BBF1-2423FEC2B309}" type="datetimeFigureOut">
              <a:rPr lang="pl-PL" smtClean="0"/>
              <a:t>12.01.2022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C9368-0225-4B9B-964F-365C979E1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B3C99-BC36-4EC3-A8DC-48B0E0D8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8D4F-3280-4684-9BFB-67E295096C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691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EB81-38A3-4B05-98FC-15286A69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1D887-3C0B-4FE1-83C3-9A49B2486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0548A-85A7-4359-8CFE-0093CBBA9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1B76-B014-4FC1-BBF1-2423FEC2B309}" type="datetimeFigureOut">
              <a:rPr lang="pl-PL" smtClean="0"/>
              <a:t>12.01.2022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EE54E-36CF-4785-9BA5-3A3DC5E92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869A8-D249-4A95-B72F-CFEB3EE3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8D4F-3280-4684-9BFB-67E295096C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546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905D-5372-4246-8AE5-3D3094720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BF470-DA97-4535-B036-B6F5F5BF8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08FE0-F601-4204-B4C2-FBCDE9BB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1B76-B014-4FC1-BBF1-2423FEC2B309}" type="datetimeFigureOut">
              <a:rPr lang="pl-PL" smtClean="0"/>
              <a:t>12.01.2022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A710E-0779-48F7-86B0-F2AB319F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C1409-9BAB-44E2-A241-EDD447E9C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8D4F-3280-4684-9BFB-67E295096C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9622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AB30-D6B9-451C-9537-ADCAB235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7CD5E-57D7-4CD5-8692-82CAE1813F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89C83-F43B-41F8-90CB-3D6542A47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96882-D154-4AF6-8C95-1F87BC44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1B76-B014-4FC1-BBF1-2423FEC2B309}" type="datetimeFigureOut">
              <a:rPr lang="pl-PL" smtClean="0"/>
              <a:t>12.01.2022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DB5AE-5877-445A-8A33-5FACF31C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1CD64-26B7-4451-80BB-980C7891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8D4F-3280-4684-9BFB-67E295096C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906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83569-E80C-4D5F-B125-1D690C33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349D3-CEAA-4B44-BD54-B20DEFD29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F2354-EDA2-4926-9D3C-A66E0A19A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12B20-6737-4B74-9C9D-6CEE46F64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C21EB-6255-4B0E-A1A8-30AFFA21F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960080-1DE7-4F88-81C4-C72904C0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1B76-B014-4FC1-BBF1-2423FEC2B309}" type="datetimeFigureOut">
              <a:rPr lang="pl-PL" smtClean="0"/>
              <a:t>12.01.2022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747C25-2FA4-4DBD-987D-3B47CABF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5DAB31-2899-436D-A0CD-F19F84F3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8D4F-3280-4684-9BFB-67E295096C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957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6C504-4289-42B3-9895-71DA9CB68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D0E82-8BA8-4741-931A-74A403113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1B76-B014-4FC1-BBF1-2423FEC2B309}" type="datetimeFigureOut">
              <a:rPr lang="pl-PL" smtClean="0"/>
              <a:t>12.01.2022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8225-452D-48E7-A272-5669AA7C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5FAC32-1636-41AE-8651-339A79BF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8D4F-3280-4684-9BFB-67E295096C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7729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3BC1C-A04F-49D6-8F2C-FFE35ADFC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1B76-B014-4FC1-BBF1-2423FEC2B309}" type="datetimeFigureOut">
              <a:rPr lang="pl-PL" smtClean="0"/>
              <a:t>12.01.2022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6F29E-9CD3-4470-83C4-6FDFF230B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321D6-9BF6-418D-9176-6D0E779E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8D4F-3280-4684-9BFB-67E295096C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080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237F-4885-4F18-B549-3116D5949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F1A19-AC73-46F7-8761-D29D0B97E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C7BCC-7A07-46C7-8004-F2C2B7E60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0E9EF-AAAC-4504-9494-0DEC0AF0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1B76-B014-4FC1-BBF1-2423FEC2B309}" type="datetimeFigureOut">
              <a:rPr lang="pl-PL" smtClean="0"/>
              <a:t>12.01.2022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E02F3-0201-45D2-8F29-5ECBA5E4C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AF2E2-AC6B-4EF2-98F2-7D203262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8D4F-3280-4684-9BFB-67E295096C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59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1BDC-7BBD-4BE3-B901-A80EBA3C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5F41D3-5838-4F51-851E-5E394D070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CEFDA-EBB8-4DFE-A734-B85FB46F0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16C9A-8EC0-4628-B3C6-7F8304971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1B76-B014-4FC1-BBF1-2423FEC2B309}" type="datetimeFigureOut">
              <a:rPr lang="pl-PL" smtClean="0"/>
              <a:t>12.01.2022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3E796-0A98-441F-A981-68A7DA35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7C577-24C2-41F0-AA95-581266B5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8D4F-3280-4684-9BFB-67E295096C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77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2853C2-E21C-4FC0-991E-A4A8E2C4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01156-7F2A-4324-A005-A38C40C5A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1A754-C124-4B72-91D3-6BD8D217D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1B76-B014-4FC1-BBF1-2423FEC2B309}" type="datetimeFigureOut">
              <a:rPr lang="pl-PL" smtClean="0"/>
              <a:t>12.01.2022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1DC67-F658-496D-BE87-8D3E3931E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8148A-0376-4D02-85B1-C48F34031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B8D4F-3280-4684-9BFB-67E295096C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971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51863-C6A0-46A5-811C-C87E4BE3C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9362"/>
          </a:xfrm>
        </p:spPr>
        <p:txBody>
          <a:bodyPr/>
          <a:lstStyle/>
          <a:p>
            <a:r>
              <a:rPr lang="pl-PL" dirty="0" err="1"/>
              <a:t>Generic</a:t>
            </a:r>
            <a:r>
              <a:rPr lang="pl-PL" dirty="0"/>
              <a:t> </a:t>
            </a:r>
            <a:r>
              <a:rPr lang="pl-PL" dirty="0" err="1"/>
              <a:t>Crypto</a:t>
            </a:r>
            <a:r>
              <a:rPr lang="pl-PL" dirty="0"/>
              <a:t>-Portfolio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B6564-9C41-42CB-8301-0169DE9549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/>
              <a:t>Final</a:t>
            </a:r>
            <a:r>
              <a:rPr lang="pl-PL" dirty="0"/>
              <a:t> Project Presentation</a:t>
            </a:r>
          </a:p>
          <a:p>
            <a:r>
              <a:rPr lang="pl-PL" dirty="0"/>
              <a:t>By</a:t>
            </a:r>
          </a:p>
          <a:p>
            <a:r>
              <a:rPr lang="pl-PL" dirty="0" err="1"/>
              <a:t>Generic</a:t>
            </a:r>
            <a:r>
              <a:rPr lang="pl-PL" dirty="0"/>
              <a:t> Team </a:t>
            </a:r>
            <a:r>
              <a:rPr lang="pl-PL" dirty="0" err="1"/>
              <a:t>Name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8285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3756-B694-47ED-BE49-DFB965813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Content Placeholder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37321D2E-B5D3-41EA-8593-5F1129828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340" y="540832"/>
            <a:ext cx="6335319" cy="5952043"/>
          </a:xfrm>
        </p:spPr>
      </p:pic>
    </p:spTree>
    <p:extLst>
      <p:ext uri="{BB962C8B-B14F-4D97-AF65-F5344CB8AC3E}">
        <p14:creationId xmlns:p14="http://schemas.microsoft.com/office/powerpoint/2010/main" val="2651879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8EF9D-E5DA-4034-A292-3C0F43C2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Questions</a:t>
            </a:r>
            <a:r>
              <a:rPr lang="pl-PL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E148E-E784-4AF4-99F3-17DF6CAC7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227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4F07-2600-4C81-990D-4BD14933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Generic</a:t>
            </a:r>
            <a:r>
              <a:rPr lang="pl-PL" dirty="0"/>
              <a:t> </a:t>
            </a:r>
            <a:r>
              <a:rPr lang="pl-PL" dirty="0" err="1"/>
              <a:t>Crypto</a:t>
            </a:r>
            <a:r>
              <a:rPr lang="pl-PL" dirty="0"/>
              <a:t>-Portfolio?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B4D17-9457-4A59-AD2D-CF87BD112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8375"/>
          </a:xfrm>
        </p:spPr>
        <p:txBody>
          <a:bodyPr/>
          <a:lstStyle/>
          <a:p>
            <a:r>
              <a:rPr lang="pl-PL" dirty="0"/>
              <a:t>Solution for </a:t>
            </a:r>
            <a:r>
              <a:rPr lang="pl-PL" dirty="0" err="1"/>
              <a:t>both</a:t>
            </a:r>
            <a:r>
              <a:rPr lang="pl-PL" dirty="0"/>
              <a:t> </a:t>
            </a:r>
            <a:r>
              <a:rPr lang="pl-PL" dirty="0" err="1"/>
              <a:t>advanced</a:t>
            </a:r>
            <a:r>
              <a:rPr lang="pl-PL" dirty="0"/>
              <a:t> </a:t>
            </a:r>
            <a:r>
              <a:rPr lang="pl-PL" dirty="0" err="1"/>
              <a:t>investors</a:t>
            </a:r>
            <a:r>
              <a:rPr lang="pl-PL" dirty="0"/>
              <a:t> and for </a:t>
            </a:r>
            <a:r>
              <a:rPr lang="pl-PL" dirty="0" err="1"/>
              <a:t>beginners</a:t>
            </a:r>
            <a:r>
              <a:rPr lang="pl-PL" dirty="0"/>
              <a:t> </a:t>
            </a:r>
            <a:r>
              <a:rPr lang="pl-PL" dirty="0" err="1"/>
              <a:t>who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just</a:t>
            </a:r>
            <a:r>
              <a:rPr lang="pl-PL" dirty="0"/>
              <a:t> </a:t>
            </a:r>
            <a:r>
              <a:rPr lang="pl-PL" dirty="0" err="1"/>
              <a:t>starting</a:t>
            </a:r>
            <a:r>
              <a:rPr lang="pl-PL" dirty="0"/>
              <a:t> </a:t>
            </a:r>
            <a:r>
              <a:rPr lang="pl-PL" dirty="0" err="1"/>
              <a:t>their</a:t>
            </a:r>
            <a:r>
              <a:rPr lang="pl-PL" dirty="0"/>
              <a:t> </a:t>
            </a:r>
            <a:r>
              <a:rPr lang="pl-PL" dirty="0" err="1"/>
              <a:t>adventure</a:t>
            </a:r>
            <a:r>
              <a:rPr lang="pl-PL" dirty="0"/>
              <a:t> with </a:t>
            </a:r>
            <a:r>
              <a:rPr lang="pl-PL" dirty="0" err="1"/>
              <a:t>cryptocurrencies</a:t>
            </a:r>
            <a:endParaRPr lang="pl-PL" dirty="0"/>
          </a:p>
          <a:p>
            <a:r>
              <a:rPr lang="pl-PL" dirty="0" err="1"/>
              <a:t>Innovative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of </a:t>
            </a:r>
            <a:r>
              <a:rPr lang="pl-PL" dirty="0" err="1"/>
              <a:t>machine</a:t>
            </a:r>
            <a:r>
              <a:rPr lang="pl-PL" dirty="0"/>
              <a:t> learning to </a:t>
            </a:r>
            <a:r>
              <a:rPr lang="pl-PL" dirty="0" err="1"/>
              <a:t>predict</a:t>
            </a:r>
            <a:r>
              <a:rPr lang="pl-PL" dirty="0"/>
              <a:t> the </a:t>
            </a:r>
            <a:r>
              <a:rPr lang="pl-PL" dirty="0" err="1"/>
              <a:t>unpredictable</a:t>
            </a:r>
            <a:endParaRPr lang="pl-PL" dirty="0"/>
          </a:p>
          <a:p>
            <a:r>
              <a:rPr lang="pl-PL" dirty="0" err="1"/>
              <a:t>Lots</a:t>
            </a:r>
            <a:r>
              <a:rPr lang="pl-PL" dirty="0"/>
              <a:t> of data, </a:t>
            </a:r>
            <a:r>
              <a:rPr lang="pl-PL" dirty="0" err="1"/>
              <a:t>both</a:t>
            </a:r>
            <a:r>
              <a:rPr lang="pl-PL" dirty="0"/>
              <a:t> in the form of </a:t>
            </a:r>
            <a:r>
              <a:rPr lang="pl-PL" dirty="0" err="1"/>
              <a:t>statistics</a:t>
            </a:r>
            <a:r>
              <a:rPr lang="pl-PL" dirty="0"/>
              <a:t> and </a:t>
            </a:r>
            <a:r>
              <a:rPr lang="pl-PL" dirty="0" err="1"/>
              <a:t>visualizations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B59DE25-FFC6-48C0-A1AC-5CEBABD0C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835003"/>
            <a:ext cx="5086350" cy="286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7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3020-8018-4C78-88EC-E08AF4A6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Why</a:t>
            </a:r>
            <a:r>
              <a:rPr lang="pl-PL" dirty="0"/>
              <a:t> </a:t>
            </a:r>
            <a:r>
              <a:rPr lang="pl-PL" dirty="0" err="1"/>
              <a:t>would</a:t>
            </a:r>
            <a:r>
              <a:rPr lang="pl-PL" dirty="0"/>
              <a:t> </a:t>
            </a:r>
            <a:r>
              <a:rPr lang="pl-PL" dirty="0" err="1"/>
              <a:t>people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D1CE2-658D-466F-AC4C-A47DED2C8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Cryptocurrencies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becoming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 and </a:t>
            </a:r>
            <a:r>
              <a:rPr lang="pl-PL" dirty="0" err="1"/>
              <a:t>more</a:t>
            </a:r>
            <a:r>
              <a:rPr lang="pl-PL" dirty="0"/>
              <a:t> popular</a:t>
            </a:r>
          </a:p>
          <a:p>
            <a:r>
              <a:rPr lang="pl-PL" dirty="0"/>
              <a:t>The </a:t>
            </a:r>
            <a:r>
              <a:rPr lang="pl-PL" dirty="0" err="1"/>
              <a:t>amount</a:t>
            </a:r>
            <a:r>
              <a:rPr lang="pl-PL" dirty="0"/>
              <a:t> of </a:t>
            </a:r>
            <a:r>
              <a:rPr lang="pl-PL" dirty="0" err="1"/>
              <a:t>investors</a:t>
            </a:r>
            <a:r>
              <a:rPr lang="pl-PL" dirty="0"/>
              <a:t> </a:t>
            </a:r>
            <a:r>
              <a:rPr lang="pl-PL" dirty="0" err="1"/>
              <a:t>increases</a:t>
            </a:r>
            <a:r>
              <a:rPr lang="pl-PL" dirty="0"/>
              <a:t> </a:t>
            </a:r>
            <a:r>
              <a:rPr lang="pl-PL" dirty="0" err="1"/>
              <a:t>every</a:t>
            </a:r>
            <a:r>
              <a:rPr lang="pl-PL" dirty="0"/>
              <a:t> </a:t>
            </a:r>
            <a:r>
              <a:rPr lang="pl-PL" dirty="0" err="1"/>
              <a:t>day</a:t>
            </a:r>
            <a:endParaRPr lang="pl-PL" dirty="0"/>
          </a:p>
          <a:p>
            <a:r>
              <a:rPr lang="pl-PL" dirty="0" err="1"/>
              <a:t>Storing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portfolio in </a:t>
            </a:r>
            <a:r>
              <a:rPr lang="pl-PL" dirty="0" err="1"/>
              <a:t>excel</a:t>
            </a:r>
            <a:r>
              <a:rPr lang="pl-PL" dirty="0"/>
              <a:t> file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outdated</a:t>
            </a:r>
            <a:endParaRPr lang="pl-PL" dirty="0"/>
          </a:p>
          <a:p>
            <a:r>
              <a:rPr lang="pl-PL" dirty="0" err="1"/>
              <a:t>Investing</a:t>
            </a:r>
            <a:r>
              <a:rPr lang="pl-PL" dirty="0"/>
              <a:t> in </a:t>
            </a:r>
            <a:r>
              <a:rPr lang="pl-PL" dirty="0" err="1"/>
              <a:t>crypto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overwhelming</a:t>
            </a:r>
            <a:r>
              <a:rPr lang="pl-PL" dirty="0"/>
              <a:t>, </a:t>
            </a:r>
            <a:r>
              <a:rPr lang="pl-PL" dirty="0" err="1"/>
              <a:t>why</a:t>
            </a:r>
            <a:r>
              <a:rPr lang="pl-PL" dirty="0"/>
              <a:t> not </a:t>
            </a:r>
            <a:r>
              <a:rPr lang="pl-PL" dirty="0" err="1"/>
              <a:t>let</a:t>
            </a:r>
            <a:r>
              <a:rPr lang="pl-PL" dirty="0"/>
              <a:t> the </a:t>
            </a:r>
            <a:r>
              <a:rPr lang="pl-PL" dirty="0" err="1"/>
              <a:t>algorithm</a:t>
            </a:r>
            <a:r>
              <a:rPr lang="pl-PL" dirty="0"/>
              <a:t> </a:t>
            </a:r>
            <a:r>
              <a:rPr lang="pl-PL" dirty="0" err="1"/>
              <a:t>guide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through</a:t>
            </a:r>
            <a:r>
              <a:rPr lang="pl-PL" dirty="0"/>
              <a:t> </a:t>
            </a:r>
            <a:r>
              <a:rPr lang="pl-PL" dirty="0" err="1"/>
              <a:t>it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9694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70EF5-A9D3-4519-BE90-D35D155D9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Product in </a:t>
            </a:r>
            <a:r>
              <a:rPr lang="pl-PL" dirty="0" err="1"/>
              <a:t>action</a:t>
            </a:r>
            <a:endParaRPr lang="pl-PL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20FF078F-44A9-42A1-B97F-8F80F76CF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40" y="1492250"/>
            <a:ext cx="8049460" cy="4862976"/>
          </a:xfrm>
        </p:spPr>
      </p:pic>
    </p:spTree>
    <p:extLst>
      <p:ext uri="{BB962C8B-B14F-4D97-AF65-F5344CB8AC3E}">
        <p14:creationId xmlns:p14="http://schemas.microsoft.com/office/powerpoint/2010/main" val="200482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D516-19FC-41E3-8595-51D4F79D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F030BF5-731E-4E54-9E5B-BF080B637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142" y="745331"/>
            <a:ext cx="8586501" cy="5367338"/>
          </a:xfrm>
        </p:spPr>
      </p:pic>
    </p:spTree>
    <p:extLst>
      <p:ext uri="{BB962C8B-B14F-4D97-AF65-F5344CB8AC3E}">
        <p14:creationId xmlns:p14="http://schemas.microsoft.com/office/powerpoint/2010/main" val="310254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EBFB0-BCA3-4DF9-BBC1-9F960879C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05DAF7E3-9148-4374-9B1B-0848C2429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487" y="590550"/>
            <a:ext cx="9643459" cy="5434013"/>
          </a:xfrm>
        </p:spPr>
      </p:pic>
    </p:spTree>
    <p:extLst>
      <p:ext uri="{BB962C8B-B14F-4D97-AF65-F5344CB8AC3E}">
        <p14:creationId xmlns:p14="http://schemas.microsoft.com/office/powerpoint/2010/main" val="3603752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0A7E1-8BB6-4C65-A2AC-4B86BE7A8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54FE0BE-6EAB-4C52-84D8-5CC7389AA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613821"/>
            <a:ext cx="8815402" cy="5879054"/>
          </a:xfrm>
        </p:spPr>
      </p:pic>
    </p:spTree>
    <p:extLst>
      <p:ext uri="{BB962C8B-B14F-4D97-AF65-F5344CB8AC3E}">
        <p14:creationId xmlns:p14="http://schemas.microsoft.com/office/powerpoint/2010/main" val="4080263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B966-A03E-4BB2-A246-A2516AF1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Content Placeholder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FFDF41A9-8367-499D-974F-5D23513E1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498907"/>
            <a:ext cx="6711191" cy="5860185"/>
          </a:xfrm>
        </p:spPr>
      </p:pic>
    </p:spTree>
    <p:extLst>
      <p:ext uri="{BB962C8B-B14F-4D97-AF65-F5344CB8AC3E}">
        <p14:creationId xmlns:p14="http://schemas.microsoft.com/office/powerpoint/2010/main" val="2774567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DA422-6F29-4298-9828-5904EFEDE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1A6999BB-8EE3-443D-929F-705FD23FB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840" y="573881"/>
            <a:ext cx="8939164" cy="5710238"/>
          </a:xfrm>
        </p:spPr>
      </p:pic>
    </p:spTree>
    <p:extLst>
      <p:ext uri="{BB962C8B-B14F-4D97-AF65-F5344CB8AC3E}">
        <p14:creationId xmlns:p14="http://schemas.microsoft.com/office/powerpoint/2010/main" val="1228048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100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Generic Crypto-Portfolio</vt:lpstr>
      <vt:lpstr>What is Generic Crypto-Portfolio?</vt:lpstr>
      <vt:lpstr>Why would people use it?</vt:lpstr>
      <vt:lpstr>Product in 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Crypto-Portfolio</dc:title>
  <dc:creator>Michał Orlewski</dc:creator>
  <cp:lastModifiedBy>Michał Orlewski</cp:lastModifiedBy>
  <cp:revision>3</cp:revision>
  <dcterms:created xsi:type="dcterms:W3CDTF">2022-01-12T01:59:24Z</dcterms:created>
  <dcterms:modified xsi:type="dcterms:W3CDTF">2022-01-12T04:11:04Z</dcterms:modified>
</cp:coreProperties>
</file>