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9"/>
  </p:notesMasterIdLst>
  <p:sldIdLst>
    <p:sldId id="312" r:id="rId2"/>
    <p:sldId id="258" r:id="rId3"/>
    <p:sldId id="314" r:id="rId4"/>
    <p:sldId id="315" r:id="rId5"/>
    <p:sldId id="317" r:id="rId6"/>
    <p:sldId id="316" r:id="rId7"/>
    <p:sldId id="267" r:id="rId8"/>
    <p:sldId id="274" r:id="rId9"/>
    <p:sldId id="318" r:id="rId10"/>
    <p:sldId id="319" r:id="rId11"/>
    <p:sldId id="320" r:id="rId12"/>
    <p:sldId id="323" r:id="rId13"/>
    <p:sldId id="322" r:id="rId14"/>
    <p:sldId id="321" r:id="rId15"/>
    <p:sldId id="263" r:id="rId16"/>
    <p:sldId id="289" r:id="rId17"/>
    <p:sldId id="324" r:id="rId18"/>
  </p:sldIdLst>
  <p:sldSz cx="9144000" cy="5143500" type="screen16x9"/>
  <p:notesSz cx="6858000" cy="9144000"/>
  <p:embeddedFontLst>
    <p:embeddedFont>
      <p:font typeface="Alice" panose="020B0604020202020204" charset="0"/>
      <p:regular r:id="rId20"/>
    </p:embeddedFont>
    <p:embeddedFont>
      <p:font typeface="Anaheim" panose="020B0604020202020204" charset="0"/>
      <p:regular r:id="rId21"/>
    </p:embeddedFont>
    <p:embeddedFont>
      <p:font typeface="Bebas Neue" panose="020B0606020202050201" pitchFamily="34" charset="0"/>
      <p:regular r:id="rId22"/>
    </p:embeddedFont>
    <p:embeddedFont>
      <p:font typeface="Cambay" panose="020B0604020202020204" charset="0"/>
      <p:regular r:id="rId23"/>
      <p:bold r:id="rId24"/>
      <p:italic r:id="rId25"/>
      <p:boldItalic r:id="rId26"/>
    </p:embeddedFont>
    <p:embeddedFont>
      <p:font typeface="DM Sans" pitchFamily="2" charset="0"/>
      <p:regular r:id="rId27"/>
      <p:bold r:id="rId28"/>
      <p:italic r:id="rId29"/>
      <p:boldItalic r:id="rId30"/>
    </p:embeddedFont>
    <p:embeddedFont>
      <p:font typeface="Lucida Calligraphy" panose="03010101010101010101" pitchFamily="66"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2B2B"/>
    <a:srgbClr val="F0EDE4"/>
    <a:srgbClr val="F1EEE7"/>
    <a:srgbClr val="2825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85EE38-38B7-4AA9-AE2C-45BC0821FF1C}">
  <a:tblStyle styleId="{2A85EE38-38B7-4AA9-AE2C-45BC0821FF1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620672E-8E74-40FF-A711-8A3B5FABB5C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3" d="100"/>
          <a:sy n="133" d="100"/>
        </p:scale>
        <p:origin x="37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2"/>
        <p:cNvGrpSpPr/>
        <p:nvPr/>
      </p:nvGrpSpPr>
      <p:grpSpPr>
        <a:xfrm>
          <a:off x="0" y="0"/>
          <a:ext cx="0" cy="0"/>
          <a:chOff x="0" y="0"/>
          <a:chExt cx="0" cy="0"/>
        </a:xfrm>
      </p:grpSpPr>
      <p:sp>
        <p:nvSpPr>
          <p:cNvPr id="5513" name="Google Shape;5513;g20e245c156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4" name="Google Shape;5514;g20e245c15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1"/>
        <p:cNvGrpSpPr/>
        <p:nvPr/>
      </p:nvGrpSpPr>
      <p:grpSpPr>
        <a:xfrm>
          <a:off x="0" y="0"/>
          <a:ext cx="0" cy="0"/>
          <a:chOff x="0" y="0"/>
          <a:chExt cx="0" cy="0"/>
        </a:xfrm>
      </p:grpSpPr>
      <p:sp>
        <p:nvSpPr>
          <p:cNvPr id="5972" name="Google Shape;5972;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3" name="Google Shape;5973;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6225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1"/>
        <p:cNvGrpSpPr/>
        <p:nvPr/>
      </p:nvGrpSpPr>
      <p:grpSpPr>
        <a:xfrm>
          <a:off x="0" y="0"/>
          <a:ext cx="0" cy="0"/>
          <a:chOff x="0" y="0"/>
          <a:chExt cx="0" cy="0"/>
        </a:xfrm>
      </p:grpSpPr>
      <p:sp>
        <p:nvSpPr>
          <p:cNvPr id="5972" name="Google Shape;5972;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3" name="Google Shape;5973;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9192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1"/>
        <p:cNvGrpSpPr/>
        <p:nvPr/>
      </p:nvGrpSpPr>
      <p:grpSpPr>
        <a:xfrm>
          <a:off x="0" y="0"/>
          <a:ext cx="0" cy="0"/>
          <a:chOff x="0" y="0"/>
          <a:chExt cx="0" cy="0"/>
        </a:xfrm>
      </p:grpSpPr>
      <p:sp>
        <p:nvSpPr>
          <p:cNvPr id="5972" name="Google Shape;5972;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3" name="Google Shape;5973;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496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1"/>
        <p:cNvGrpSpPr/>
        <p:nvPr/>
      </p:nvGrpSpPr>
      <p:grpSpPr>
        <a:xfrm>
          <a:off x="0" y="0"/>
          <a:ext cx="0" cy="0"/>
          <a:chOff x="0" y="0"/>
          <a:chExt cx="0" cy="0"/>
        </a:xfrm>
      </p:grpSpPr>
      <p:sp>
        <p:nvSpPr>
          <p:cNvPr id="5972" name="Google Shape;5972;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3" name="Google Shape;5973;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0666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1"/>
        <p:cNvGrpSpPr/>
        <p:nvPr/>
      </p:nvGrpSpPr>
      <p:grpSpPr>
        <a:xfrm>
          <a:off x="0" y="0"/>
          <a:ext cx="0" cy="0"/>
          <a:chOff x="0" y="0"/>
          <a:chExt cx="0" cy="0"/>
        </a:xfrm>
      </p:grpSpPr>
      <p:sp>
        <p:nvSpPr>
          <p:cNvPr id="5972" name="Google Shape;5972;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3" name="Google Shape;5973;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6147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4"/>
        <p:cNvGrpSpPr/>
        <p:nvPr/>
      </p:nvGrpSpPr>
      <p:grpSpPr>
        <a:xfrm>
          <a:off x="0" y="0"/>
          <a:ext cx="0" cy="0"/>
          <a:chOff x="0" y="0"/>
          <a:chExt cx="0" cy="0"/>
        </a:xfrm>
      </p:grpSpPr>
      <p:sp>
        <p:nvSpPr>
          <p:cNvPr id="5585" name="Google Shape;5585;g1dd528ae83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6" name="Google Shape;5586;g1dd528ae8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9"/>
        <p:cNvGrpSpPr/>
        <p:nvPr/>
      </p:nvGrpSpPr>
      <p:grpSpPr>
        <a:xfrm>
          <a:off x="0" y="0"/>
          <a:ext cx="0" cy="0"/>
          <a:chOff x="0" y="0"/>
          <a:chExt cx="0" cy="0"/>
        </a:xfrm>
      </p:grpSpPr>
      <p:sp>
        <p:nvSpPr>
          <p:cNvPr id="6310" name="Google Shape;6310;g1dd39da64ce_0_2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1" name="Google Shape;6311;g1dd39da64ce_0_2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2"/>
        <p:cNvGrpSpPr/>
        <p:nvPr/>
      </p:nvGrpSpPr>
      <p:grpSpPr>
        <a:xfrm>
          <a:off x="0" y="0"/>
          <a:ext cx="0" cy="0"/>
          <a:chOff x="0" y="0"/>
          <a:chExt cx="0" cy="0"/>
        </a:xfrm>
      </p:grpSpPr>
      <p:sp>
        <p:nvSpPr>
          <p:cNvPr id="5513" name="Google Shape;5513;g20e245c156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4" name="Google Shape;5514;g20e245c15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1645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9"/>
        <p:cNvGrpSpPr/>
        <p:nvPr/>
      </p:nvGrpSpPr>
      <p:grpSpPr>
        <a:xfrm>
          <a:off x="0" y="0"/>
          <a:ext cx="0" cy="0"/>
          <a:chOff x="0" y="0"/>
          <a:chExt cx="0" cy="0"/>
        </a:xfrm>
      </p:grpSpPr>
      <p:sp>
        <p:nvSpPr>
          <p:cNvPr id="5530" name="Google Shape;5530;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1" name="Google Shape;5531;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9"/>
        <p:cNvGrpSpPr/>
        <p:nvPr/>
      </p:nvGrpSpPr>
      <p:grpSpPr>
        <a:xfrm>
          <a:off x="0" y="0"/>
          <a:ext cx="0" cy="0"/>
          <a:chOff x="0" y="0"/>
          <a:chExt cx="0" cy="0"/>
        </a:xfrm>
      </p:grpSpPr>
      <p:sp>
        <p:nvSpPr>
          <p:cNvPr id="5570" name="Google Shape;5570;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1" name="Google Shape;5571;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9"/>
        <p:cNvGrpSpPr/>
        <p:nvPr/>
      </p:nvGrpSpPr>
      <p:grpSpPr>
        <a:xfrm>
          <a:off x="0" y="0"/>
          <a:ext cx="0" cy="0"/>
          <a:chOff x="0" y="0"/>
          <a:chExt cx="0" cy="0"/>
        </a:xfrm>
      </p:grpSpPr>
      <p:sp>
        <p:nvSpPr>
          <p:cNvPr id="5570" name="Google Shape;5570;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1" name="Google Shape;5571;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5836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9"/>
        <p:cNvGrpSpPr/>
        <p:nvPr/>
      </p:nvGrpSpPr>
      <p:grpSpPr>
        <a:xfrm>
          <a:off x="0" y="0"/>
          <a:ext cx="0" cy="0"/>
          <a:chOff x="0" y="0"/>
          <a:chExt cx="0" cy="0"/>
        </a:xfrm>
      </p:grpSpPr>
      <p:sp>
        <p:nvSpPr>
          <p:cNvPr id="5570" name="Google Shape;5570;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1" name="Google Shape;5571;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6236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9"/>
        <p:cNvGrpSpPr/>
        <p:nvPr/>
      </p:nvGrpSpPr>
      <p:grpSpPr>
        <a:xfrm>
          <a:off x="0" y="0"/>
          <a:ext cx="0" cy="0"/>
          <a:chOff x="0" y="0"/>
          <a:chExt cx="0" cy="0"/>
        </a:xfrm>
      </p:grpSpPr>
      <p:sp>
        <p:nvSpPr>
          <p:cNvPr id="5570" name="Google Shape;5570;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1" name="Google Shape;5571;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4199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6"/>
        <p:cNvGrpSpPr/>
        <p:nvPr/>
      </p:nvGrpSpPr>
      <p:grpSpPr>
        <a:xfrm>
          <a:off x="0" y="0"/>
          <a:ext cx="0" cy="0"/>
          <a:chOff x="0" y="0"/>
          <a:chExt cx="0" cy="0"/>
        </a:xfrm>
      </p:grpSpPr>
      <p:sp>
        <p:nvSpPr>
          <p:cNvPr id="5727" name="Google Shape;5727;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8" name="Google Shape;5728;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1"/>
        <p:cNvGrpSpPr/>
        <p:nvPr/>
      </p:nvGrpSpPr>
      <p:grpSpPr>
        <a:xfrm>
          <a:off x="0" y="0"/>
          <a:ext cx="0" cy="0"/>
          <a:chOff x="0" y="0"/>
          <a:chExt cx="0" cy="0"/>
        </a:xfrm>
      </p:grpSpPr>
      <p:sp>
        <p:nvSpPr>
          <p:cNvPr id="5972" name="Google Shape;5972;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3" name="Google Shape;5973;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1"/>
        <p:cNvGrpSpPr/>
        <p:nvPr/>
      </p:nvGrpSpPr>
      <p:grpSpPr>
        <a:xfrm>
          <a:off x="0" y="0"/>
          <a:ext cx="0" cy="0"/>
          <a:chOff x="0" y="0"/>
          <a:chExt cx="0" cy="0"/>
        </a:xfrm>
      </p:grpSpPr>
      <p:sp>
        <p:nvSpPr>
          <p:cNvPr id="5972" name="Google Shape;5972;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3" name="Google Shape;5973;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04162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49000"/>
          </a:blip>
          <a:stretch>
            <a:fillRect/>
          </a:stretch>
        </p:blipFill>
        <p:spPr>
          <a:xfrm>
            <a:off x="13" y="0"/>
            <a:ext cx="9144003" cy="5143501"/>
          </a:xfrm>
          <a:prstGeom prst="rect">
            <a:avLst/>
          </a:prstGeom>
          <a:noFill/>
          <a:ln>
            <a:noFill/>
          </a:ln>
        </p:spPr>
      </p:pic>
      <p:sp>
        <p:nvSpPr>
          <p:cNvPr id="10" name="Google Shape;10;p2"/>
          <p:cNvSpPr txBox="1">
            <a:spLocks noGrp="1"/>
          </p:cNvSpPr>
          <p:nvPr>
            <p:ph type="ctrTitle"/>
          </p:nvPr>
        </p:nvSpPr>
        <p:spPr>
          <a:xfrm>
            <a:off x="1403788" y="1393325"/>
            <a:ext cx="6339600" cy="16866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1403863" y="3235425"/>
            <a:ext cx="6339600" cy="4371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358217" y="316379"/>
            <a:ext cx="8427563" cy="4510753"/>
            <a:chOff x="358217" y="316379"/>
            <a:chExt cx="8427563" cy="4510753"/>
          </a:xfrm>
        </p:grpSpPr>
        <p:grpSp>
          <p:nvGrpSpPr>
            <p:cNvPr id="13" name="Google Shape;13;p2"/>
            <p:cNvGrpSpPr/>
            <p:nvPr/>
          </p:nvGrpSpPr>
          <p:grpSpPr>
            <a:xfrm>
              <a:off x="5216955" y="316379"/>
              <a:ext cx="3568825" cy="4510753"/>
              <a:chOff x="4488225" y="1405825"/>
              <a:chExt cx="2025900" cy="2560600"/>
            </a:xfrm>
          </p:grpSpPr>
          <p:sp>
            <p:nvSpPr>
              <p:cNvPr id="14" name="Google Shape;14;p2"/>
              <p:cNvSpPr/>
              <p:nvPr/>
            </p:nvSpPr>
            <p:spPr>
              <a:xfrm>
                <a:off x="4757925" y="1445625"/>
                <a:ext cx="15725" cy="15800"/>
              </a:xfrm>
              <a:custGeom>
                <a:avLst/>
                <a:gdLst/>
                <a:ahLst/>
                <a:cxnLst/>
                <a:rect l="l" t="t" r="r" b="b"/>
                <a:pathLst>
                  <a:path w="629" h="632" extrusionOk="0">
                    <a:moveTo>
                      <a:pt x="313" y="1"/>
                    </a:moveTo>
                    <a:cubicBezTo>
                      <a:pt x="140" y="1"/>
                      <a:pt x="0" y="140"/>
                      <a:pt x="0" y="316"/>
                    </a:cubicBezTo>
                    <a:cubicBezTo>
                      <a:pt x="0" y="489"/>
                      <a:pt x="140" y="631"/>
                      <a:pt x="313" y="631"/>
                    </a:cubicBezTo>
                    <a:cubicBezTo>
                      <a:pt x="489" y="631"/>
                      <a:pt x="628" y="489"/>
                      <a:pt x="628" y="316"/>
                    </a:cubicBezTo>
                    <a:cubicBezTo>
                      <a:pt x="628"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83122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904600" y="1445625"/>
                <a:ext cx="15725" cy="15800"/>
              </a:xfrm>
              <a:custGeom>
                <a:avLst/>
                <a:gdLst/>
                <a:ahLst/>
                <a:cxnLst/>
                <a:rect l="l" t="t" r="r" b="b"/>
                <a:pathLst>
                  <a:path w="629" h="632" extrusionOk="0">
                    <a:moveTo>
                      <a:pt x="316" y="1"/>
                    </a:moveTo>
                    <a:cubicBezTo>
                      <a:pt x="140" y="1"/>
                      <a:pt x="0" y="140"/>
                      <a:pt x="0" y="316"/>
                    </a:cubicBezTo>
                    <a:cubicBezTo>
                      <a:pt x="0" y="489"/>
                      <a:pt x="140" y="631"/>
                      <a:pt x="316" y="631"/>
                    </a:cubicBezTo>
                    <a:cubicBezTo>
                      <a:pt x="489" y="631"/>
                      <a:pt x="628" y="489"/>
                      <a:pt x="628" y="316"/>
                    </a:cubicBezTo>
                    <a:cubicBezTo>
                      <a:pt x="628"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977900"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51275" y="1445625"/>
                <a:ext cx="15725" cy="15800"/>
              </a:xfrm>
              <a:custGeom>
                <a:avLst/>
                <a:gdLst/>
                <a:ahLst/>
                <a:cxnLst/>
                <a:rect l="l" t="t" r="r" b="b"/>
                <a:pathLst>
                  <a:path w="629" h="632" extrusionOk="0">
                    <a:moveTo>
                      <a:pt x="313" y="1"/>
                    </a:moveTo>
                    <a:cubicBezTo>
                      <a:pt x="140" y="1"/>
                      <a:pt x="0" y="140"/>
                      <a:pt x="0" y="316"/>
                    </a:cubicBezTo>
                    <a:cubicBezTo>
                      <a:pt x="0" y="489"/>
                      <a:pt x="140" y="631"/>
                      <a:pt x="313" y="631"/>
                    </a:cubicBezTo>
                    <a:cubicBezTo>
                      <a:pt x="489" y="631"/>
                      <a:pt x="628" y="489"/>
                      <a:pt x="628" y="316"/>
                    </a:cubicBezTo>
                    <a:cubicBezTo>
                      <a:pt x="628"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124575"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197950" y="1445625"/>
                <a:ext cx="15700" cy="15800"/>
              </a:xfrm>
              <a:custGeom>
                <a:avLst/>
                <a:gdLst/>
                <a:ahLst/>
                <a:cxnLst/>
                <a:rect l="l" t="t" r="r" b="b"/>
                <a:pathLst>
                  <a:path w="628" h="632" extrusionOk="0">
                    <a:moveTo>
                      <a:pt x="316" y="1"/>
                    </a:moveTo>
                    <a:cubicBezTo>
                      <a:pt x="140" y="1"/>
                      <a:pt x="0" y="140"/>
                      <a:pt x="0" y="316"/>
                    </a:cubicBezTo>
                    <a:cubicBezTo>
                      <a:pt x="0" y="489"/>
                      <a:pt x="140" y="631"/>
                      <a:pt x="316" y="631"/>
                    </a:cubicBezTo>
                    <a:cubicBezTo>
                      <a:pt x="488" y="631"/>
                      <a:pt x="628" y="489"/>
                      <a:pt x="628" y="316"/>
                    </a:cubicBezTo>
                    <a:cubicBezTo>
                      <a:pt x="628" y="140"/>
                      <a:pt x="488"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271250"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344625" y="1445625"/>
                <a:ext cx="15700" cy="15800"/>
              </a:xfrm>
              <a:custGeom>
                <a:avLst/>
                <a:gdLst/>
                <a:ahLst/>
                <a:cxnLst/>
                <a:rect l="l" t="t" r="r" b="b"/>
                <a:pathLst>
                  <a:path w="628" h="632" extrusionOk="0">
                    <a:moveTo>
                      <a:pt x="313" y="1"/>
                    </a:moveTo>
                    <a:cubicBezTo>
                      <a:pt x="140" y="1"/>
                      <a:pt x="0" y="140"/>
                      <a:pt x="0" y="316"/>
                    </a:cubicBezTo>
                    <a:cubicBezTo>
                      <a:pt x="0" y="489"/>
                      <a:pt x="140" y="631"/>
                      <a:pt x="313" y="631"/>
                    </a:cubicBezTo>
                    <a:cubicBezTo>
                      <a:pt x="488" y="631"/>
                      <a:pt x="628" y="489"/>
                      <a:pt x="628" y="316"/>
                    </a:cubicBezTo>
                    <a:cubicBezTo>
                      <a:pt x="628" y="140"/>
                      <a:pt x="488"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417925"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88" y="631"/>
                      <a:pt x="631" y="489"/>
                      <a:pt x="631" y="316"/>
                    </a:cubicBezTo>
                    <a:cubicBezTo>
                      <a:pt x="631" y="140"/>
                      <a:pt x="488"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491225"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91" y="631"/>
                      <a:pt x="631" y="489"/>
                      <a:pt x="631" y="316"/>
                    </a:cubicBezTo>
                    <a:cubicBezTo>
                      <a:pt x="631" y="140"/>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564600" y="1445625"/>
                <a:ext cx="15775" cy="15800"/>
              </a:xfrm>
              <a:custGeom>
                <a:avLst/>
                <a:gdLst/>
                <a:ahLst/>
                <a:cxnLst/>
                <a:rect l="l" t="t" r="r" b="b"/>
                <a:pathLst>
                  <a:path w="631" h="632" extrusionOk="0">
                    <a:moveTo>
                      <a:pt x="315" y="1"/>
                    </a:moveTo>
                    <a:cubicBezTo>
                      <a:pt x="142" y="1"/>
                      <a:pt x="0" y="140"/>
                      <a:pt x="0" y="316"/>
                    </a:cubicBezTo>
                    <a:cubicBezTo>
                      <a:pt x="0" y="489"/>
                      <a:pt x="142"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37975" y="1445625"/>
                <a:ext cx="15700" cy="15800"/>
              </a:xfrm>
              <a:custGeom>
                <a:avLst/>
                <a:gdLst/>
                <a:ahLst/>
                <a:cxnLst/>
                <a:rect l="l" t="t" r="r" b="b"/>
                <a:pathLst>
                  <a:path w="628" h="632" extrusionOk="0">
                    <a:moveTo>
                      <a:pt x="313" y="1"/>
                    </a:moveTo>
                    <a:cubicBezTo>
                      <a:pt x="140" y="1"/>
                      <a:pt x="0" y="140"/>
                      <a:pt x="0" y="316"/>
                    </a:cubicBezTo>
                    <a:cubicBezTo>
                      <a:pt x="0" y="489"/>
                      <a:pt x="140" y="631"/>
                      <a:pt x="313" y="631"/>
                    </a:cubicBezTo>
                    <a:cubicBezTo>
                      <a:pt x="488" y="631"/>
                      <a:pt x="628" y="489"/>
                      <a:pt x="628" y="316"/>
                    </a:cubicBezTo>
                    <a:cubicBezTo>
                      <a:pt x="628" y="140"/>
                      <a:pt x="488"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11275" y="1445625"/>
                <a:ext cx="15775" cy="15800"/>
              </a:xfrm>
              <a:custGeom>
                <a:avLst/>
                <a:gdLst/>
                <a:ahLst/>
                <a:cxnLst/>
                <a:rect l="l" t="t" r="r" b="b"/>
                <a:pathLst>
                  <a:path w="631" h="632" extrusionOk="0">
                    <a:moveTo>
                      <a:pt x="315" y="1"/>
                    </a:moveTo>
                    <a:cubicBezTo>
                      <a:pt x="142" y="1"/>
                      <a:pt x="0" y="140"/>
                      <a:pt x="0" y="316"/>
                    </a:cubicBezTo>
                    <a:cubicBezTo>
                      <a:pt x="0" y="489"/>
                      <a:pt x="142"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84575" y="1445625"/>
                <a:ext cx="15775" cy="15800"/>
              </a:xfrm>
              <a:custGeom>
                <a:avLst/>
                <a:gdLst/>
                <a:ahLst/>
                <a:cxnLst/>
                <a:rect l="l" t="t" r="r" b="b"/>
                <a:pathLst>
                  <a:path w="631" h="632" extrusionOk="0">
                    <a:moveTo>
                      <a:pt x="315" y="1"/>
                    </a:moveTo>
                    <a:cubicBezTo>
                      <a:pt x="142" y="1"/>
                      <a:pt x="0" y="140"/>
                      <a:pt x="0" y="316"/>
                    </a:cubicBezTo>
                    <a:cubicBezTo>
                      <a:pt x="0" y="489"/>
                      <a:pt x="142" y="631"/>
                      <a:pt x="315" y="631"/>
                    </a:cubicBezTo>
                    <a:cubicBezTo>
                      <a:pt x="491" y="631"/>
                      <a:pt x="631" y="489"/>
                      <a:pt x="631" y="316"/>
                    </a:cubicBezTo>
                    <a:cubicBezTo>
                      <a:pt x="631" y="140"/>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857950" y="1445625"/>
                <a:ext cx="15775" cy="15800"/>
              </a:xfrm>
              <a:custGeom>
                <a:avLst/>
                <a:gdLst/>
                <a:ahLst/>
                <a:cxnLst/>
                <a:rect l="l" t="t" r="r" b="b"/>
                <a:pathLst>
                  <a:path w="631" h="632" extrusionOk="0">
                    <a:moveTo>
                      <a:pt x="315" y="1"/>
                    </a:moveTo>
                    <a:cubicBezTo>
                      <a:pt x="142" y="1"/>
                      <a:pt x="0" y="140"/>
                      <a:pt x="0" y="316"/>
                    </a:cubicBezTo>
                    <a:cubicBezTo>
                      <a:pt x="0" y="489"/>
                      <a:pt x="142"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31300" y="1445625"/>
                <a:ext cx="15725" cy="15800"/>
              </a:xfrm>
              <a:custGeom>
                <a:avLst/>
                <a:gdLst/>
                <a:ahLst/>
                <a:cxnLst/>
                <a:rect l="l" t="t" r="r" b="b"/>
                <a:pathLst>
                  <a:path w="629" h="632" extrusionOk="0">
                    <a:moveTo>
                      <a:pt x="313" y="1"/>
                    </a:moveTo>
                    <a:cubicBezTo>
                      <a:pt x="140" y="1"/>
                      <a:pt x="1" y="140"/>
                      <a:pt x="1" y="316"/>
                    </a:cubicBezTo>
                    <a:cubicBezTo>
                      <a:pt x="1" y="489"/>
                      <a:pt x="140" y="631"/>
                      <a:pt x="313" y="631"/>
                    </a:cubicBezTo>
                    <a:cubicBezTo>
                      <a:pt x="489" y="631"/>
                      <a:pt x="629" y="489"/>
                      <a:pt x="629" y="316"/>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00460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077925" y="1445625"/>
                <a:ext cx="15775" cy="15800"/>
              </a:xfrm>
              <a:custGeom>
                <a:avLst/>
                <a:gdLst/>
                <a:ahLst/>
                <a:cxnLst/>
                <a:rect l="l" t="t" r="r" b="b"/>
                <a:pathLst>
                  <a:path w="631" h="632" extrusionOk="0">
                    <a:moveTo>
                      <a:pt x="315" y="1"/>
                    </a:moveTo>
                    <a:cubicBezTo>
                      <a:pt x="142" y="1"/>
                      <a:pt x="0" y="140"/>
                      <a:pt x="0" y="316"/>
                    </a:cubicBezTo>
                    <a:cubicBezTo>
                      <a:pt x="0" y="489"/>
                      <a:pt x="142" y="631"/>
                      <a:pt x="315" y="631"/>
                    </a:cubicBezTo>
                    <a:cubicBezTo>
                      <a:pt x="491" y="631"/>
                      <a:pt x="631" y="489"/>
                      <a:pt x="631" y="316"/>
                    </a:cubicBezTo>
                    <a:cubicBezTo>
                      <a:pt x="631" y="140"/>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15127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224650" y="1445625"/>
                <a:ext cx="15725" cy="15800"/>
              </a:xfrm>
              <a:custGeom>
                <a:avLst/>
                <a:gdLst/>
                <a:ahLst/>
                <a:cxnLst/>
                <a:rect l="l" t="t" r="r" b="b"/>
                <a:pathLst>
                  <a:path w="629" h="632" extrusionOk="0">
                    <a:moveTo>
                      <a:pt x="313" y="1"/>
                    </a:moveTo>
                    <a:cubicBezTo>
                      <a:pt x="140" y="1"/>
                      <a:pt x="1" y="140"/>
                      <a:pt x="1" y="316"/>
                    </a:cubicBezTo>
                    <a:cubicBezTo>
                      <a:pt x="1" y="489"/>
                      <a:pt x="140" y="631"/>
                      <a:pt x="313" y="631"/>
                    </a:cubicBezTo>
                    <a:cubicBezTo>
                      <a:pt x="489" y="631"/>
                      <a:pt x="628" y="489"/>
                      <a:pt x="628" y="316"/>
                    </a:cubicBezTo>
                    <a:cubicBezTo>
                      <a:pt x="628"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29795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37125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44462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448950" y="1506950"/>
                <a:ext cx="15800" cy="15775"/>
              </a:xfrm>
              <a:custGeom>
                <a:avLst/>
                <a:gdLst/>
                <a:ahLst/>
                <a:cxnLst/>
                <a:rect l="l" t="t" r="r" b="b"/>
                <a:pathLst>
                  <a:path w="632" h="631" extrusionOk="0">
                    <a:moveTo>
                      <a:pt x="316" y="0"/>
                    </a:moveTo>
                    <a:cubicBezTo>
                      <a:pt x="143" y="0"/>
                      <a:pt x="1" y="142"/>
                      <a:pt x="1" y="315"/>
                    </a:cubicBezTo>
                    <a:cubicBezTo>
                      <a:pt x="1" y="488"/>
                      <a:pt x="143" y="631"/>
                      <a:pt x="316" y="631"/>
                    </a:cubicBezTo>
                    <a:cubicBezTo>
                      <a:pt x="492" y="631"/>
                      <a:pt x="631" y="488"/>
                      <a:pt x="631" y="315"/>
                    </a:cubicBezTo>
                    <a:cubicBezTo>
                      <a:pt x="631" y="142"/>
                      <a:pt x="492"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448950" y="1579350"/>
                <a:ext cx="15800" cy="15700"/>
              </a:xfrm>
              <a:custGeom>
                <a:avLst/>
                <a:gdLst/>
                <a:ahLst/>
                <a:cxnLst/>
                <a:rect l="l" t="t" r="r" b="b"/>
                <a:pathLst>
                  <a:path w="632" h="628" extrusionOk="0">
                    <a:moveTo>
                      <a:pt x="316" y="0"/>
                    </a:moveTo>
                    <a:cubicBezTo>
                      <a:pt x="143" y="0"/>
                      <a:pt x="1" y="139"/>
                      <a:pt x="1" y="315"/>
                    </a:cubicBezTo>
                    <a:cubicBezTo>
                      <a:pt x="1" y="488"/>
                      <a:pt x="143" y="628"/>
                      <a:pt x="316" y="628"/>
                    </a:cubicBezTo>
                    <a:cubicBezTo>
                      <a:pt x="492" y="628"/>
                      <a:pt x="631" y="488"/>
                      <a:pt x="631" y="315"/>
                    </a:cubicBezTo>
                    <a:cubicBezTo>
                      <a:pt x="631" y="139"/>
                      <a:pt x="492"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448950" y="1651675"/>
                <a:ext cx="15800" cy="15775"/>
              </a:xfrm>
              <a:custGeom>
                <a:avLst/>
                <a:gdLst/>
                <a:ahLst/>
                <a:cxnLst/>
                <a:rect l="l" t="t" r="r" b="b"/>
                <a:pathLst>
                  <a:path w="632" h="631" extrusionOk="0">
                    <a:moveTo>
                      <a:pt x="316" y="0"/>
                    </a:moveTo>
                    <a:cubicBezTo>
                      <a:pt x="143" y="0"/>
                      <a:pt x="1" y="142"/>
                      <a:pt x="1" y="315"/>
                    </a:cubicBezTo>
                    <a:cubicBezTo>
                      <a:pt x="1" y="491"/>
                      <a:pt x="143" y="630"/>
                      <a:pt x="316" y="630"/>
                    </a:cubicBezTo>
                    <a:cubicBezTo>
                      <a:pt x="492" y="630"/>
                      <a:pt x="631" y="491"/>
                      <a:pt x="631" y="315"/>
                    </a:cubicBezTo>
                    <a:cubicBezTo>
                      <a:pt x="631" y="142"/>
                      <a:pt x="492"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448950" y="1724050"/>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448950" y="1796450"/>
                <a:ext cx="15800" cy="15725"/>
              </a:xfrm>
              <a:custGeom>
                <a:avLst/>
                <a:gdLst/>
                <a:ahLst/>
                <a:cxnLst/>
                <a:rect l="l" t="t" r="r" b="b"/>
                <a:pathLst>
                  <a:path w="632" h="629" extrusionOk="0">
                    <a:moveTo>
                      <a:pt x="316" y="1"/>
                    </a:moveTo>
                    <a:cubicBezTo>
                      <a:pt x="143" y="1"/>
                      <a:pt x="1" y="140"/>
                      <a:pt x="1" y="316"/>
                    </a:cubicBezTo>
                    <a:cubicBezTo>
                      <a:pt x="1" y="489"/>
                      <a:pt x="143" y="628"/>
                      <a:pt x="316" y="628"/>
                    </a:cubicBezTo>
                    <a:cubicBezTo>
                      <a:pt x="492" y="628"/>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448950" y="1868775"/>
                <a:ext cx="15800" cy="15800"/>
              </a:xfrm>
              <a:custGeom>
                <a:avLst/>
                <a:gdLst/>
                <a:ahLst/>
                <a:cxnLst/>
                <a:rect l="l" t="t" r="r" b="b"/>
                <a:pathLst>
                  <a:path w="632" h="632" extrusionOk="0">
                    <a:moveTo>
                      <a:pt x="316" y="1"/>
                    </a:moveTo>
                    <a:cubicBezTo>
                      <a:pt x="143" y="1"/>
                      <a:pt x="1" y="143"/>
                      <a:pt x="1" y="316"/>
                    </a:cubicBezTo>
                    <a:cubicBezTo>
                      <a:pt x="1" y="492"/>
                      <a:pt x="143" y="631"/>
                      <a:pt x="316" y="631"/>
                    </a:cubicBezTo>
                    <a:cubicBezTo>
                      <a:pt x="492" y="631"/>
                      <a:pt x="631" y="492"/>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448950" y="1941175"/>
                <a:ext cx="15800" cy="15775"/>
              </a:xfrm>
              <a:custGeom>
                <a:avLst/>
                <a:gdLst/>
                <a:ahLst/>
                <a:cxnLst/>
                <a:rect l="l" t="t" r="r" b="b"/>
                <a:pathLst>
                  <a:path w="632" h="631" extrusionOk="0">
                    <a:moveTo>
                      <a:pt x="316" y="0"/>
                    </a:moveTo>
                    <a:cubicBezTo>
                      <a:pt x="143" y="0"/>
                      <a:pt x="1" y="140"/>
                      <a:pt x="1" y="316"/>
                    </a:cubicBezTo>
                    <a:cubicBezTo>
                      <a:pt x="1" y="489"/>
                      <a:pt x="143" y="631"/>
                      <a:pt x="316" y="631"/>
                    </a:cubicBezTo>
                    <a:cubicBezTo>
                      <a:pt x="492" y="631"/>
                      <a:pt x="631" y="489"/>
                      <a:pt x="631" y="316"/>
                    </a:cubicBezTo>
                    <a:cubicBezTo>
                      <a:pt x="631" y="140"/>
                      <a:pt x="492"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6448950" y="2013575"/>
                <a:ext cx="15800" cy="15700"/>
              </a:xfrm>
              <a:custGeom>
                <a:avLst/>
                <a:gdLst/>
                <a:ahLst/>
                <a:cxnLst/>
                <a:rect l="l" t="t" r="r" b="b"/>
                <a:pathLst>
                  <a:path w="632" h="628" extrusionOk="0">
                    <a:moveTo>
                      <a:pt x="316" y="0"/>
                    </a:moveTo>
                    <a:cubicBezTo>
                      <a:pt x="143" y="0"/>
                      <a:pt x="1" y="140"/>
                      <a:pt x="1" y="315"/>
                    </a:cubicBezTo>
                    <a:cubicBezTo>
                      <a:pt x="1" y="488"/>
                      <a:pt x="143" y="628"/>
                      <a:pt x="316" y="628"/>
                    </a:cubicBezTo>
                    <a:cubicBezTo>
                      <a:pt x="492" y="628"/>
                      <a:pt x="631" y="488"/>
                      <a:pt x="631" y="315"/>
                    </a:cubicBezTo>
                    <a:cubicBezTo>
                      <a:pt x="631" y="140"/>
                      <a:pt x="492"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448950" y="2085900"/>
                <a:ext cx="15800" cy="15775"/>
              </a:xfrm>
              <a:custGeom>
                <a:avLst/>
                <a:gdLst/>
                <a:ahLst/>
                <a:cxnLst/>
                <a:rect l="l" t="t" r="r" b="b"/>
                <a:pathLst>
                  <a:path w="632" h="631" extrusionOk="0">
                    <a:moveTo>
                      <a:pt x="316" y="0"/>
                    </a:moveTo>
                    <a:cubicBezTo>
                      <a:pt x="143" y="0"/>
                      <a:pt x="1" y="142"/>
                      <a:pt x="1" y="315"/>
                    </a:cubicBezTo>
                    <a:cubicBezTo>
                      <a:pt x="1" y="491"/>
                      <a:pt x="143" y="631"/>
                      <a:pt x="316" y="631"/>
                    </a:cubicBezTo>
                    <a:cubicBezTo>
                      <a:pt x="492" y="631"/>
                      <a:pt x="631" y="491"/>
                      <a:pt x="631" y="315"/>
                    </a:cubicBezTo>
                    <a:cubicBezTo>
                      <a:pt x="631" y="142"/>
                      <a:pt x="492"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448950" y="215827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448950" y="2230675"/>
                <a:ext cx="15800" cy="15725"/>
              </a:xfrm>
              <a:custGeom>
                <a:avLst/>
                <a:gdLst/>
                <a:ahLst/>
                <a:cxnLst/>
                <a:rect l="l" t="t" r="r" b="b"/>
                <a:pathLst>
                  <a:path w="632" h="629" extrusionOk="0">
                    <a:moveTo>
                      <a:pt x="316" y="1"/>
                    </a:moveTo>
                    <a:cubicBezTo>
                      <a:pt x="143" y="1"/>
                      <a:pt x="1" y="140"/>
                      <a:pt x="1" y="313"/>
                    </a:cubicBezTo>
                    <a:cubicBezTo>
                      <a:pt x="1" y="489"/>
                      <a:pt x="143" y="628"/>
                      <a:pt x="316" y="628"/>
                    </a:cubicBezTo>
                    <a:cubicBezTo>
                      <a:pt x="492" y="628"/>
                      <a:pt x="631" y="489"/>
                      <a:pt x="631" y="313"/>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448950" y="2303000"/>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6448950" y="2375400"/>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6448950" y="2447725"/>
                <a:ext cx="15800" cy="15800"/>
              </a:xfrm>
              <a:custGeom>
                <a:avLst/>
                <a:gdLst/>
                <a:ahLst/>
                <a:cxnLst/>
                <a:rect l="l" t="t" r="r" b="b"/>
                <a:pathLst>
                  <a:path w="632" h="632" extrusionOk="0">
                    <a:moveTo>
                      <a:pt x="316" y="1"/>
                    </a:moveTo>
                    <a:cubicBezTo>
                      <a:pt x="143" y="1"/>
                      <a:pt x="1" y="143"/>
                      <a:pt x="1" y="316"/>
                    </a:cubicBezTo>
                    <a:cubicBezTo>
                      <a:pt x="1" y="492"/>
                      <a:pt x="143" y="631"/>
                      <a:pt x="316" y="631"/>
                    </a:cubicBezTo>
                    <a:cubicBezTo>
                      <a:pt x="492" y="631"/>
                      <a:pt x="631" y="492"/>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6448950" y="2520125"/>
                <a:ext cx="15800" cy="15775"/>
              </a:xfrm>
              <a:custGeom>
                <a:avLst/>
                <a:gdLst/>
                <a:ahLst/>
                <a:cxnLst/>
                <a:rect l="l" t="t" r="r" b="b"/>
                <a:pathLst>
                  <a:path w="632" h="631" extrusionOk="0">
                    <a:moveTo>
                      <a:pt x="316" y="0"/>
                    </a:moveTo>
                    <a:cubicBezTo>
                      <a:pt x="143" y="0"/>
                      <a:pt x="1" y="143"/>
                      <a:pt x="1" y="316"/>
                    </a:cubicBezTo>
                    <a:cubicBezTo>
                      <a:pt x="1" y="489"/>
                      <a:pt x="143" y="631"/>
                      <a:pt x="316" y="631"/>
                    </a:cubicBezTo>
                    <a:cubicBezTo>
                      <a:pt x="492" y="631"/>
                      <a:pt x="631" y="489"/>
                      <a:pt x="631" y="316"/>
                    </a:cubicBezTo>
                    <a:cubicBezTo>
                      <a:pt x="631" y="143"/>
                      <a:pt x="492"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762600" y="3915975"/>
                <a:ext cx="15725" cy="15800"/>
              </a:xfrm>
              <a:custGeom>
                <a:avLst/>
                <a:gdLst/>
                <a:ahLst/>
                <a:cxnLst/>
                <a:rect l="l" t="t" r="r" b="b"/>
                <a:pathLst>
                  <a:path w="629" h="632" extrusionOk="0">
                    <a:moveTo>
                      <a:pt x="313" y="1"/>
                    </a:moveTo>
                    <a:cubicBezTo>
                      <a:pt x="140" y="1"/>
                      <a:pt x="0" y="143"/>
                      <a:pt x="0" y="316"/>
                    </a:cubicBezTo>
                    <a:cubicBezTo>
                      <a:pt x="0"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835900" y="3915975"/>
                <a:ext cx="15775" cy="15800"/>
              </a:xfrm>
              <a:custGeom>
                <a:avLst/>
                <a:gdLst/>
                <a:ahLst/>
                <a:cxnLst/>
                <a:rect l="l" t="t" r="r" b="b"/>
                <a:pathLst>
                  <a:path w="631" h="632" extrusionOk="0">
                    <a:moveTo>
                      <a:pt x="316" y="1"/>
                    </a:moveTo>
                    <a:cubicBezTo>
                      <a:pt x="140" y="1"/>
                      <a:pt x="0" y="143"/>
                      <a:pt x="0" y="316"/>
                    </a:cubicBezTo>
                    <a:cubicBezTo>
                      <a:pt x="0"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909275" y="3915975"/>
                <a:ext cx="15700" cy="15800"/>
              </a:xfrm>
              <a:custGeom>
                <a:avLst/>
                <a:gdLst/>
                <a:ahLst/>
                <a:cxnLst/>
                <a:rect l="l" t="t" r="r" b="b"/>
                <a:pathLst>
                  <a:path w="628" h="632" extrusionOk="0">
                    <a:moveTo>
                      <a:pt x="313" y="1"/>
                    </a:moveTo>
                    <a:cubicBezTo>
                      <a:pt x="140" y="1"/>
                      <a:pt x="0" y="143"/>
                      <a:pt x="0" y="316"/>
                    </a:cubicBezTo>
                    <a:cubicBezTo>
                      <a:pt x="0"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982575" y="3915975"/>
                <a:ext cx="15775" cy="15800"/>
              </a:xfrm>
              <a:custGeom>
                <a:avLst/>
                <a:gdLst/>
                <a:ahLst/>
                <a:cxnLst/>
                <a:rect l="l" t="t" r="r" b="b"/>
                <a:pathLst>
                  <a:path w="631" h="632" extrusionOk="0">
                    <a:moveTo>
                      <a:pt x="316" y="1"/>
                    </a:moveTo>
                    <a:cubicBezTo>
                      <a:pt x="140" y="1"/>
                      <a:pt x="0" y="143"/>
                      <a:pt x="0" y="316"/>
                    </a:cubicBezTo>
                    <a:cubicBezTo>
                      <a:pt x="0"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505587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91" y="631"/>
                      <a:pt x="631" y="489"/>
                      <a:pt x="631" y="316"/>
                    </a:cubicBezTo>
                    <a:cubicBezTo>
                      <a:pt x="631" y="143"/>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129250" y="3915975"/>
                <a:ext cx="15775" cy="15800"/>
              </a:xfrm>
              <a:custGeom>
                <a:avLst/>
                <a:gdLst/>
                <a:ahLst/>
                <a:cxnLst/>
                <a:rect l="l" t="t" r="r" b="b"/>
                <a:pathLst>
                  <a:path w="631" h="632" extrusionOk="0">
                    <a:moveTo>
                      <a:pt x="316" y="1"/>
                    </a:moveTo>
                    <a:cubicBezTo>
                      <a:pt x="140" y="1"/>
                      <a:pt x="0" y="143"/>
                      <a:pt x="0" y="316"/>
                    </a:cubicBezTo>
                    <a:cubicBezTo>
                      <a:pt x="0"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202550"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91" y="631"/>
                      <a:pt x="631" y="489"/>
                      <a:pt x="631" y="316"/>
                    </a:cubicBezTo>
                    <a:cubicBezTo>
                      <a:pt x="631" y="143"/>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275925" y="3915975"/>
                <a:ext cx="15775" cy="15800"/>
              </a:xfrm>
              <a:custGeom>
                <a:avLst/>
                <a:gdLst/>
                <a:ahLst/>
                <a:cxnLst/>
                <a:rect l="l" t="t" r="r" b="b"/>
                <a:pathLst>
                  <a:path w="631" h="632" extrusionOk="0">
                    <a:moveTo>
                      <a:pt x="315" y="1"/>
                    </a:moveTo>
                    <a:cubicBezTo>
                      <a:pt x="140" y="1"/>
                      <a:pt x="0" y="143"/>
                      <a:pt x="0" y="316"/>
                    </a:cubicBezTo>
                    <a:cubicBezTo>
                      <a:pt x="0" y="489"/>
                      <a:pt x="140"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534922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91" y="631"/>
                      <a:pt x="631" y="489"/>
                      <a:pt x="631" y="316"/>
                    </a:cubicBezTo>
                    <a:cubicBezTo>
                      <a:pt x="631" y="143"/>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422600" y="3915975"/>
                <a:ext cx="15775" cy="15800"/>
              </a:xfrm>
              <a:custGeom>
                <a:avLst/>
                <a:gdLst/>
                <a:ahLst/>
                <a:cxnLst/>
                <a:rect l="l" t="t" r="r" b="b"/>
                <a:pathLst>
                  <a:path w="631" h="632" extrusionOk="0">
                    <a:moveTo>
                      <a:pt x="315" y="1"/>
                    </a:moveTo>
                    <a:cubicBezTo>
                      <a:pt x="140" y="1"/>
                      <a:pt x="0" y="143"/>
                      <a:pt x="0" y="316"/>
                    </a:cubicBezTo>
                    <a:cubicBezTo>
                      <a:pt x="0" y="489"/>
                      <a:pt x="140"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495900" y="3915975"/>
                <a:ext cx="15775" cy="15800"/>
              </a:xfrm>
              <a:custGeom>
                <a:avLst/>
                <a:gdLst/>
                <a:ahLst/>
                <a:cxnLst/>
                <a:rect l="l" t="t" r="r" b="b"/>
                <a:pathLst>
                  <a:path w="631" h="632" extrusionOk="0">
                    <a:moveTo>
                      <a:pt x="315" y="1"/>
                    </a:moveTo>
                    <a:cubicBezTo>
                      <a:pt x="143" y="1"/>
                      <a:pt x="0" y="143"/>
                      <a:pt x="0" y="316"/>
                    </a:cubicBezTo>
                    <a:cubicBezTo>
                      <a:pt x="0" y="489"/>
                      <a:pt x="143" y="631"/>
                      <a:pt x="315" y="631"/>
                    </a:cubicBezTo>
                    <a:cubicBezTo>
                      <a:pt x="491" y="631"/>
                      <a:pt x="631" y="489"/>
                      <a:pt x="631" y="316"/>
                    </a:cubicBezTo>
                    <a:cubicBezTo>
                      <a:pt x="631" y="143"/>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569275" y="3915975"/>
                <a:ext cx="15775" cy="15800"/>
              </a:xfrm>
              <a:custGeom>
                <a:avLst/>
                <a:gdLst/>
                <a:ahLst/>
                <a:cxnLst/>
                <a:rect l="l" t="t" r="r" b="b"/>
                <a:pathLst>
                  <a:path w="631" h="632" extrusionOk="0">
                    <a:moveTo>
                      <a:pt x="315" y="1"/>
                    </a:moveTo>
                    <a:cubicBezTo>
                      <a:pt x="140" y="1"/>
                      <a:pt x="0" y="143"/>
                      <a:pt x="0" y="316"/>
                    </a:cubicBezTo>
                    <a:cubicBezTo>
                      <a:pt x="0" y="489"/>
                      <a:pt x="140"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5642575" y="3915975"/>
                <a:ext cx="15775" cy="15800"/>
              </a:xfrm>
              <a:custGeom>
                <a:avLst/>
                <a:gdLst/>
                <a:ahLst/>
                <a:cxnLst/>
                <a:rect l="l" t="t" r="r" b="b"/>
                <a:pathLst>
                  <a:path w="631" h="632" extrusionOk="0">
                    <a:moveTo>
                      <a:pt x="315" y="1"/>
                    </a:moveTo>
                    <a:cubicBezTo>
                      <a:pt x="142" y="1"/>
                      <a:pt x="0" y="143"/>
                      <a:pt x="0" y="316"/>
                    </a:cubicBezTo>
                    <a:cubicBezTo>
                      <a:pt x="0" y="489"/>
                      <a:pt x="142" y="631"/>
                      <a:pt x="315" y="631"/>
                    </a:cubicBezTo>
                    <a:cubicBezTo>
                      <a:pt x="491" y="631"/>
                      <a:pt x="631" y="489"/>
                      <a:pt x="631" y="316"/>
                    </a:cubicBezTo>
                    <a:cubicBezTo>
                      <a:pt x="631" y="143"/>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5715950" y="3915975"/>
                <a:ext cx="15775" cy="15800"/>
              </a:xfrm>
              <a:custGeom>
                <a:avLst/>
                <a:gdLst/>
                <a:ahLst/>
                <a:cxnLst/>
                <a:rect l="l" t="t" r="r" b="b"/>
                <a:pathLst>
                  <a:path w="631" h="632" extrusionOk="0">
                    <a:moveTo>
                      <a:pt x="315" y="1"/>
                    </a:moveTo>
                    <a:cubicBezTo>
                      <a:pt x="140" y="1"/>
                      <a:pt x="0" y="143"/>
                      <a:pt x="0" y="316"/>
                    </a:cubicBezTo>
                    <a:cubicBezTo>
                      <a:pt x="0" y="489"/>
                      <a:pt x="140"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789250" y="3915975"/>
                <a:ext cx="15775" cy="15800"/>
              </a:xfrm>
              <a:custGeom>
                <a:avLst/>
                <a:gdLst/>
                <a:ahLst/>
                <a:cxnLst/>
                <a:rect l="l" t="t" r="r" b="b"/>
                <a:pathLst>
                  <a:path w="631" h="632" extrusionOk="0">
                    <a:moveTo>
                      <a:pt x="315" y="1"/>
                    </a:moveTo>
                    <a:cubicBezTo>
                      <a:pt x="142" y="1"/>
                      <a:pt x="0" y="143"/>
                      <a:pt x="0" y="316"/>
                    </a:cubicBezTo>
                    <a:cubicBezTo>
                      <a:pt x="0" y="489"/>
                      <a:pt x="142" y="631"/>
                      <a:pt x="315" y="631"/>
                    </a:cubicBezTo>
                    <a:cubicBezTo>
                      <a:pt x="491" y="631"/>
                      <a:pt x="631" y="489"/>
                      <a:pt x="631" y="316"/>
                    </a:cubicBezTo>
                    <a:cubicBezTo>
                      <a:pt x="631" y="143"/>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862600" y="3915975"/>
                <a:ext cx="15800" cy="15800"/>
              </a:xfrm>
              <a:custGeom>
                <a:avLst/>
                <a:gdLst/>
                <a:ahLst/>
                <a:cxnLst/>
                <a:rect l="l" t="t" r="r" b="b"/>
                <a:pathLst>
                  <a:path w="632" h="632" extrusionOk="0">
                    <a:moveTo>
                      <a:pt x="316" y="1"/>
                    </a:moveTo>
                    <a:cubicBezTo>
                      <a:pt x="140" y="1"/>
                      <a:pt x="1" y="143"/>
                      <a:pt x="1" y="316"/>
                    </a:cubicBezTo>
                    <a:cubicBezTo>
                      <a:pt x="1"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935925" y="3915975"/>
                <a:ext cx="15775" cy="15800"/>
              </a:xfrm>
              <a:custGeom>
                <a:avLst/>
                <a:gdLst/>
                <a:ahLst/>
                <a:cxnLst/>
                <a:rect l="l" t="t" r="r" b="b"/>
                <a:pathLst>
                  <a:path w="631" h="632" extrusionOk="0">
                    <a:moveTo>
                      <a:pt x="315" y="1"/>
                    </a:moveTo>
                    <a:cubicBezTo>
                      <a:pt x="142" y="1"/>
                      <a:pt x="0" y="143"/>
                      <a:pt x="0" y="316"/>
                    </a:cubicBezTo>
                    <a:cubicBezTo>
                      <a:pt x="0" y="489"/>
                      <a:pt x="142" y="631"/>
                      <a:pt x="315" y="631"/>
                    </a:cubicBezTo>
                    <a:cubicBezTo>
                      <a:pt x="491" y="631"/>
                      <a:pt x="631" y="489"/>
                      <a:pt x="631" y="316"/>
                    </a:cubicBezTo>
                    <a:cubicBezTo>
                      <a:pt x="631" y="143"/>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6009275" y="3915975"/>
                <a:ext cx="15800" cy="15800"/>
              </a:xfrm>
              <a:custGeom>
                <a:avLst/>
                <a:gdLst/>
                <a:ahLst/>
                <a:cxnLst/>
                <a:rect l="l" t="t" r="r" b="b"/>
                <a:pathLst>
                  <a:path w="632" h="632" extrusionOk="0">
                    <a:moveTo>
                      <a:pt x="316" y="1"/>
                    </a:moveTo>
                    <a:cubicBezTo>
                      <a:pt x="140" y="1"/>
                      <a:pt x="1" y="143"/>
                      <a:pt x="1" y="316"/>
                    </a:cubicBezTo>
                    <a:cubicBezTo>
                      <a:pt x="1"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608257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6155950" y="3915975"/>
                <a:ext cx="15800" cy="15800"/>
              </a:xfrm>
              <a:custGeom>
                <a:avLst/>
                <a:gdLst/>
                <a:ahLst/>
                <a:cxnLst/>
                <a:rect l="l" t="t" r="r" b="b"/>
                <a:pathLst>
                  <a:path w="632" h="632" extrusionOk="0">
                    <a:moveTo>
                      <a:pt x="316" y="1"/>
                    </a:moveTo>
                    <a:cubicBezTo>
                      <a:pt x="140" y="1"/>
                      <a:pt x="1" y="143"/>
                      <a:pt x="1" y="316"/>
                    </a:cubicBezTo>
                    <a:cubicBezTo>
                      <a:pt x="1"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622925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302625" y="3915975"/>
                <a:ext cx="15800" cy="15800"/>
              </a:xfrm>
              <a:custGeom>
                <a:avLst/>
                <a:gdLst/>
                <a:ahLst/>
                <a:cxnLst/>
                <a:rect l="l" t="t" r="r" b="b"/>
                <a:pathLst>
                  <a:path w="632" h="632" extrusionOk="0">
                    <a:moveTo>
                      <a:pt x="316" y="1"/>
                    </a:moveTo>
                    <a:cubicBezTo>
                      <a:pt x="140" y="1"/>
                      <a:pt x="1" y="143"/>
                      <a:pt x="1" y="316"/>
                    </a:cubicBezTo>
                    <a:cubicBezTo>
                      <a:pt x="1"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637592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6449300" y="3915975"/>
                <a:ext cx="15800" cy="15800"/>
              </a:xfrm>
              <a:custGeom>
                <a:avLst/>
                <a:gdLst/>
                <a:ahLst/>
                <a:cxnLst/>
                <a:rect l="l" t="t" r="r" b="b"/>
                <a:pathLst>
                  <a:path w="632" h="632" extrusionOk="0">
                    <a:moveTo>
                      <a:pt x="316" y="1"/>
                    </a:moveTo>
                    <a:cubicBezTo>
                      <a:pt x="140" y="1"/>
                      <a:pt x="1" y="143"/>
                      <a:pt x="1" y="316"/>
                    </a:cubicBezTo>
                    <a:cubicBezTo>
                      <a:pt x="1"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453625" y="385467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6453625" y="37822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6453625" y="3709950"/>
                <a:ext cx="15800" cy="15725"/>
              </a:xfrm>
              <a:custGeom>
                <a:avLst/>
                <a:gdLst/>
                <a:ahLst/>
                <a:cxnLst/>
                <a:rect l="l" t="t" r="r" b="b"/>
                <a:pathLst>
                  <a:path w="632" h="629" extrusionOk="0">
                    <a:moveTo>
                      <a:pt x="316" y="1"/>
                    </a:moveTo>
                    <a:cubicBezTo>
                      <a:pt x="143" y="1"/>
                      <a:pt x="1" y="140"/>
                      <a:pt x="1" y="313"/>
                    </a:cubicBezTo>
                    <a:cubicBezTo>
                      <a:pt x="1" y="489"/>
                      <a:pt x="143" y="629"/>
                      <a:pt x="316" y="629"/>
                    </a:cubicBezTo>
                    <a:cubicBezTo>
                      <a:pt x="489" y="629"/>
                      <a:pt x="631" y="489"/>
                      <a:pt x="631" y="313"/>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6453625" y="3637575"/>
                <a:ext cx="15800" cy="15775"/>
              </a:xfrm>
              <a:custGeom>
                <a:avLst/>
                <a:gdLst/>
                <a:ahLst/>
                <a:cxnLst/>
                <a:rect l="l" t="t" r="r" b="b"/>
                <a:pathLst>
                  <a:path w="632" h="631" extrusionOk="0">
                    <a:moveTo>
                      <a:pt x="316" y="0"/>
                    </a:moveTo>
                    <a:cubicBezTo>
                      <a:pt x="143" y="0"/>
                      <a:pt x="1" y="142"/>
                      <a:pt x="1" y="315"/>
                    </a:cubicBezTo>
                    <a:cubicBezTo>
                      <a:pt x="1" y="488"/>
                      <a:pt x="143" y="631"/>
                      <a:pt x="316" y="631"/>
                    </a:cubicBezTo>
                    <a:cubicBezTo>
                      <a:pt x="489" y="631"/>
                      <a:pt x="631" y="488"/>
                      <a:pt x="631" y="315"/>
                    </a:cubicBezTo>
                    <a:cubicBezTo>
                      <a:pt x="631" y="142"/>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6453625" y="3565175"/>
                <a:ext cx="15800" cy="15775"/>
              </a:xfrm>
              <a:custGeom>
                <a:avLst/>
                <a:gdLst/>
                <a:ahLst/>
                <a:cxnLst/>
                <a:rect l="l" t="t" r="r" b="b"/>
                <a:pathLst>
                  <a:path w="632" h="631" extrusionOk="0">
                    <a:moveTo>
                      <a:pt x="316" y="0"/>
                    </a:moveTo>
                    <a:cubicBezTo>
                      <a:pt x="143" y="0"/>
                      <a:pt x="1" y="143"/>
                      <a:pt x="1" y="316"/>
                    </a:cubicBezTo>
                    <a:cubicBezTo>
                      <a:pt x="1" y="489"/>
                      <a:pt x="143" y="631"/>
                      <a:pt x="316" y="631"/>
                    </a:cubicBezTo>
                    <a:cubicBezTo>
                      <a:pt x="489" y="631"/>
                      <a:pt x="631" y="489"/>
                      <a:pt x="631" y="316"/>
                    </a:cubicBezTo>
                    <a:cubicBezTo>
                      <a:pt x="631"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6453625" y="3492850"/>
                <a:ext cx="15800" cy="15725"/>
              </a:xfrm>
              <a:custGeom>
                <a:avLst/>
                <a:gdLst/>
                <a:ahLst/>
                <a:cxnLst/>
                <a:rect l="l" t="t" r="r" b="b"/>
                <a:pathLst>
                  <a:path w="632" h="629" extrusionOk="0">
                    <a:moveTo>
                      <a:pt x="316" y="0"/>
                    </a:moveTo>
                    <a:cubicBezTo>
                      <a:pt x="143" y="0"/>
                      <a:pt x="1" y="140"/>
                      <a:pt x="1" y="316"/>
                    </a:cubicBezTo>
                    <a:cubicBezTo>
                      <a:pt x="1" y="489"/>
                      <a:pt x="143" y="628"/>
                      <a:pt x="316" y="628"/>
                    </a:cubicBezTo>
                    <a:cubicBezTo>
                      <a:pt x="489" y="628"/>
                      <a:pt x="631" y="489"/>
                      <a:pt x="631" y="316"/>
                    </a:cubicBezTo>
                    <a:cubicBezTo>
                      <a:pt x="631"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453625" y="3420450"/>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6453625" y="3348050"/>
                <a:ext cx="15800" cy="15800"/>
              </a:xfrm>
              <a:custGeom>
                <a:avLst/>
                <a:gdLst/>
                <a:ahLst/>
                <a:cxnLst/>
                <a:rect l="l" t="t" r="r" b="b"/>
                <a:pathLst>
                  <a:path w="632" h="632" extrusionOk="0">
                    <a:moveTo>
                      <a:pt x="316" y="1"/>
                    </a:moveTo>
                    <a:cubicBezTo>
                      <a:pt x="143" y="1"/>
                      <a:pt x="1" y="143"/>
                      <a:pt x="1" y="316"/>
                    </a:cubicBezTo>
                    <a:cubicBezTo>
                      <a:pt x="1" y="492"/>
                      <a:pt x="143" y="631"/>
                      <a:pt x="316" y="631"/>
                    </a:cubicBezTo>
                    <a:cubicBezTo>
                      <a:pt x="489" y="631"/>
                      <a:pt x="631" y="492"/>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453625" y="32757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89"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6453625" y="3203350"/>
                <a:ext cx="15800" cy="15775"/>
              </a:xfrm>
              <a:custGeom>
                <a:avLst/>
                <a:gdLst/>
                <a:ahLst/>
                <a:cxnLst/>
                <a:rect l="l" t="t" r="r" b="b"/>
                <a:pathLst>
                  <a:path w="632" h="631" extrusionOk="0">
                    <a:moveTo>
                      <a:pt x="316" y="0"/>
                    </a:moveTo>
                    <a:cubicBezTo>
                      <a:pt x="143" y="0"/>
                      <a:pt x="1" y="142"/>
                      <a:pt x="1" y="315"/>
                    </a:cubicBezTo>
                    <a:cubicBezTo>
                      <a:pt x="1" y="488"/>
                      <a:pt x="143" y="631"/>
                      <a:pt x="316" y="631"/>
                    </a:cubicBezTo>
                    <a:cubicBezTo>
                      <a:pt x="489" y="631"/>
                      <a:pt x="631" y="488"/>
                      <a:pt x="631" y="315"/>
                    </a:cubicBezTo>
                    <a:cubicBezTo>
                      <a:pt x="631" y="142"/>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6453625" y="3130950"/>
                <a:ext cx="15800" cy="15775"/>
              </a:xfrm>
              <a:custGeom>
                <a:avLst/>
                <a:gdLst/>
                <a:ahLst/>
                <a:cxnLst/>
                <a:rect l="l" t="t" r="r" b="b"/>
                <a:pathLst>
                  <a:path w="632" h="631" extrusionOk="0">
                    <a:moveTo>
                      <a:pt x="316" y="0"/>
                    </a:moveTo>
                    <a:cubicBezTo>
                      <a:pt x="143" y="0"/>
                      <a:pt x="1" y="143"/>
                      <a:pt x="1" y="315"/>
                    </a:cubicBezTo>
                    <a:cubicBezTo>
                      <a:pt x="1" y="491"/>
                      <a:pt x="143" y="631"/>
                      <a:pt x="316" y="631"/>
                    </a:cubicBezTo>
                    <a:cubicBezTo>
                      <a:pt x="489" y="631"/>
                      <a:pt x="631" y="491"/>
                      <a:pt x="631" y="315"/>
                    </a:cubicBezTo>
                    <a:cubicBezTo>
                      <a:pt x="631"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6453625" y="3058625"/>
                <a:ext cx="15800" cy="15775"/>
              </a:xfrm>
              <a:custGeom>
                <a:avLst/>
                <a:gdLst/>
                <a:ahLst/>
                <a:cxnLst/>
                <a:rect l="l" t="t" r="r" b="b"/>
                <a:pathLst>
                  <a:path w="632" h="631" extrusionOk="0">
                    <a:moveTo>
                      <a:pt x="316" y="0"/>
                    </a:moveTo>
                    <a:cubicBezTo>
                      <a:pt x="143" y="0"/>
                      <a:pt x="1" y="140"/>
                      <a:pt x="1" y="315"/>
                    </a:cubicBezTo>
                    <a:cubicBezTo>
                      <a:pt x="1" y="488"/>
                      <a:pt x="143" y="631"/>
                      <a:pt x="316" y="631"/>
                    </a:cubicBezTo>
                    <a:cubicBezTo>
                      <a:pt x="489" y="631"/>
                      <a:pt x="631" y="488"/>
                      <a:pt x="631" y="315"/>
                    </a:cubicBezTo>
                    <a:cubicBezTo>
                      <a:pt x="631"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6453625" y="2986225"/>
                <a:ext cx="15800" cy="15775"/>
              </a:xfrm>
              <a:custGeom>
                <a:avLst/>
                <a:gdLst/>
                <a:ahLst/>
                <a:cxnLst/>
                <a:rect l="l" t="t" r="r" b="b"/>
                <a:pathLst>
                  <a:path w="632" h="631" extrusionOk="0">
                    <a:moveTo>
                      <a:pt x="316" y="0"/>
                    </a:moveTo>
                    <a:cubicBezTo>
                      <a:pt x="143" y="0"/>
                      <a:pt x="1" y="143"/>
                      <a:pt x="1" y="316"/>
                    </a:cubicBezTo>
                    <a:cubicBezTo>
                      <a:pt x="1" y="489"/>
                      <a:pt x="143" y="631"/>
                      <a:pt x="316" y="631"/>
                    </a:cubicBezTo>
                    <a:cubicBezTo>
                      <a:pt x="489" y="631"/>
                      <a:pt x="631" y="489"/>
                      <a:pt x="631" y="316"/>
                    </a:cubicBezTo>
                    <a:cubicBezTo>
                      <a:pt x="631"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6453625" y="2913900"/>
                <a:ext cx="15800" cy="15725"/>
              </a:xfrm>
              <a:custGeom>
                <a:avLst/>
                <a:gdLst/>
                <a:ahLst/>
                <a:cxnLst/>
                <a:rect l="l" t="t" r="r" b="b"/>
                <a:pathLst>
                  <a:path w="632" h="629" extrusionOk="0">
                    <a:moveTo>
                      <a:pt x="316" y="0"/>
                    </a:moveTo>
                    <a:cubicBezTo>
                      <a:pt x="143" y="0"/>
                      <a:pt x="1" y="140"/>
                      <a:pt x="1" y="313"/>
                    </a:cubicBezTo>
                    <a:cubicBezTo>
                      <a:pt x="1" y="489"/>
                      <a:pt x="143" y="628"/>
                      <a:pt x="316" y="628"/>
                    </a:cubicBezTo>
                    <a:cubicBezTo>
                      <a:pt x="489" y="628"/>
                      <a:pt x="631" y="489"/>
                      <a:pt x="631" y="313"/>
                    </a:cubicBezTo>
                    <a:cubicBezTo>
                      <a:pt x="631"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453625" y="2841500"/>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488225" y="1407350"/>
                <a:ext cx="2025900" cy="2557550"/>
              </a:xfrm>
              <a:custGeom>
                <a:avLst/>
                <a:gdLst/>
                <a:ahLst/>
                <a:cxnLst/>
                <a:rect l="l" t="t" r="r" b="b"/>
                <a:pathLst>
                  <a:path w="81036" h="102302" extrusionOk="0">
                    <a:moveTo>
                      <a:pt x="77244" y="3384"/>
                    </a:moveTo>
                    <a:lnTo>
                      <a:pt x="77244" y="20500"/>
                    </a:lnTo>
                    <a:lnTo>
                      <a:pt x="53927" y="3384"/>
                    </a:lnTo>
                    <a:close/>
                    <a:moveTo>
                      <a:pt x="77030" y="363"/>
                    </a:moveTo>
                    <a:cubicBezTo>
                      <a:pt x="77356" y="363"/>
                      <a:pt x="78372" y="429"/>
                      <a:pt x="79216" y="1167"/>
                    </a:cubicBezTo>
                    <a:cubicBezTo>
                      <a:pt x="79989" y="1842"/>
                      <a:pt x="80427" y="2896"/>
                      <a:pt x="80514" y="4302"/>
                    </a:cubicBezTo>
                    <a:cubicBezTo>
                      <a:pt x="80776" y="8573"/>
                      <a:pt x="80517" y="41512"/>
                      <a:pt x="80514" y="41844"/>
                    </a:cubicBezTo>
                    <a:cubicBezTo>
                      <a:pt x="80514" y="41878"/>
                      <a:pt x="80636" y="44299"/>
                      <a:pt x="80000" y="45398"/>
                    </a:cubicBezTo>
                    <a:cubicBezTo>
                      <a:pt x="79462" y="46327"/>
                      <a:pt x="79216" y="46595"/>
                      <a:pt x="79152" y="46657"/>
                    </a:cubicBezTo>
                    <a:cubicBezTo>
                      <a:pt x="78441" y="45443"/>
                      <a:pt x="77685" y="44659"/>
                      <a:pt x="77504" y="44478"/>
                    </a:cubicBezTo>
                    <a:lnTo>
                      <a:pt x="77504" y="3125"/>
                    </a:lnTo>
                    <a:lnTo>
                      <a:pt x="8158" y="3125"/>
                    </a:lnTo>
                    <a:cubicBezTo>
                      <a:pt x="8774" y="2366"/>
                      <a:pt x="9156" y="1409"/>
                      <a:pt x="9184" y="366"/>
                    </a:cubicBezTo>
                    <a:lnTo>
                      <a:pt x="76923" y="366"/>
                    </a:lnTo>
                    <a:cubicBezTo>
                      <a:pt x="76927" y="365"/>
                      <a:pt x="76965" y="363"/>
                      <a:pt x="77030" y="363"/>
                    </a:cubicBezTo>
                    <a:close/>
                    <a:moveTo>
                      <a:pt x="77375" y="44718"/>
                    </a:moveTo>
                    <a:cubicBezTo>
                      <a:pt x="77858" y="45214"/>
                      <a:pt x="80112" y="47697"/>
                      <a:pt x="80282" y="51059"/>
                    </a:cubicBezTo>
                    <a:cubicBezTo>
                      <a:pt x="80427" y="53930"/>
                      <a:pt x="77883" y="57199"/>
                      <a:pt x="77367" y="57835"/>
                    </a:cubicBezTo>
                    <a:cubicBezTo>
                      <a:pt x="76831" y="57266"/>
                      <a:pt x="74306" y="54429"/>
                      <a:pt x="74385" y="51536"/>
                    </a:cubicBezTo>
                    <a:lnTo>
                      <a:pt x="74385" y="51031"/>
                    </a:lnTo>
                    <a:cubicBezTo>
                      <a:pt x="74306" y="48116"/>
                      <a:pt x="76859" y="45265"/>
                      <a:pt x="77375" y="44718"/>
                    </a:cubicBezTo>
                    <a:close/>
                    <a:moveTo>
                      <a:pt x="77244" y="40572"/>
                    </a:moveTo>
                    <a:lnTo>
                      <a:pt x="77244" y="44481"/>
                    </a:lnTo>
                    <a:cubicBezTo>
                      <a:pt x="76862" y="44871"/>
                      <a:pt x="74041" y="47859"/>
                      <a:pt x="74125" y="51034"/>
                    </a:cubicBezTo>
                    <a:lnTo>
                      <a:pt x="74125" y="51533"/>
                    </a:lnTo>
                    <a:cubicBezTo>
                      <a:pt x="74041" y="54702"/>
                      <a:pt x="76862" y="57693"/>
                      <a:pt x="77244" y="58084"/>
                    </a:cubicBezTo>
                    <a:lnTo>
                      <a:pt x="77244" y="61666"/>
                    </a:lnTo>
                    <a:cubicBezTo>
                      <a:pt x="74270" y="60048"/>
                      <a:pt x="72287" y="55849"/>
                      <a:pt x="72287" y="51118"/>
                    </a:cubicBezTo>
                    <a:cubicBezTo>
                      <a:pt x="72287" y="46389"/>
                      <a:pt x="74270" y="42187"/>
                      <a:pt x="77244" y="40572"/>
                    </a:cubicBezTo>
                    <a:close/>
                    <a:moveTo>
                      <a:pt x="77244" y="82452"/>
                    </a:moveTo>
                    <a:lnTo>
                      <a:pt x="77244" y="99177"/>
                    </a:lnTo>
                    <a:lnTo>
                      <a:pt x="53079" y="99177"/>
                    </a:lnTo>
                    <a:lnTo>
                      <a:pt x="77244" y="82452"/>
                    </a:lnTo>
                    <a:close/>
                    <a:moveTo>
                      <a:pt x="11" y="0"/>
                    </a:moveTo>
                    <a:lnTo>
                      <a:pt x="9" y="73"/>
                    </a:lnTo>
                    <a:cubicBezTo>
                      <a:pt x="6" y="126"/>
                      <a:pt x="0" y="179"/>
                      <a:pt x="0" y="232"/>
                    </a:cubicBezTo>
                    <a:cubicBezTo>
                      <a:pt x="0" y="2765"/>
                      <a:pt x="2062" y="4824"/>
                      <a:pt x="4595" y="4824"/>
                    </a:cubicBezTo>
                    <a:cubicBezTo>
                      <a:pt x="5909" y="4824"/>
                      <a:pt x="7095" y="4272"/>
                      <a:pt x="7932" y="3384"/>
                    </a:cubicBezTo>
                    <a:lnTo>
                      <a:pt x="53489" y="3384"/>
                    </a:lnTo>
                    <a:lnTo>
                      <a:pt x="77244" y="20823"/>
                    </a:lnTo>
                    <a:lnTo>
                      <a:pt x="77244" y="40279"/>
                    </a:lnTo>
                    <a:cubicBezTo>
                      <a:pt x="74122" y="41889"/>
                      <a:pt x="72030" y="46233"/>
                      <a:pt x="72030" y="51118"/>
                    </a:cubicBezTo>
                    <a:cubicBezTo>
                      <a:pt x="72030" y="56005"/>
                      <a:pt x="74122" y="60346"/>
                      <a:pt x="77244" y="61959"/>
                    </a:cubicBezTo>
                    <a:lnTo>
                      <a:pt x="77244" y="82135"/>
                    </a:lnTo>
                    <a:lnTo>
                      <a:pt x="52621" y="99177"/>
                    </a:lnTo>
                    <a:lnTo>
                      <a:pt x="8618" y="99177"/>
                    </a:lnTo>
                    <a:lnTo>
                      <a:pt x="8618" y="99437"/>
                    </a:lnTo>
                    <a:lnTo>
                      <a:pt x="77504" y="99437"/>
                    </a:lnTo>
                    <a:lnTo>
                      <a:pt x="77504" y="58075"/>
                    </a:lnTo>
                    <a:cubicBezTo>
                      <a:pt x="77677" y="57869"/>
                      <a:pt x="78463" y="56917"/>
                      <a:pt x="79191" y="55626"/>
                    </a:cubicBezTo>
                    <a:cubicBezTo>
                      <a:pt x="79286" y="55732"/>
                      <a:pt x="79532" y="56039"/>
                      <a:pt x="80000" y="56851"/>
                    </a:cubicBezTo>
                    <a:cubicBezTo>
                      <a:pt x="80636" y="57952"/>
                      <a:pt x="80517" y="60380"/>
                      <a:pt x="80514" y="60405"/>
                    </a:cubicBezTo>
                    <a:cubicBezTo>
                      <a:pt x="80517" y="60745"/>
                      <a:pt x="80776" y="93734"/>
                      <a:pt x="80514" y="98014"/>
                    </a:cubicBezTo>
                    <a:cubicBezTo>
                      <a:pt x="80427" y="99423"/>
                      <a:pt x="79992" y="100483"/>
                      <a:pt x="79216" y="101158"/>
                    </a:cubicBezTo>
                    <a:cubicBezTo>
                      <a:pt x="78363" y="101903"/>
                      <a:pt x="77337" y="101960"/>
                      <a:pt x="77030" y="101960"/>
                    </a:cubicBezTo>
                    <a:cubicBezTo>
                      <a:pt x="76974" y="101960"/>
                      <a:pt x="76942" y="101958"/>
                      <a:pt x="76940" y="101958"/>
                    </a:cubicBezTo>
                    <a:lnTo>
                      <a:pt x="9352" y="101958"/>
                    </a:lnTo>
                    <a:cubicBezTo>
                      <a:pt x="9290" y="99476"/>
                      <a:pt x="7254" y="97478"/>
                      <a:pt x="4760" y="97478"/>
                    </a:cubicBezTo>
                    <a:cubicBezTo>
                      <a:pt x="2266" y="97478"/>
                      <a:pt x="168" y="99540"/>
                      <a:pt x="168" y="102070"/>
                    </a:cubicBezTo>
                    <a:lnTo>
                      <a:pt x="168" y="102073"/>
                    </a:lnTo>
                    <a:cubicBezTo>
                      <a:pt x="168" y="102123"/>
                      <a:pt x="171" y="102176"/>
                      <a:pt x="173" y="102226"/>
                    </a:cubicBezTo>
                    <a:lnTo>
                      <a:pt x="179" y="102302"/>
                    </a:lnTo>
                    <a:lnTo>
                      <a:pt x="438" y="102290"/>
                    </a:lnTo>
                    <a:lnTo>
                      <a:pt x="433" y="102210"/>
                    </a:lnTo>
                    <a:cubicBezTo>
                      <a:pt x="430" y="102162"/>
                      <a:pt x="427" y="102118"/>
                      <a:pt x="427" y="102070"/>
                    </a:cubicBezTo>
                    <a:cubicBezTo>
                      <a:pt x="427" y="99682"/>
                      <a:pt x="2372" y="97738"/>
                      <a:pt x="4760" y="97738"/>
                    </a:cubicBezTo>
                    <a:cubicBezTo>
                      <a:pt x="7151" y="97738"/>
                      <a:pt x="9095" y="99682"/>
                      <a:pt x="9095" y="102070"/>
                    </a:cubicBezTo>
                    <a:cubicBezTo>
                      <a:pt x="9095" y="102118"/>
                      <a:pt x="9092" y="102165"/>
                      <a:pt x="9087" y="102212"/>
                    </a:cubicBezTo>
                    <a:lnTo>
                      <a:pt x="9084" y="102290"/>
                    </a:lnTo>
                    <a:lnTo>
                      <a:pt x="9343" y="102302"/>
                    </a:lnTo>
                    <a:lnTo>
                      <a:pt x="9346" y="102229"/>
                    </a:lnTo>
                    <a:lnTo>
                      <a:pt x="9349" y="102215"/>
                    </a:lnTo>
                    <a:lnTo>
                      <a:pt x="76932" y="102215"/>
                    </a:lnTo>
                    <a:cubicBezTo>
                      <a:pt x="76940" y="102218"/>
                      <a:pt x="76985" y="102221"/>
                      <a:pt x="77060" y="102221"/>
                    </a:cubicBezTo>
                    <a:cubicBezTo>
                      <a:pt x="77420" y="102221"/>
                      <a:pt x="78477" y="102145"/>
                      <a:pt x="79384" y="101356"/>
                    </a:cubicBezTo>
                    <a:cubicBezTo>
                      <a:pt x="80215" y="100633"/>
                      <a:pt x="80681" y="99512"/>
                      <a:pt x="80773" y="98028"/>
                    </a:cubicBezTo>
                    <a:cubicBezTo>
                      <a:pt x="81035" y="93743"/>
                      <a:pt x="80776" y="60742"/>
                      <a:pt x="80773" y="60410"/>
                    </a:cubicBezTo>
                    <a:cubicBezTo>
                      <a:pt x="80779" y="60315"/>
                      <a:pt x="80899" y="57891"/>
                      <a:pt x="80226" y="56722"/>
                    </a:cubicBezTo>
                    <a:cubicBezTo>
                      <a:pt x="79666" y="55754"/>
                      <a:pt x="79403" y="55467"/>
                      <a:pt x="79320" y="55389"/>
                    </a:cubicBezTo>
                    <a:cubicBezTo>
                      <a:pt x="80012" y="54111"/>
                      <a:pt x="80617" y="52543"/>
                      <a:pt x="80542" y="51045"/>
                    </a:cubicBezTo>
                    <a:cubicBezTo>
                      <a:pt x="80458" y="49393"/>
                      <a:pt x="79883" y="47948"/>
                      <a:pt x="79256" y="46835"/>
                    </a:cubicBezTo>
                    <a:lnTo>
                      <a:pt x="79256" y="46835"/>
                    </a:lnTo>
                    <a:lnTo>
                      <a:pt x="79289" y="46883"/>
                    </a:lnTo>
                    <a:cubicBezTo>
                      <a:pt x="79317" y="46863"/>
                      <a:pt x="79565" y="46668"/>
                      <a:pt x="80224" y="45530"/>
                    </a:cubicBezTo>
                    <a:cubicBezTo>
                      <a:pt x="80899" y="44361"/>
                      <a:pt x="80779" y="41942"/>
                      <a:pt x="80773" y="41839"/>
                    </a:cubicBezTo>
                    <a:cubicBezTo>
                      <a:pt x="80776" y="41515"/>
                      <a:pt x="81035" y="8565"/>
                      <a:pt x="80773" y="4286"/>
                    </a:cubicBezTo>
                    <a:cubicBezTo>
                      <a:pt x="80681" y="2807"/>
                      <a:pt x="80215" y="1691"/>
                      <a:pt x="79384" y="966"/>
                    </a:cubicBezTo>
                    <a:cubicBezTo>
                      <a:pt x="78471" y="172"/>
                      <a:pt x="77404" y="100"/>
                      <a:pt x="77040" y="100"/>
                    </a:cubicBezTo>
                    <a:cubicBezTo>
                      <a:pt x="76966" y="100"/>
                      <a:pt x="76921" y="103"/>
                      <a:pt x="76912" y="104"/>
                    </a:cubicBezTo>
                    <a:lnTo>
                      <a:pt x="9184" y="104"/>
                    </a:lnTo>
                    <a:cubicBezTo>
                      <a:pt x="9182" y="92"/>
                      <a:pt x="9182" y="84"/>
                      <a:pt x="9182" y="73"/>
                    </a:cubicBezTo>
                    <a:lnTo>
                      <a:pt x="9176" y="0"/>
                    </a:lnTo>
                    <a:lnTo>
                      <a:pt x="8917" y="14"/>
                    </a:lnTo>
                    <a:lnTo>
                      <a:pt x="8922" y="90"/>
                    </a:lnTo>
                    <a:cubicBezTo>
                      <a:pt x="8925" y="137"/>
                      <a:pt x="8928" y="185"/>
                      <a:pt x="8928" y="232"/>
                    </a:cubicBezTo>
                    <a:cubicBezTo>
                      <a:pt x="8928" y="2620"/>
                      <a:pt x="6983" y="4564"/>
                      <a:pt x="4595" y="4564"/>
                    </a:cubicBezTo>
                    <a:cubicBezTo>
                      <a:pt x="2204" y="4564"/>
                      <a:pt x="260" y="2620"/>
                      <a:pt x="260" y="232"/>
                    </a:cubicBezTo>
                    <a:cubicBezTo>
                      <a:pt x="260" y="185"/>
                      <a:pt x="263" y="137"/>
                      <a:pt x="268" y="90"/>
                    </a:cubicBezTo>
                    <a:lnTo>
                      <a:pt x="271" y="14"/>
                    </a:lnTo>
                    <a:lnTo>
                      <a:pt x="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581550" y="3915000"/>
                <a:ext cx="51425" cy="51425"/>
              </a:xfrm>
              <a:custGeom>
                <a:avLst/>
                <a:gdLst/>
                <a:ahLst/>
                <a:cxnLst/>
                <a:rect l="l" t="t" r="r" b="b"/>
                <a:pathLst>
                  <a:path w="2057" h="2057" extrusionOk="0">
                    <a:moveTo>
                      <a:pt x="1027" y="1"/>
                    </a:moveTo>
                    <a:cubicBezTo>
                      <a:pt x="460" y="1"/>
                      <a:pt x="0" y="461"/>
                      <a:pt x="0" y="1028"/>
                    </a:cubicBezTo>
                    <a:cubicBezTo>
                      <a:pt x="0" y="1597"/>
                      <a:pt x="460" y="2057"/>
                      <a:pt x="1027" y="2057"/>
                    </a:cubicBezTo>
                    <a:cubicBezTo>
                      <a:pt x="1596" y="2057"/>
                      <a:pt x="2056" y="1597"/>
                      <a:pt x="2056" y="1028"/>
                    </a:cubicBezTo>
                    <a:cubicBezTo>
                      <a:pt x="2056" y="461"/>
                      <a:pt x="1596" y="1"/>
                      <a:pt x="1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577425" y="1405825"/>
                <a:ext cx="51350" cy="51425"/>
              </a:xfrm>
              <a:custGeom>
                <a:avLst/>
                <a:gdLst/>
                <a:ahLst/>
                <a:cxnLst/>
                <a:rect l="l" t="t" r="r" b="b"/>
                <a:pathLst>
                  <a:path w="2054" h="2057" extrusionOk="0">
                    <a:moveTo>
                      <a:pt x="1027" y="0"/>
                    </a:moveTo>
                    <a:cubicBezTo>
                      <a:pt x="458" y="0"/>
                      <a:pt x="0" y="460"/>
                      <a:pt x="0" y="1029"/>
                    </a:cubicBezTo>
                    <a:cubicBezTo>
                      <a:pt x="0" y="1596"/>
                      <a:pt x="458" y="2056"/>
                      <a:pt x="1027" y="2056"/>
                    </a:cubicBezTo>
                    <a:cubicBezTo>
                      <a:pt x="1593" y="2056"/>
                      <a:pt x="2054" y="1596"/>
                      <a:pt x="2054" y="1029"/>
                    </a:cubicBezTo>
                    <a:cubicBezTo>
                      <a:pt x="2054" y="460"/>
                      <a:pt x="1593" y="0"/>
                      <a:pt x="10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378800" y="2646950"/>
                <a:ext cx="88525" cy="85325"/>
              </a:xfrm>
              <a:custGeom>
                <a:avLst/>
                <a:gdLst/>
                <a:ahLst/>
                <a:cxnLst/>
                <a:rect l="l" t="t" r="r" b="b"/>
                <a:pathLst>
                  <a:path w="3541" h="3413" extrusionOk="0">
                    <a:moveTo>
                      <a:pt x="1769" y="0"/>
                    </a:moveTo>
                    <a:cubicBezTo>
                      <a:pt x="881" y="0"/>
                      <a:pt x="131" y="688"/>
                      <a:pt x="67" y="1587"/>
                    </a:cubicBezTo>
                    <a:cubicBezTo>
                      <a:pt x="0" y="2527"/>
                      <a:pt x="709" y="3341"/>
                      <a:pt x="1649" y="3408"/>
                    </a:cubicBezTo>
                    <a:cubicBezTo>
                      <a:pt x="1690" y="3411"/>
                      <a:pt x="1731" y="3413"/>
                      <a:pt x="1772" y="3413"/>
                    </a:cubicBezTo>
                    <a:cubicBezTo>
                      <a:pt x="2660" y="3413"/>
                      <a:pt x="3410" y="2728"/>
                      <a:pt x="3474" y="1829"/>
                    </a:cubicBezTo>
                    <a:cubicBezTo>
                      <a:pt x="3540" y="886"/>
                      <a:pt x="2832" y="72"/>
                      <a:pt x="1892" y="5"/>
                    </a:cubicBezTo>
                    <a:cubicBezTo>
                      <a:pt x="1850" y="2"/>
                      <a:pt x="1810" y="0"/>
                      <a:pt x="1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2"/>
            <p:cNvGrpSpPr/>
            <p:nvPr/>
          </p:nvGrpSpPr>
          <p:grpSpPr>
            <a:xfrm flipH="1">
              <a:off x="358217" y="316379"/>
              <a:ext cx="3568825" cy="4510753"/>
              <a:chOff x="4488225" y="1405825"/>
              <a:chExt cx="2025900" cy="2560600"/>
            </a:xfrm>
          </p:grpSpPr>
          <p:sp>
            <p:nvSpPr>
              <p:cNvPr id="97" name="Google Shape;97;p2"/>
              <p:cNvSpPr/>
              <p:nvPr/>
            </p:nvSpPr>
            <p:spPr>
              <a:xfrm>
                <a:off x="4757925" y="1445625"/>
                <a:ext cx="15725" cy="15800"/>
              </a:xfrm>
              <a:custGeom>
                <a:avLst/>
                <a:gdLst/>
                <a:ahLst/>
                <a:cxnLst/>
                <a:rect l="l" t="t" r="r" b="b"/>
                <a:pathLst>
                  <a:path w="629" h="632" extrusionOk="0">
                    <a:moveTo>
                      <a:pt x="313" y="1"/>
                    </a:moveTo>
                    <a:cubicBezTo>
                      <a:pt x="140" y="1"/>
                      <a:pt x="0" y="140"/>
                      <a:pt x="0" y="316"/>
                    </a:cubicBezTo>
                    <a:cubicBezTo>
                      <a:pt x="0" y="489"/>
                      <a:pt x="140" y="631"/>
                      <a:pt x="313" y="631"/>
                    </a:cubicBezTo>
                    <a:cubicBezTo>
                      <a:pt x="489" y="631"/>
                      <a:pt x="628" y="489"/>
                      <a:pt x="628" y="316"/>
                    </a:cubicBezTo>
                    <a:cubicBezTo>
                      <a:pt x="628"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483122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4904600" y="1445625"/>
                <a:ext cx="15725" cy="15800"/>
              </a:xfrm>
              <a:custGeom>
                <a:avLst/>
                <a:gdLst/>
                <a:ahLst/>
                <a:cxnLst/>
                <a:rect l="l" t="t" r="r" b="b"/>
                <a:pathLst>
                  <a:path w="629" h="632" extrusionOk="0">
                    <a:moveTo>
                      <a:pt x="316" y="1"/>
                    </a:moveTo>
                    <a:cubicBezTo>
                      <a:pt x="140" y="1"/>
                      <a:pt x="0" y="140"/>
                      <a:pt x="0" y="316"/>
                    </a:cubicBezTo>
                    <a:cubicBezTo>
                      <a:pt x="0" y="489"/>
                      <a:pt x="140" y="631"/>
                      <a:pt x="316" y="631"/>
                    </a:cubicBezTo>
                    <a:cubicBezTo>
                      <a:pt x="489" y="631"/>
                      <a:pt x="628" y="489"/>
                      <a:pt x="628" y="316"/>
                    </a:cubicBezTo>
                    <a:cubicBezTo>
                      <a:pt x="628"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4977900"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051275" y="1445625"/>
                <a:ext cx="15725" cy="15800"/>
              </a:xfrm>
              <a:custGeom>
                <a:avLst/>
                <a:gdLst/>
                <a:ahLst/>
                <a:cxnLst/>
                <a:rect l="l" t="t" r="r" b="b"/>
                <a:pathLst>
                  <a:path w="629" h="632" extrusionOk="0">
                    <a:moveTo>
                      <a:pt x="313" y="1"/>
                    </a:moveTo>
                    <a:cubicBezTo>
                      <a:pt x="140" y="1"/>
                      <a:pt x="0" y="140"/>
                      <a:pt x="0" y="316"/>
                    </a:cubicBezTo>
                    <a:cubicBezTo>
                      <a:pt x="0" y="489"/>
                      <a:pt x="140" y="631"/>
                      <a:pt x="313" y="631"/>
                    </a:cubicBezTo>
                    <a:cubicBezTo>
                      <a:pt x="489" y="631"/>
                      <a:pt x="628" y="489"/>
                      <a:pt x="628" y="316"/>
                    </a:cubicBezTo>
                    <a:cubicBezTo>
                      <a:pt x="628"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124575"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197950" y="1445625"/>
                <a:ext cx="15700" cy="15800"/>
              </a:xfrm>
              <a:custGeom>
                <a:avLst/>
                <a:gdLst/>
                <a:ahLst/>
                <a:cxnLst/>
                <a:rect l="l" t="t" r="r" b="b"/>
                <a:pathLst>
                  <a:path w="628" h="632" extrusionOk="0">
                    <a:moveTo>
                      <a:pt x="316" y="1"/>
                    </a:moveTo>
                    <a:cubicBezTo>
                      <a:pt x="140" y="1"/>
                      <a:pt x="0" y="140"/>
                      <a:pt x="0" y="316"/>
                    </a:cubicBezTo>
                    <a:cubicBezTo>
                      <a:pt x="0" y="489"/>
                      <a:pt x="140" y="631"/>
                      <a:pt x="316" y="631"/>
                    </a:cubicBezTo>
                    <a:cubicBezTo>
                      <a:pt x="488" y="631"/>
                      <a:pt x="628" y="489"/>
                      <a:pt x="628" y="316"/>
                    </a:cubicBezTo>
                    <a:cubicBezTo>
                      <a:pt x="628" y="140"/>
                      <a:pt x="488"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5271250"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5344625" y="1445625"/>
                <a:ext cx="15700" cy="15800"/>
              </a:xfrm>
              <a:custGeom>
                <a:avLst/>
                <a:gdLst/>
                <a:ahLst/>
                <a:cxnLst/>
                <a:rect l="l" t="t" r="r" b="b"/>
                <a:pathLst>
                  <a:path w="628" h="632" extrusionOk="0">
                    <a:moveTo>
                      <a:pt x="313" y="1"/>
                    </a:moveTo>
                    <a:cubicBezTo>
                      <a:pt x="140" y="1"/>
                      <a:pt x="0" y="140"/>
                      <a:pt x="0" y="316"/>
                    </a:cubicBezTo>
                    <a:cubicBezTo>
                      <a:pt x="0" y="489"/>
                      <a:pt x="140" y="631"/>
                      <a:pt x="313" y="631"/>
                    </a:cubicBezTo>
                    <a:cubicBezTo>
                      <a:pt x="488" y="631"/>
                      <a:pt x="628" y="489"/>
                      <a:pt x="628" y="316"/>
                    </a:cubicBezTo>
                    <a:cubicBezTo>
                      <a:pt x="628" y="140"/>
                      <a:pt x="488"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5417925"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88" y="631"/>
                      <a:pt x="631" y="489"/>
                      <a:pt x="631" y="316"/>
                    </a:cubicBezTo>
                    <a:cubicBezTo>
                      <a:pt x="631" y="140"/>
                      <a:pt x="488"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491225"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91" y="631"/>
                      <a:pt x="631" y="489"/>
                      <a:pt x="631" y="316"/>
                    </a:cubicBezTo>
                    <a:cubicBezTo>
                      <a:pt x="631" y="140"/>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5564600" y="1445625"/>
                <a:ext cx="15775" cy="15800"/>
              </a:xfrm>
              <a:custGeom>
                <a:avLst/>
                <a:gdLst/>
                <a:ahLst/>
                <a:cxnLst/>
                <a:rect l="l" t="t" r="r" b="b"/>
                <a:pathLst>
                  <a:path w="631" h="632" extrusionOk="0">
                    <a:moveTo>
                      <a:pt x="315" y="1"/>
                    </a:moveTo>
                    <a:cubicBezTo>
                      <a:pt x="142" y="1"/>
                      <a:pt x="0" y="140"/>
                      <a:pt x="0" y="316"/>
                    </a:cubicBezTo>
                    <a:cubicBezTo>
                      <a:pt x="0" y="489"/>
                      <a:pt x="142"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5637975" y="1445625"/>
                <a:ext cx="15700" cy="15800"/>
              </a:xfrm>
              <a:custGeom>
                <a:avLst/>
                <a:gdLst/>
                <a:ahLst/>
                <a:cxnLst/>
                <a:rect l="l" t="t" r="r" b="b"/>
                <a:pathLst>
                  <a:path w="628" h="632" extrusionOk="0">
                    <a:moveTo>
                      <a:pt x="313" y="1"/>
                    </a:moveTo>
                    <a:cubicBezTo>
                      <a:pt x="140" y="1"/>
                      <a:pt x="0" y="140"/>
                      <a:pt x="0" y="316"/>
                    </a:cubicBezTo>
                    <a:cubicBezTo>
                      <a:pt x="0" y="489"/>
                      <a:pt x="140" y="631"/>
                      <a:pt x="313" y="631"/>
                    </a:cubicBezTo>
                    <a:cubicBezTo>
                      <a:pt x="488" y="631"/>
                      <a:pt x="628" y="489"/>
                      <a:pt x="628" y="316"/>
                    </a:cubicBezTo>
                    <a:cubicBezTo>
                      <a:pt x="628" y="140"/>
                      <a:pt x="488"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5711275" y="1445625"/>
                <a:ext cx="15775" cy="15800"/>
              </a:xfrm>
              <a:custGeom>
                <a:avLst/>
                <a:gdLst/>
                <a:ahLst/>
                <a:cxnLst/>
                <a:rect l="l" t="t" r="r" b="b"/>
                <a:pathLst>
                  <a:path w="631" h="632" extrusionOk="0">
                    <a:moveTo>
                      <a:pt x="315" y="1"/>
                    </a:moveTo>
                    <a:cubicBezTo>
                      <a:pt x="142" y="1"/>
                      <a:pt x="0" y="140"/>
                      <a:pt x="0" y="316"/>
                    </a:cubicBezTo>
                    <a:cubicBezTo>
                      <a:pt x="0" y="489"/>
                      <a:pt x="142"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5784575" y="1445625"/>
                <a:ext cx="15775" cy="15800"/>
              </a:xfrm>
              <a:custGeom>
                <a:avLst/>
                <a:gdLst/>
                <a:ahLst/>
                <a:cxnLst/>
                <a:rect l="l" t="t" r="r" b="b"/>
                <a:pathLst>
                  <a:path w="631" h="632" extrusionOk="0">
                    <a:moveTo>
                      <a:pt x="315" y="1"/>
                    </a:moveTo>
                    <a:cubicBezTo>
                      <a:pt x="142" y="1"/>
                      <a:pt x="0" y="140"/>
                      <a:pt x="0" y="316"/>
                    </a:cubicBezTo>
                    <a:cubicBezTo>
                      <a:pt x="0" y="489"/>
                      <a:pt x="142" y="631"/>
                      <a:pt x="315" y="631"/>
                    </a:cubicBezTo>
                    <a:cubicBezTo>
                      <a:pt x="491" y="631"/>
                      <a:pt x="631" y="489"/>
                      <a:pt x="631" y="316"/>
                    </a:cubicBezTo>
                    <a:cubicBezTo>
                      <a:pt x="631" y="140"/>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5857950" y="1445625"/>
                <a:ext cx="15775" cy="15800"/>
              </a:xfrm>
              <a:custGeom>
                <a:avLst/>
                <a:gdLst/>
                <a:ahLst/>
                <a:cxnLst/>
                <a:rect l="l" t="t" r="r" b="b"/>
                <a:pathLst>
                  <a:path w="631" h="632" extrusionOk="0">
                    <a:moveTo>
                      <a:pt x="315" y="1"/>
                    </a:moveTo>
                    <a:cubicBezTo>
                      <a:pt x="142" y="1"/>
                      <a:pt x="0" y="140"/>
                      <a:pt x="0" y="316"/>
                    </a:cubicBezTo>
                    <a:cubicBezTo>
                      <a:pt x="0" y="489"/>
                      <a:pt x="142"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5931300" y="1445625"/>
                <a:ext cx="15725" cy="15800"/>
              </a:xfrm>
              <a:custGeom>
                <a:avLst/>
                <a:gdLst/>
                <a:ahLst/>
                <a:cxnLst/>
                <a:rect l="l" t="t" r="r" b="b"/>
                <a:pathLst>
                  <a:path w="629" h="632" extrusionOk="0">
                    <a:moveTo>
                      <a:pt x="313" y="1"/>
                    </a:moveTo>
                    <a:cubicBezTo>
                      <a:pt x="140" y="1"/>
                      <a:pt x="1" y="140"/>
                      <a:pt x="1" y="316"/>
                    </a:cubicBezTo>
                    <a:cubicBezTo>
                      <a:pt x="1" y="489"/>
                      <a:pt x="140" y="631"/>
                      <a:pt x="313" y="631"/>
                    </a:cubicBezTo>
                    <a:cubicBezTo>
                      <a:pt x="489" y="631"/>
                      <a:pt x="629" y="489"/>
                      <a:pt x="629" y="316"/>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600460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6077925" y="1445625"/>
                <a:ext cx="15775" cy="15800"/>
              </a:xfrm>
              <a:custGeom>
                <a:avLst/>
                <a:gdLst/>
                <a:ahLst/>
                <a:cxnLst/>
                <a:rect l="l" t="t" r="r" b="b"/>
                <a:pathLst>
                  <a:path w="631" h="632" extrusionOk="0">
                    <a:moveTo>
                      <a:pt x="315" y="1"/>
                    </a:moveTo>
                    <a:cubicBezTo>
                      <a:pt x="142" y="1"/>
                      <a:pt x="0" y="140"/>
                      <a:pt x="0" y="316"/>
                    </a:cubicBezTo>
                    <a:cubicBezTo>
                      <a:pt x="0" y="489"/>
                      <a:pt x="142" y="631"/>
                      <a:pt x="315" y="631"/>
                    </a:cubicBezTo>
                    <a:cubicBezTo>
                      <a:pt x="491" y="631"/>
                      <a:pt x="631" y="489"/>
                      <a:pt x="631" y="316"/>
                    </a:cubicBezTo>
                    <a:cubicBezTo>
                      <a:pt x="631" y="140"/>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615127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6224650" y="1445625"/>
                <a:ext cx="15725" cy="15800"/>
              </a:xfrm>
              <a:custGeom>
                <a:avLst/>
                <a:gdLst/>
                <a:ahLst/>
                <a:cxnLst/>
                <a:rect l="l" t="t" r="r" b="b"/>
                <a:pathLst>
                  <a:path w="629" h="632" extrusionOk="0">
                    <a:moveTo>
                      <a:pt x="313" y="1"/>
                    </a:moveTo>
                    <a:cubicBezTo>
                      <a:pt x="140" y="1"/>
                      <a:pt x="1" y="140"/>
                      <a:pt x="1" y="316"/>
                    </a:cubicBezTo>
                    <a:cubicBezTo>
                      <a:pt x="1" y="489"/>
                      <a:pt x="140" y="631"/>
                      <a:pt x="313" y="631"/>
                    </a:cubicBezTo>
                    <a:cubicBezTo>
                      <a:pt x="489" y="631"/>
                      <a:pt x="628" y="489"/>
                      <a:pt x="628" y="316"/>
                    </a:cubicBezTo>
                    <a:cubicBezTo>
                      <a:pt x="628"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629795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637125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644462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6448950" y="1506950"/>
                <a:ext cx="15800" cy="15775"/>
              </a:xfrm>
              <a:custGeom>
                <a:avLst/>
                <a:gdLst/>
                <a:ahLst/>
                <a:cxnLst/>
                <a:rect l="l" t="t" r="r" b="b"/>
                <a:pathLst>
                  <a:path w="632" h="631" extrusionOk="0">
                    <a:moveTo>
                      <a:pt x="316" y="0"/>
                    </a:moveTo>
                    <a:cubicBezTo>
                      <a:pt x="143" y="0"/>
                      <a:pt x="1" y="142"/>
                      <a:pt x="1" y="315"/>
                    </a:cubicBezTo>
                    <a:cubicBezTo>
                      <a:pt x="1" y="488"/>
                      <a:pt x="143" y="631"/>
                      <a:pt x="316" y="631"/>
                    </a:cubicBezTo>
                    <a:cubicBezTo>
                      <a:pt x="492" y="631"/>
                      <a:pt x="631" y="488"/>
                      <a:pt x="631" y="315"/>
                    </a:cubicBezTo>
                    <a:cubicBezTo>
                      <a:pt x="631" y="142"/>
                      <a:pt x="492"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448950" y="1579350"/>
                <a:ext cx="15800" cy="15700"/>
              </a:xfrm>
              <a:custGeom>
                <a:avLst/>
                <a:gdLst/>
                <a:ahLst/>
                <a:cxnLst/>
                <a:rect l="l" t="t" r="r" b="b"/>
                <a:pathLst>
                  <a:path w="632" h="628" extrusionOk="0">
                    <a:moveTo>
                      <a:pt x="316" y="0"/>
                    </a:moveTo>
                    <a:cubicBezTo>
                      <a:pt x="143" y="0"/>
                      <a:pt x="1" y="139"/>
                      <a:pt x="1" y="315"/>
                    </a:cubicBezTo>
                    <a:cubicBezTo>
                      <a:pt x="1" y="488"/>
                      <a:pt x="143" y="628"/>
                      <a:pt x="316" y="628"/>
                    </a:cubicBezTo>
                    <a:cubicBezTo>
                      <a:pt x="492" y="628"/>
                      <a:pt x="631" y="488"/>
                      <a:pt x="631" y="315"/>
                    </a:cubicBezTo>
                    <a:cubicBezTo>
                      <a:pt x="631" y="139"/>
                      <a:pt x="492"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6448950" y="1651675"/>
                <a:ext cx="15800" cy="15775"/>
              </a:xfrm>
              <a:custGeom>
                <a:avLst/>
                <a:gdLst/>
                <a:ahLst/>
                <a:cxnLst/>
                <a:rect l="l" t="t" r="r" b="b"/>
                <a:pathLst>
                  <a:path w="632" h="631" extrusionOk="0">
                    <a:moveTo>
                      <a:pt x="316" y="0"/>
                    </a:moveTo>
                    <a:cubicBezTo>
                      <a:pt x="143" y="0"/>
                      <a:pt x="1" y="142"/>
                      <a:pt x="1" y="315"/>
                    </a:cubicBezTo>
                    <a:cubicBezTo>
                      <a:pt x="1" y="491"/>
                      <a:pt x="143" y="630"/>
                      <a:pt x="316" y="630"/>
                    </a:cubicBezTo>
                    <a:cubicBezTo>
                      <a:pt x="492" y="630"/>
                      <a:pt x="631" y="491"/>
                      <a:pt x="631" y="315"/>
                    </a:cubicBezTo>
                    <a:cubicBezTo>
                      <a:pt x="631" y="142"/>
                      <a:pt x="492"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6448950" y="1724050"/>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6448950" y="1796450"/>
                <a:ext cx="15800" cy="15725"/>
              </a:xfrm>
              <a:custGeom>
                <a:avLst/>
                <a:gdLst/>
                <a:ahLst/>
                <a:cxnLst/>
                <a:rect l="l" t="t" r="r" b="b"/>
                <a:pathLst>
                  <a:path w="632" h="629" extrusionOk="0">
                    <a:moveTo>
                      <a:pt x="316" y="1"/>
                    </a:moveTo>
                    <a:cubicBezTo>
                      <a:pt x="143" y="1"/>
                      <a:pt x="1" y="140"/>
                      <a:pt x="1" y="316"/>
                    </a:cubicBezTo>
                    <a:cubicBezTo>
                      <a:pt x="1" y="489"/>
                      <a:pt x="143" y="628"/>
                      <a:pt x="316" y="628"/>
                    </a:cubicBezTo>
                    <a:cubicBezTo>
                      <a:pt x="492" y="628"/>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6448950" y="1868775"/>
                <a:ext cx="15800" cy="15800"/>
              </a:xfrm>
              <a:custGeom>
                <a:avLst/>
                <a:gdLst/>
                <a:ahLst/>
                <a:cxnLst/>
                <a:rect l="l" t="t" r="r" b="b"/>
                <a:pathLst>
                  <a:path w="632" h="632" extrusionOk="0">
                    <a:moveTo>
                      <a:pt x="316" y="1"/>
                    </a:moveTo>
                    <a:cubicBezTo>
                      <a:pt x="143" y="1"/>
                      <a:pt x="1" y="143"/>
                      <a:pt x="1" y="316"/>
                    </a:cubicBezTo>
                    <a:cubicBezTo>
                      <a:pt x="1" y="492"/>
                      <a:pt x="143" y="631"/>
                      <a:pt x="316" y="631"/>
                    </a:cubicBezTo>
                    <a:cubicBezTo>
                      <a:pt x="492" y="631"/>
                      <a:pt x="631" y="492"/>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6448950" y="1941175"/>
                <a:ext cx="15800" cy="15775"/>
              </a:xfrm>
              <a:custGeom>
                <a:avLst/>
                <a:gdLst/>
                <a:ahLst/>
                <a:cxnLst/>
                <a:rect l="l" t="t" r="r" b="b"/>
                <a:pathLst>
                  <a:path w="632" h="631" extrusionOk="0">
                    <a:moveTo>
                      <a:pt x="316" y="0"/>
                    </a:moveTo>
                    <a:cubicBezTo>
                      <a:pt x="143" y="0"/>
                      <a:pt x="1" y="140"/>
                      <a:pt x="1" y="316"/>
                    </a:cubicBezTo>
                    <a:cubicBezTo>
                      <a:pt x="1" y="489"/>
                      <a:pt x="143" y="631"/>
                      <a:pt x="316" y="631"/>
                    </a:cubicBezTo>
                    <a:cubicBezTo>
                      <a:pt x="492" y="631"/>
                      <a:pt x="631" y="489"/>
                      <a:pt x="631" y="316"/>
                    </a:cubicBezTo>
                    <a:cubicBezTo>
                      <a:pt x="631" y="140"/>
                      <a:pt x="492"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6448950" y="2013575"/>
                <a:ext cx="15800" cy="15700"/>
              </a:xfrm>
              <a:custGeom>
                <a:avLst/>
                <a:gdLst/>
                <a:ahLst/>
                <a:cxnLst/>
                <a:rect l="l" t="t" r="r" b="b"/>
                <a:pathLst>
                  <a:path w="632" h="628" extrusionOk="0">
                    <a:moveTo>
                      <a:pt x="316" y="0"/>
                    </a:moveTo>
                    <a:cubicBezTo>
                      <a:pt x="143" y="0"/>
                      <a:pt x="1" y="140"/>
                      <a:pt x="1" y="315"/>
                    </a:cubicBezTo>
                    <a:cubicBezTo>
                      <a:pt x="1" y="488"/>
                      <a:pt x="143" y="628"/>
                      <a:pt x="316" y="628"/>
                    </a:cubicBezTo>
                    <a:cubicBezTo>
                      <a:pt x="492" y="628"/>
                      <a:pt x="631" y="488"/>
                      <a:pt x="631" y="315"/>
                    </a:cubicBezTo>
                    <a:cubicBezTo>
                      <a:pt x="631" y="140"/>
                      <a:pt x="492"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6448950" y="2085900"/>
                <a:ext cx="15800" cy="15775"/>
              </a:xfrm>
              <a:custGeom>
                <a:avLst/>
                <a:gdLst/>
                <a:ahLst/>
                <a:cxnLst/>
                <a:rect l="l" t="t" r="r" b="b"/>
                <a:pathLst>
                  <a:path w="632" h="631" extrusionOk="0">
                    <a:moveTo>
                      <a:pt x="316" y="0"/>
                    </a:moveTo>
                    <a:cubicBezTo>
                      <a:pt x="143" y="0"/>
                      <a:pt x="1" y="142"/>
                      <a:pt x="1" y="315"/>
                    </a:cubicBezTo>
                    <a:cubicBezTo>
                      <a:pt x="1" y="491"/>
                      <a:pt x="143" y="631"/>
                      <a:pt x="316" y="631"/>
                    </a:cubicBezTo>
                    <a:cubicBezTo>
                      <a:pt x="492" y="631"/>
                      <a:pt x="631" y="491"/>
                      <a:pt x="631" y="315"/>
                    </a:cubicBezTo>
                    <a:cubicBezTo>
                      <a:pt x="631" y="142"/>
                      <a:pt x="492"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6448950" y="215827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6448950" y="2230675"/>
                <a:ext cx="15800" cy="15725"/>
              </a:xfrm>
              <a:custGeom>
                <a:avLst/>
                <a:gdLst/>
                <a:ahLst/>
                <a:cxnLst/>
                <a:rect l="l" t="t" r="r" b="b"/>
                <a:pathLst>
                  <a:path w="632" h="629" extrusionOk="0">
                    <a:moveTo>
                      <a:pt x="316" y="1"/>
                    </a:moveTo>
                    <a:cubicBezTo>
                      <a:pt x="143" y="1"/>
                      <a:pt x="1" y="140"/>
                      <a:pt x="1" y="313"/>
                    </a:cubicBezTo>
                    <a:cubicBezTo>
                      <a:pt x="1" y="489"/>
                      <a:pt x="143" y="628"/>
                      <a:pt x="316" y="628"/>
                    </a:cubicBezTo>
                    <a:cubicBezTo>
                      <a:pt x="492" y="628"/>
                      <a:pt x="631" y="489"/>
                      <a:pt x="631" y="313"/>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6448950" y="2303000"/>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6448950" y="2375400"/>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6448950" y="2447725"/>
                <a:ext cx="15800" cy="15800"/>
              </a:xfrm>
              <a:custGeom>
                <a:avLst/>
                <a:gdLst/>
                <a:ahLst/>
                <a:cxnLst/>
                <a:rect l="l" t="t" r="r" b="b"/>
                <a:pathLst>
                  <a:path w="632" h="632" extrusionOk="0">
                    <a:moveTo>
                      <a:pt x="316" y="1"/>
                    </a:moveTo>
                    <a:cubicBezTo>
                      <a:pt x="143" y="1"/>
                      <a:pt x="1" y="143"/>
                      <a:pt x="1" y="316"/>
                    </a:cubicBezTo>
                    <a:cubicBezTo>
                      <a:pt x="1" y="492"/>
                      <a:pt x="143" y="631"/>
                      <a:pt x="316" y="631"/>
                    </a:cubicBezTo>
                    <a:cubicBezTo>
                      <a:pt x="492" y="631"/>
                      <a:pt x="631" y="492"/>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6448950" y="2520125"/>
                <a:ext cx="15800" cy="15775"/>
              </a:xfrm>
              <a:custGeom>
                <a:avLst/>
                <a:gdLst/>
                <a:ahLst/>
                <a:cxnLst/>
                <a:rect l="l" t="t" r="r" b="b"/>
                <a:pathLst>
                  <a:path w="632" h="631" extrusionOk="0">
                    <a:moveTo>
                      <a:pt x="316" y="0"/>
                    </a:moveTo>
                    <a:cubicBezTo>
                      <a:pt x="143" y="0"/>
                      <a:pt x="1" y="143"/>
                      <a:pt x="1" y="316"/>
                    </a:cubicBezTo>
                    <a:cubicBezTo>
                      <a:pt x="1" y="489"/>
                      <a:pt x="143" y="631"/>
                      <a:pt x="316" y="631"/>
                    </a:cubicBezTo>
                    <a:cubicBezTo>
                      <a:pt x="492" y="631"/>
                      <a:pt x="631" y="489"/>
                      <a:pt x="631" y="316"/>
                    </a:cubicBezTo>
                    <a:cubicBezTo>
                      <a:pt x="631" y="143"/>
                      <a:pt x="492"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4762600" y="3915975"/>
                <a:ext cx="15725" cy="15800"/>
              </a:xfrm>
              <a:custGeom>
                <a:avLst/>
                <a:gdLst/>
                <a:ahLst/>
                <a:cxnLst/>
                <a:rect l="l" t="t" r="r" b="b"/>
                <a:pathLst>
                  <a:path w="629" h="632" extrusionOk="0">
                    <a:moveTo>
                      <a:pt x="313" y="1"/>
                    </a:moveTo>
                    <a:cubicBezTo>
                      <a:pt x="140" y="1"/>
                      <a:pt x="0" y="143"/>
                      <a:pt x="0" y="316"/>
                    </a:cubicBezTo>
                    <a:cubicBezTo>
                      <a:pt x="0"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4835900" y="3915975"/>
                <a:ext cx="15775" cy="15800"/>
              </a:xfrm>
              <a:custGeom>
                <a:avLst/>
                <a:gdLst/>
                <a:ahLst/>
                <a:cxnLst/>
                <a:rect l="l" t="t" r="r" b="b"/>
                <a:pathLst>
                  <a:path w="631" h="632" extrusionOk="0">
                    <a:moveTo>
                      <a:pt x="316" y="1"/>
                    </a:moveTo>
                    <a:cubicBezTo>
                      <a:pt x="140" y="1"/>
                      <a:pt x="0" y="143"/>
                      <a:pt x="0" y="316"/>
                    </a:cubicBezTo>
                    <a:cubicBezTo>
                      <a:pt x="0"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4909275" y="3915975"/>
                <a:ext cx="15700" cy="15800"/>
              </a:xfrm>
              <a:custGeom>
                <a:avLst/>
                <a:gdLst/>
                <a:ahLst/>
                <a:cxnLst/>
                <a:rect l="l" t="t" r="r" b="b"/>
                <a:pathLst>
                  <a:path w="628" h="632" extrusionOk="0">
                    <a:moveTo>
                      <a:pt x="313" y="1"/>
                    </a:moveTo>
                    <a:cubicBezTo>
                      <a:pt x="140" y="1"/>
                      <a:pt x="0" y="143"/>
                      <a:pt x="0" y="316"/>
                    </a:cubicBezTo>
                    <a:cubicBezTo>
                      <a:pt x="0"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4982575" y="3915975"/>
                <a:ext cx="15775" cy="15800"/>
              </a:xfrm>
              <a:custGeom>
                <a:avLst/>
                <a:gdLst/>
                <a:ahLst/>
                <a:cxnLst/>
                <a:rect l="l" t="t" r="r" b="b"/>
                <a:pathLst>
                  <a:path w="631" h="632" extrusionOk="0">
                    <a:moveTo>
                      <a:pt x="316" y="1"/>
                    </a:moveTo>
                    <a:cubicBezTo>
                      <a:pt x="140" y="1"/>
                      <a:pt x="0" y="143"/>
                      <a:pt x="0" y="316"/>
                    </a:cubicBezTo>
                    <a:cubicBezTo>
                      <a:pt x="0"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505587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91" y="631"/>
                      <a:pt x="631" y="489"/>
                      <a:pt x="631" y="316"/>
                    </a:cubicBezTo>
                    <a:cubicBezTo>
                      <a:pt x="631" y="143"/>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5129250" y="3915975"/>
                <a:ext cx="15775" cy="15800"/>
              </a:xfrm>
              <a:custGeom>
                <a:avLst/>
                <a:gdLst/>
                <a:ahLst/>
                <a:cxnLst/>
                <a:rect l="l" t="t" r="r" b="b"/>
                <a:pathLst>
                  <a:path w="631" h="632" extrusionOk="0">
                    <a:moveTo>
                      <a:pt x="316" y="1"/>
                    </a:moveTo>
                    <a:cubicBezTo>
                      <a:pt x="140" y="1"/>
                      <a:pt x="0" y="143"/>
                      <a:pt x="0" y="316"/>
                    </a:cubicBezTo>
                    <a:cubicBezTo>
                      <a:pt x="0"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5202550"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91" y="631"/>
                      <a:pt x="631" y="489"/>
                      <a:pt x="631" y="316"/>
                    </a:cubicBezTo>
                    <a:cubicBezTo>
                      <a:pt x="631" y="143"/>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5275925" y="3915975"/>
                <a:ext cx="15775" cy="15800"/>
              </a:xfrm>
              <a:custGeom>
                <a:avLst/>
                <a:gdLst/>
                <a:ahLst/>
                <a:cxnLst/>
                <a:rect l="l" t="t" r="r" b="b"/>
                <a:pathLst>
                  <a:path w="631" h="632" extrusionOk="0">
                    <a:moveTo>
                      <a:pt x="315" y="1"/>
                    </a:moveTo>
                    <a:cubicBezTo>
                      <a:pt x="140" y="1"/>
                      <a:pt x="0" y="143"/>
                      <a:pt x="0" y="316"/>
                    </a:cubicBezTo>
                    <a:cubicBezTo>
                      <a:pt x="0" y="489"/>
                      <a:pt x="140"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534922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91" y="631"/>
                      <a:pt x="631" y="489"/>
                      <a:pt x="631" y="316"/>
                    </a:cubicBezTo>
                    <a:cubicBezTo>
                      <a:pt x="631" y="143"/>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5422600" y="3915975"/>
                <a:ext cx="15775" cy="15800"/>
              </a:xfrm>
              <a:custGeom>
                <a:avLst/>
                <a:gdLst/>
                <a:ahLst/>
                <a:cxnLst/>
                <a:rect l="l" t="t" r="r" b="b"/>
                <a:pathLst>
                  <a:path w="631" h="632" extrusionOk="0">
                    <a:moveTo>
                      <a:pt x="315" y="1"/>
                    </a:moveTo>
                    <a:cubicBezTo>
                      <a:pt x="140" y="1"/>
                      <a:pt x="0" y="143"/>
                      <a:pt x="0" y="316"/>
                    </a:cubicBezTo>
                    <a:cubicBezTo>
                      <a:pt x="0" y="489"/>
                      <a:pt x="140"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5495900" y="3915975"/>
                <a:ext cx="15775" cy="15800"/>
              </a:xfrm>
              <a:custGeom>
                <a:avLst/>
                <a:gdLst/>
                <a:ahLst/>
                <a:cxnLst/>
                <a:rect l="l" t="t" r="r" b="b"/>
                <a:pathLst>
                  <a:path w="631" h="632" extrusionOk="0">
                    <a:moveTo>
                      <a:pt x="315" y="1"/>
                    </a:moveTo>
                    <a:cubicBezTo>
                      <a:pt x="143" y="1"/>
                      <a:pt x="0" y="143"/>
                      <a:pt x="0" y="316"/>
                    </a:cubicBezTo>
                    <a:cubicBezTo>
                      <a:pt x="0" y="489"/>
                      <a:pt x="143" y="631"/>
                      <a:pt x="315" y="631"/>
                    </a:cubicBezTo>
                    <a:cubicBezTo>
                      <a:pt x="491" y="631"/>
                      <a:pt x="631" y="489"/>
                      <a:pt x="631" y="316"/>
                    </a:cubicBezTo>
                    <a:cubicBezTo>
                      <a:pt x="631" y="143"/>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5569275" y="3915975"/>
                <a:ext cx="15775" cy="15800"/>
              </a:xfrm>
              <a:custGeom>
                <a:avLst/>
                <a:gdLst/>
                <a:ahLst/>
                <a:cxnLst/>
                <a:rect l="l" t="t" r="r" b="b"/>
                <a:pathLst>
                  <a:path w="631" h="632" extrusionOk="0">
                    <a:moveTo>
                      <a:pt x="315" y="1"/>
                    </a:moveTo>
                    <a:cubicBezTo>
                      <a:pt x="140" y="1"/>
                      <a:pt x="0" y="143"/>
                      <a:pt x="0" y="316"/>
                    </a:cubicBezTo>
                    <a:cubicBezTo>
                      <a:pt x="0" y="489"/>
                      <a:pt x="140"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5642575" y="3915975"/>
                <a:ext cx="15775" cy="15800"/>
              </a:xfrm>
              <a:custGeom>
                <a:avLst/>
                <a:gdLst/>
                <a:ahLst/>
                <a:cxnLst/>
                <a:rect l="l" t="t" r="r" b="b"/>
                <a:pathLst>
                  <a:path w="631" h="632" extrusionOk="0">
                    <a:moveTo>
                      <a:pt x="315" y="1"/>
                    </a:moveTo>
                    <a:cubicBezTo>
                      <a:pt x="142" y="1"/>
                      <a:pt x="0" y="143"/>
                      <a:pt x="0" y="316"/>
                    </a:cubicBezTo>
                    <a:cubicBezTo>
                      <a:pt x="0" y="489"/>
                      <a:pt x="142" y="631"/>
                      <a:pt x="315" y="631"/>
                    </a:cubicBezTo>
                    <a:cubicBezTo>
                      <a:pt x="491" y="631"/>
                      <a:pt x="631" y="489"/>
                      <a:pt x="631" y="316"/>
                    </a:cubicBezTo>
                    <a:cubicBezTo>
                      <a:pt x="631" y="143"/>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5715950" y="3915975"/>
                <a:ext cx="15775" cy="15800"/>
              </a:xfrm>
              <a:custGeom>
                <a:avLst/>
                <a:gdLst/>
                <a:ahLst/>
                <a:cxnLst/>
                <a:rect l="l" t="t" r="r" b="b"/>
                <a:pathLst>
                  <a:path w="631" h="632" extrusionOk="0">
                    <a:moveTo>
                      <a:pt x="315" y="1"/>
                    </a:moveTo>
                    <a:cubicBezTo>
                      <a:pt x="140" y="1"/>
                      <a:pt x="0" y="143"/>
                      <a:pt x="0" y="316"/>
                    </a:cubicBezTo>
                    <a:cubicBezTo>
                      <a:pt x="0" y="489"/>
                      <a:pt x="140"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5789250" y="3915975"/>
                <a:ext cx="15775" cy="15800"/>
              </a:xfrm>
              <a:custGeom>
                <a:avLst/>
                <a:gdLst/>
                <a:ahLst/>
                <a:cxnLst/>
                <a:rect l="l" t="t" r="r" b="b"/>
                <a:pathLst>
                  <a:path w="631" h="632" extrusionOk="0">
                    <a:moveTo>
                      <a:pt x="315" y="1"/>
                    </a:moveTo>
                    <a:cubicBezTo>
                      <a:pt x="142" y="1"/>
                      <a:pt x="0" y="143"/>
                      <a:pt x="0" y="316"/>
                    </a:cubicBezTo>
                    <a:cubicBezTo>
                      <a:pt x="0" y="489"/>
                      <a:pt x="142" y="631"/>
                      <a:pt x="315" y="631"/>
                    </a:cubicBezTo>
                    <a:cubicBezTo>
                      <a:pt x="491" y="631"/>
                      <a:pt x="631" y="489"/>
                      <a:pt x="631" y="316"/>
                    </a:cubicBezTo>
                    <a:cubicBezTo>
                      <a:pt x="631" y="143"/>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5862600" y="3915975"/>
                <a:ext cx="15800" cy="15800"/>
              </a:xfrm>
              <a:custGeom>
                <a:avLst/>
                <a:gdLst/>
                <a:ahLst/>
                <a:cxnLst/>
                <a:rect l="l" t="t" r="r" b="b"/>
                <a:pathLst>
                  <a:path w="632" h="632" extrusionOk="0">
                    <a:moveTo>
                      <a:pt x="316" y="1"/>
                    </a:moveTo>
                    <a:cubicBezTo>
                      <a:pt x="140" y="1"/>
                      <a:pt x="1" y="143"/>
                      <a:pt x="1" y="316"/>
                    </a:cubicBezTo>
                    <a:cubicBezTo>
                      <a:pt x="1"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5935925" y="3915975"/>
                <a:ext cx="15775" cy="15800"/>
              </a:xfrm>
              <a:custGeom>
                <a:avLst/>
                <a:gdLst/>
                <a:ahLst/>
                <a:cxnLst/>
                <a:rect l="l" t="t" r="r" b="b"/>
                <a:pathLst>
                  <a:path w="631" h="632" extrusionOk="0">
                    <a:moveTo>
                      <a:pt x="315" y="1"/>
                    </a:moveTo>
                    <a:cubicBezTo>
                      <a:pt x="142" y="1"/>
                      <a:pt x="0" y="143"/>
                      <a:pt x="0" y="316"/>
                    </a:cubicBezTo>
                    <a:cubicBezTo>
                      <a:pt x="0" y="489"/>
                      <a:pt x="142" y="631"/>
                      <a:pt x="315" y="631"/>
                    </a:cubicBezTo>
                    <a:cubicBezTo>
                      <a:pt x="491" y="631"/>
                      <a:pt x="631" y="489"/>
                      <a:pt x="631" y="316"/>
                    </a:cubicBezTo>
                    <a:cubicBezTo>
                      <a:pt x="631" y="143"/>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009275" y="3915975"/>
                <a:ext cx="15800" cy="15800"/>
              </a:xfrm>
              <a:custGeom>
                <a:avLst/>
                <a:gdLst/>
                <a:ahLst/>
                <a:cxnLst/>
                <a:rect l="l" t="t" r="r" b="b"/>
                <a:pathLst>
                  <a:path w="632" h="632" extrusionOk="0">
                    <a:moveTo>
                      <a:pt x="316" y="1"/>
                    </a:moveTo>
                    <a:cubicBezTo>
                      <a:pt x="140" y="1"/>
                      <a:pt x="1" y="143"/>
                      <a:pt x="1" y="316"/>
                    </a:cubicBezTo>
                    <a:cubicBezTo>
                      <a:pt x="1"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08257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155950" y="3915975"/>
                <a:ext cx="15800" cy="15800"/>
              </a:xfrm>
              <a:custGeom>
                <a:avLst/>
                <a:gdLst/>
                <a:ahLst/>
                <a:cxnLst/>
                <a:rect l="l" t="t" r="r" b="b"/>
                <a:pathLst>
                  <a:path w="632" h="632" extrusionOk="0">
                    <a:moveTo>
                      <a:pt x="316" y="1"/>
                    </a:moveTo>
                    <a:cubicBezTo>
                      <a:pt x="140" y="1"/>
                      <a:pt x="1" y="143"/>
                      <a:pt x="1" y="316"/>
                    </a:cubicBezTo>
                    <a:cubicBezTo>
                      <a:pt x="1"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22925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6302625" y="3915975"/>
                <a:ext cx="15800" cy="15800"/>
              </a:xfrm>
              <a:custGeom>
                <a:avLst/>
                <a:gdLst/>
                <a:ahLst/>
                <a:cxnLst/>
                <a:rect l="l" t="t" r="r" b="b"/>
                <a:pathLst>
                  <a:path w="632" h="632" extrusionOk="0">
                    <a:moveTo>
                      <a:pt x="316" y="1"/>
                    </a:moveTo>
                    <a:cubicBezTo>
                      <a:pt x="140" y="1"/>
                      <a:pt x="1" y="143"/>
                      <a:pt x="1" y="316"/>
                    </a:cubicBezTo>
                    <a:cubicBezTo>
                      <a:pt x="1"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637592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6449300" y="3915975"/>
                <a:ext cx="15800" cy="15800"/>
              </a:xfrm>
              <a:custGeom>
                <a:avLst/>
                <a:gdLst/>
                <a:ahLst/>
                <a:cxnLst/>
                <a:rect l="l" t="t" r="r" b="b"/>
                <a:pathLst>
                  <a:path w="632" h="632" extrusionOk="0">
                    <a:moveTo>
                      <a:pt x="316" y="1"/>
                    </a:moveTo>
                    <a:cubicBezTo>
                      <a:pt x="140" y="1"/>
                      <a:pt x="1" y="143"/>
                      <a:pt x="1" y="316"/>
                    </a:cubicBezTo>
                    <a:cubicBezTo>
                      <a:pt x="1"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6453625" y="385467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6453625" y="37822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6453625" y="3709950"/>
                <a:ext cx="15800" cy="15725"/>
              </a:xfrm>
              <a:custGeom>
                <a:avLst/>
                <a:gdLst/>
                <a:ahLst/>
                <a:cxnLst/>
                <a:rect l="l" t="t" r="r" b="b"/>
                <a:pathLst>
                  <a:path w="632" h="629" extrusionOk="0">
                    <a:moveTo>
                      <a:pt x="316" y="1"/>
                    </a:moveTo>
                    <a:cubicBezTo>
                      <a:pt x="143" y="1"/>
                      <a:pt x="1" y="140"/>
                      <a:pt x="1" y="313"/>
                    </a:cubicBezTo>
                    <a:cubicBezTo>
                      <a:pt x="1" y="489"/>
                      <a:pt x="143" y="629"/>
                      <a:pt x="316" y="629"/>
                    </a:cubicBezTo>
                    <a:cubicBezTo>
                      <a:pt x="489" y="629"/>
                      <a:pt x="631" y="489"/>
                      <a:pt x="631" y="313"/>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6453625" y="3637575"/>
                <a:ext cx="15800" cy="15775"/>
              </a:xfrm>
              <a:custGeom>
                <a:avLst/>
                <a:gdLst/>
                <a:ahLst/>
                <a:cxnLst/>
                <a:rect l="l" t="t" r="r" b="b"/>
                <a:pathLst>
                  <a:path w="632" h="631" extrusionOk="0">
                    <a:moveTo>
                      <a:pt x="316" y="0"/>
                    </a:moveTo>
                    <a:cubicBezTo>
                      <a:pt x="143" y="0"/>
                      <a:pt x="1" y="142"/>
                      <a:pt x="1" y="315"/>
                    </a:cubicBezTo>
                    <a:cubicBezTo>
                      <a:pt x="1" y="488"/>
                      <a:pt x="143" y="631"/>
                      <a:pt x="316" y="631"/>
                    </a:cubicBezTo>
                    <a:cubicBezTo>
                      <a:pt x="489" y="631"/>
                      <a:pt x="631" y="488"/>
                      <a:pt x="631" y="315"/>
                    </a:cubicBezTo>
                    <a:cubicBezTo>
                      <a:pt x="631" y="142"/>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6453625" y="3565175"/>
                <a:ext cx="15800" cy="15775"/>
              </a:xfrm>
              <a:custGeom>
                <a:avLst/>
                <a:gdLst/>
                <a:ahLst/>
                <a:cxnLst/>
                <a:rect l="l" t="t" r="r" b="b"/>
                <a:pathLst>
                  <a:path w="632" h="631" extrusionOk="0">
                    <a:moveTo>
                      <a:pt x="316" y="0"/>
                    </a:moveTo>
                    <a:cubicBezTo>
                      <a:pt x="143" y="0"/>
                      <a:pt x="1" y="143"/>
                      <a:pt x="1" y="316"/>
                    </a:cubicBezTo>
                    <a:cubicBezTo>
                      <a:pt x="1" y="489"/>
                      <a:pt x="143" y="631"/>
                      <a:pt x="316" y="631"/>
                    </a:cubicBezTo>
                    <a:cubicBezTo>
                      <a:pt x="489" y="631"/>
                      <a:pt x="631" y="489"/>
                      <a:pt x="631" y="316"/>
                    </a:cubicBezTo>
                    <a:cubicBezTo>
                      <a:pt x="631"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6453625" y="3492850"/>
                <a:ext cx="15800" cy="15725"/>
              </a:xfrm>
              <a:custGeom>
                <a:avLst/>
                <a:gdLst/>
                <a:ahLst/>
                <a:cxnLst/>
                <a:rect l="l" t="t" r="r" b="b"/>
                <a:pathLst>
                  <a:path w="632" h="629" extrusionOk="0">
                    <a:moveTo>
                      <a:pt x="316" y="0"/>
                    </a:moveTo>
                    <a:cubicBezTo>
                      <a:pt x="143" y="0"/>
                      <a:pt x="1" y="140"/>
                      <a:pt x="1" y="316"/>
                    </a:cubicBezTo>
                    <a:cubicBezTo>
                      <a:pt x="1" y="489"/>
                      <a:pt x="143" y="628"/>
                      <a:pt x="316" y="628"/>
                    </a:cubicBezTo>
                    <a:cubicBezTo>
                      <a:pt x="489" y="628"/>
                      <a:pt x="631" y="489"/>
                      <a:pt x="631" y="316"/>
                    </a:cubicBezTo>
                    <a:cubicBezTo>
                      <a:pt x="631"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6453625" y="3420450"/>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6453625" y="3348050"/>
                <a:ext cx="15800" cy="15800"/>
              </a:xfrm>
              <a:custGeom>
                <a:avLst/>
                <a:gdLst/>
                <a:ahLst/>
                <a:cxnLst/>
                <a:rect l="l" t="t" r="r" b="b"/>
                <a:pathLst>
                  <a:path w="632" h="632" extrusionOk="0">
                    <a:moveTo>
                      <a:pt x="316" y="1"/>
                    </a:moveTo>
                    <a:cubicBezTo>
                      <a:pt x="143" y="1"/>
                      <a:pt x="1" y="143"/>
                      <a:pt x="1" y="316"/>
                    </a:cubicBezTo>
                    <a:cubicBezTo>
                      <a:pt x="1" y="492"/>
                      <a:pt x="143" y="631"/>
                      <a:pt x="316" y="631"/>
                    </a:cubicBezTo>
                    <a:cubicBezTo>
                      <a:pt x="489" y="631"/>
                      <a:pt x="631" y="492"/>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6453625" y="32757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89"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6453625" y="3203350"/>
                <a:ext cx="15800" cy="15775"/>
              </a:xfrm>
              <a:custGeom>
                <a:avLst/>
                <a:gdLst/>
                <a:ahLst/>
                <a:cxnLst/>
                <a:rect l="l" t="t" r="r" b="b"/>
                <a:pathLst>
                  <a:path w="632" h="631" extrusionOk="0">
                    <a:moveTo>
                      <a:pt x="316" y="0"/>
                    </a:moveTo>
                    <a:cubicBezTo>
                      <a:pt x="143" y="0"/>
                      <a:pt x="1" y="142"/>
                      <a:pt x="1" y="315"/>
                    </a:cubicBezTo>
                    <a:cubicBezTo>
                      <a:pt x="1" y="488"/>
                      <a:pt x="143" y="631"/>
                      <a:pt x="316" y="631"/>
                    </a:cubicBezTo>
                    <a:cubicBezTo>
                      <a:pt x="489" y="631"/>
                      <a:pt x="631" y="488"/>
                      <a:pt x="631" y="315"/>
                    </a:cubicBezTo>
                    <a:cubicBezTo>
                      <a:pt x="631" y="142"/>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6453625" y="3130950"/>
                <a:ext cx="15800" cy="15775"/>
              </a:xfrm>
              <a:custGeom>
                <a:avLst/>
                <a:gdLst/>
                <a:ahLst/>
                <a:cxnLst/>
                <a:rect l="l" t="t" r="r" b="b"/>
                <a:pathLst>
                  <a:path w="632" h="631" extrusionOk="0">
                    <a:moveTo>
                      <a:pt x="316" y="0"/>
                    </a:moveTo>
                    <a:cubicBezTo>
                      <a:pt x="143" y="0"/>
                      <a:pt x="1" y="143"/>
                      <a:pt x="1" y="315"/>
                    </a:cubicBezTo>
                    <a:cubicBezTo>
                      <a:pt x="1" y="491"/>
                      <a:pt x="143" y="631"/>
                      <a:pt x="316" y="631"/>
                    </a:cubicBezTo>
                    <a:cubicBezTo>
                      <a:pt x="489" y="631"/>
                      <a:pt x="631" y="491"/>
                      <a:pt x="631" y="315"/>
                    </a:cubicBezTo>
                    <a:cubicBezTo>
                      <a:pt x="631"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6453625" y="3058625"/>
                <a:ext cx="15800" cy="15775"/>
              </a:xfrm>
              <a:custGeom>
                <a:avLst/>
                <a:gdLst/>
                <a:ahLst/>
                <a:cxnLst/>
                <a:rect l="l" t="t" r="r" b="b"/>
                <a:pathLst>
                  <a:path w="632" h="631" extrusionOk="0">
                    <a:moveTo>
                      <a:pt x="316" y="0"/>
                    </a:moveTo>
                    <a:cubicBezTo>
                      <a:pt x="143" y="0"/>
                      <a:pt x="1" y="140"/>
                      <a:pt x="1" y="315"/>
                    </a:cubicBezTo>
                    <a:cubicBezTo>
                      <a:pt x="1" y="488"/>
                      <a:pt x="143" y="631"/>
                      <a:pt x="316" y="631"/>
                    </a:cubicBezTo>
                    <a:cubicBezTo>
                      <a:pt x="489" y="631"/>
                      <a:pt x="631" y="488"/>
                      <a:pt x="631" y="315"/>
                    </a:cubicBezTo>
                    <a:cubicBezTo>
                      <a:pt x="631"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6453625" y="2986225"/>
                <a:ext cx="15800" cy="15775"/>
              </a:xfrm>
              <a:custGeom>
                <a:avLst/>
                <a:gdLst/>
                <a:ahLst/>
                <a:cxnLst/>
                <a:rect l="l" t="t" r="r" b="b"/>
                <a:pathLst>
                  <a:path w="632" h="631" extrusionOk="0">
                    <a:moveTo>
                      <a:pt x="316" y="0"/>
                    </a:moveTo>
                    <a:cubicBezTo>
                      <a:pt x="143" y="0"/>
                      <a:pt x="1" y="143"/>
                      <a:pt x="1" y="316"/>
                    </a:cubicBezTo>
                    <a:cubicBezTo>
                      <a:pt x="1" y="489"/>
                      <a:pt x="143" y="631"/>
                      <a:pt x="316" y="631"/>
                    </a:cubicBezTo>
                    <a:cubicBezTo>
                      <a:pt x="489" y="631"/>
                      <a:pt x="631" y="489"/>
                      <a:pt x="631" y="316"/>
                    </a:cubicBezTo>
                    <a:cubicBezTo>
                      <a:pt x="631"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6453625" y="2913900"/>
                <a:ext cx="15800" cy="15725"/>
              </a:xfrm>
              <a:custGeom>
                <a:avLst/>
                <a:gdLst/>
                <a:ahLst/>
                <a:cxnLst/>
                <a:rect l="l" t="t" r="r" b="b"/>
                <a:pathLst>
                  <a:path w="632" h="629" extrusionOk="0">
                    <a:moveTo>
                      <a:pt x="316" y="0"/>
                    </a:moveTo>
                    <a:cubicBezTo>
                      <a:pt x="143" y="0"/>
                      <a:pt x="1" y="140"/>
                      <a:pt x="1" y="313"/>
                    </a:cubicBezTo>
                    <a:cubicBezTo>
                      <a:pt x="1" y="489"/>
                      <a:pt x="143" y="628"/>
                      <a:pt x="316" y="628"/>
                    </a:cubicBezTo>
                    <a:cubicBezTo>
                      <a:pt x="489" y="628"/>
                      <a:pt x="631" y="489"/>
                      <a:pt x="631" y="313"/>
                    </a:cubicBezTo>
                    <a:cubicBezTo>
                      <a:pt x="631"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6453625" y="2841500"/>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4488225" y="1407350"/>
                <a:ext cx="2025900" cy="2557550"/>
              </a:xfrm>
              <a:custGeom>
                <a:avLst/>
                <a:gdLst/>
                <a:ahLst/>
                <a:cxnLst/>
                <a:rect l="l" t="t" r="r" b="b"/>
                <a:pathLst>
                  <a:path w="81036" h="102302" extrusionOk="0">
                    <a:moveTo>
                      <a:pt x="77244" y="3384"/>
                    </a:moveTo>
                    <a:lnTo>
                      <a:pt x="77244" y="20500"/>
                    </a:lnTo>
                    <a:lnTo>
                      <a:pt x="53927" y="3384"/>
                    </a:lnTo>
                    <a:close/>
                    <a:moveTo>
                      <a:pt x="77030" y="363"/>
                    </a:moveTo>
                    <a:cubicBezTo>
                      <a:pt x="77356" y="363"/>
                      <a:pt x="78372" y="429"/>
                      <a:pt x="79216" y="1167"/>
                    </a:cubicBezTo>
                    <a:cubicBezTo>
                      <a:pt x="79989" y="1842"/>
                      <a:pt x="80427" y="2896"/>
                      <a:pt x="80514" y="4302"/>
                    </a:cubicBezTo>
                    <a:cubicBezTo>
                      <a:pt x="80776" y="8573"/>
                      <a:pt x="80517" y="41512"/>
                      <a:pt x="80514" y="41844"/>
                    </a:cubicBezTo>
                    <a:cubicBezTo>
                      <a:pt x="80514" y="41878"/>
                      <a:pt x="80636" y="44299"/>
                      <a:pt x="80000" y="45398"/>
                    </a:cubicBezTo>
                    <a:cubicBezTo>
                      <a:pt x="79462" y="46327"/>
                      <a:pt x="79216" y="46595"/>
                      <a:pt x="79152" y="46657"/>
                    </a:cubicBezTo>
                    <a:cubicBezTo>
                      <a:pt x="78441" y="45443"/>
                      <a:pt x="77685" y="44659"/>
                      <a:pt x="77504" y="44478"/>
                    </a:cubicBezTo>
                    <a:lnTo>
                      <a:pt x="77504" y="3125"/>
                    </a:lnTo>
                    <a:lnTo>
                      <a:pt x="8158" y="3125"/>
                    </a:lnTo>
                    <a:cubicBezTo>
                      <a:pt x="8774" y="2366"/>
                      <a:pt x="9156" y="1409"/>
                      <a:pt x="9184" y="366"/>
                    </a:cubicBezTo>
                    <a:lnTo>
                      <a:pt x="76923" y="366"/>
                    </a:lnTo>
                    <a:cubicBezTo>
                      <a:pt x="76927" y="365"/>
                      <a:pt x="76965" y="363"/>
                      <a:pt x="77030" y="363"/>
                    </a:cubicBezTo>
                    <a:close/>
                    <a:moveTo>
                      <a:pt x="77375" y="44718"/>
                    </a:moveTo>
                    <a:cubicBezTo>
                      <a:pt x="77858" y="45214"/>
                      <a:pt x="80112" y="47697"/>
                      <a:pt x="80282" y="51059"/>
                    </a:cubicBezTo>
                    <a:cubicBezTo>
                      <a:pt x="80427" y="53930"/>
                      <a:pt x="77883" y="57199"/>
                      <a:pt x="77367" y="57835"/>
                    </a:cubicBezTo>
                    <a:cubicBezTo>
                      <a:pt x="76831" y="57266"/>
                      <a:pt x="74306" y="54429"/>
                      <a:pt x="74385" y="51536"/>
                    </a:cubicBezTo>
                    <a:lnTo>
                      <a:pt x="74385" y="51031"/>
                    </a:lnTo>
                    <a:cubicBezTo>
                      <a:pt x="74306" y="48116"/>
                      <a:pt x="76859" y="45265"/>
                      <a:pt x="77375" y="44718"/>
                    </a:cubicBezTo>
                    <a:close/>
                    <a:moveTo>
                      <a:pt x="77244" y="40572"/>
                    </a:moveTo>
                    <a:lnTo>
                      <a:pt x="77244" y="44481"/>
                    </a:lnTo>
                    <a:cubicBezTo>
                      <a:pt x="76862" y="44871"/>
                      <a:pt x="74041" y="47859"/>
                      <a:pt x="74125" y="51034"/>
                    </a:cubicBezTo>
                    <a:lnTo>
                      <a:pt x="74125" y="51533"/>
                    </a:lnTo>
                    <a:cubicBezTo>
                      <a:pt x="74041" y="54702"/>
                      <a:pt x="76862" y="57693"/>
                      <a:pt x="77244" y="58084"/>
                    </a:cubicBezTo>
                    <a:lnTo>
                      <a:pt x="77244" y="61666"/>
                    </a:lnTo>
                    <a:cubicBezTo>
                      <a:pt x="74270" y="60048"/>
                      <a:pt x="72287" y="55849"/>
                      <a:pt x="72287" y="51118"/>
                    </a:cubicBezTo>
                    <a:cubicBezTo>
                      <a:pt x="72287" y="46389"/>
                      <a:pt x="74270" y="42187"/>
                      <a:pt x="77244" y="40572"/>
                    </a:cubicBezTo>
                    <a:close/>
                    <a:moveTo>
                      <a:pt x="77244" y="82452"/>
                    </a:moveTo>
                    <a:lnTo>
                      <a:pt x="77244" y="99177"/>
                    </a:lnTo>
                    <a:lnTo>
                      <a:pt x="53079" y="99177"/>
                    </a:lnTo>
                    <a:lnTo>
                      <a:pt x="77244" y="82452"/>
                    </a:lnTo>
                    <a:close/>
                    <a:moveTo>
                      <a:pt x="11" y="0"/>
                    </a:moveTo>
                    <a:lnTo>
                      <a:pt x="9" y="73"/>
                    </a:lnTo>
                    <a:cubicBezTo>
                      <a:pt x="6" y="126"/>
                      <a:pt x="0" y="179"/>
                      <a:pt x="0" y="232"/>
                    </a:cubicBezTo>
                    <a:cubicBezTo>
                      <a:pt x="0" y="2765"/>
                      <a:pt x="2062" y="4824"/>
                      <a:pt x="4595" y="4824"/>
                    </a:cubicBezTo>
                    <a:cubicBezTo>
                      <a:pt x="5909" y="4824"/>
                      <a:pt x="7095" y="4272"/>
                      <a:pt x="7932" y="3384"/>
                    </a:cubicBezTo>
                    <a:lnTo>
                      <a:pt x="53489" y="3384"/>
                    </a:lnTo>
                    <a:lnTo>
                      <a:pt x="77244" y="20823"/>
                    </a:lnTo>
                    <a:lnTo>
                      <a:pt x="77244" y="40279"/>
                    </a:lnTo>
                    <a:cubicBezTo>
                      <a:pt x="74122" y="41889"/>
                      <a:pt x="72030" y="46233"/>
                      <a:pt x="72030" y="51118"/>
                    </a:cubicBezTo>
                    <a:cubicBezTo>
                      <a:pt x="72030" y="56005"/>
                      <a:pt x="74122" y="60346"/>
                      <a:pt x="77244" y="61959"/>
                    </a:cubicBezTo>
                    <a:lnTo>
                      <a:pt x="77244" y="82135"/>
                    </a:lnTo>
                    <a:lnTo>
                      <a:pt x="52621" y="99177"/>
                    </a:lnTo>
                    <a:lnTo>
                      <a:pt x="8618" y="99177"/>
                    </a:lnTo>
                    <a:lnTo>
                      <a:pt x="8618" y="99437"/>
                    </a:lnTo>
                    <a:lnTo>
                      <a:pt x="77504" y="99437"/>
                    </a:lnTo>
                    <a:lnTo>
                      <a:pt x="77504" y="58075"/>
                    </a:lnTo>
                    <a:cubicBezTo>
                      <a:pt x="77677" y="57869"/>
                      <a:pt x="78463" y="56917"/>
                      <a:pt x="79191" y="55626"/>
                    </a:cubicBezTo>
                    <a:cubicBezTo>
                      <a:pt x="79286" y="55732"/>
                      <a:pt x="79532" y="56039"/>
                      <a:pt x="80000" y="56851"/>
                    </a:cubicBezTo>
                    <a:cubicBezTo>
                      <a:pt x="80636" y="57952"/>
                      <a:pt x="80517" y="60380"/>
                      <a:pt x="80514" y="60405"/>
                    </a:cubicBezTo>
                    <a:cubicBezTo>
                      <a:pt x="80517" y="60745"/>
                      <a:pt x="80776" y="93734"/>
                      <a:pt x="80514" y="98014"/>
                    </a:cubicBezTo>
                    <a:cubicBezTo>
                      <a:pt x="80427" y="99423"/>
                      <a:pt x="79992" y="100483"/>
                      <a:pt x="79216" y="101158"/>
                    </a:cubicBezTo>
                    <a:cubicBezTo>
                      <a:pt x="78363" y="101903"/>
                      <a:pt x="77337" y="101960"/>
                      <a:pt x="77030" y="101960"/>
                    </a:cubicBezTo>
                    <a:cubicBezTo>
                      <a:pt x="76974" y="101960"/>
                      <a:pt x="76942" y="101958"/>
                      <a:pt x="76940" y="101958"/>
                    </a:cubicBezTo>
                    <a:lnTo>
                      <a:pt x="9352" y="101958"/>
                    </a:lnTo>
                    <a:cubicBezTo>
                      <a:pt x="9290" y="99476"/>
                      <a:pt x="7254" y="97478"/>
                      <a:pt x="4760" y="97478"/>
                    </a:cubicBezTo>
                    <a:cubicBezTo>
                      <a:pt x="2266" y="97478"/>
                      <a:pt x="168" y="99540"/>
                      <a:pt x="168" y="102070"/>
                    </a:cubicBezTo>
                    <a:lnTo>
                      <a:pt x="168" y="102073"/>
                    </a:lnTo>
                    <a:cubicBezTo>
                      <a:pt x="168" y="102123"/>
                      <a:pt x="171" y="102176"/>
                      <a:pt x="173" y="102226"/>
                    </a:cubicBezTo>
                    <a:lnTo>
                      <a:pt x="179" y="102302"/>
                    </a:lnTo>
                    <a:lnTo>
                      <a:pt x="438" y="102290"/>
                    </a:lnTo>
                    <a:lnTo>
                      <a:pt x="433" y="102210"/>
                    </a:lnTo>
                    <a:cubicBezTo>
                      <a:pt x="430" y="102162"/>
                      <a:pt x="427" y="102118"/>
                      <a:pt x="427" y="102070"/>
                    </a:cubicBezTo>
                    <a:cubicBezTo>
                      <a:pt x="427" y="99682"/>
                      <a:pt x="2372" y="97738"/>
                      <a:pt x="4760" y="97738"/>
                    </a:cubicBezTo>
                    <a:cubicBezTo>
                      <a:pt x="7151" y="97738"/>
                      <a:pt x="9095" y="99682"/>
                      <a:pt x="9095" y="102070"/>
                    </a:cubicBezTo>
                    <a:cubicBezTo>
                      <a:pt x="9095" y="102118"/>
                      <a:pt x="9092" y="102165"/>
                      <a:pt x="9087" y="102212"/>
                    </a:cubicBezTo>
                    <a:lnTo>
                      <a:pt x="9084" y="102290"/>
                    </a:lnTo>
                    <a:lnTo>
                      <a:pt x="9343" y="102302"/>
                    </a:lnTo>
                    <a:lnTo>
                      <a:pt x="9346" y="102229"/>
                    </a:lnTo>
                    <a:lnTo>
                      <a:pt x="9349" y="102215"/>
                    </a:lnTo>
                    <a:lnTo>
                      <a:pt x="76932" y="102215"/>
                    </a:lnTo>
                    <a:cubicBezTo>
                      <a:pt x="76940" y="102218"/>
                      <a:pt x="76985" y="102221"/>
                      <a:pt x="77060" y="102221"/>
                    </a:cubicBezTo>
                    <a:cubicBezTo>
                      <a:pt x="77420" y="102221"/>
                      <a:pt x="78477" y="102145"/>
                      <a:pt x="79384" y="101356"/>
                    </a:cubicBezTo>
                    <a:cubicBezTo>
                      <a:pt x="80215" y="100633"/>
                      <a:pt x="80681" y="99512"/>
                      <a:pt x="80773" y="98028"/>
                    </a:cubicBezTo>
                    <a:cubicBezTo>
                      <a:pt x="81035" y="93743"/>
                      <a:pt x="80776" y="60742"/>
                      <a:pt x="80773" y="60410"/>
                    </a:cubicBezTo>
                    <a:cubicBezTo>
                      <a:pt x="80779" y="60315"/>
                      <a:pt x="80899" y="57891"/>
                      <a:pt x="80226" y="56722"/>
                    </a:cubicBezTo>
                    <a:cubicBezTo>
                      <a:pt x="79666" y="55754"/>
                      <a:pt x="79403" y="55467"/>
                      <a:pt x="79320" y="55389"/>
                    </a:cubicBezTo>
                    <a:cubicBezTo>
                      <a:pt x="80012" y="54111"/>
                      <a:pt x="80617" y="52543"/>
                      <a:pt x="80542" y="51045"/>
                    </a:cubicBezTo>
                    <a:cubicBezTo>
                      <a:pt x="80458" y="49393"/>
                      <a:pt x="79883" y="47948"/>
                      <a:pt x="79256" y="46835"/>
                    </a:cubicBezTo>
                    <a:lnTo>
                      <a:pt x="79256" y="46835"/>
                    </a:lnTo>
                    <a:lnTo>
                      <a:pt x="79289" y="46883"/>
                    </a:lnTo>
                    <a:cubicBezTo>
                      <a:pt x="79317" y="46863"/>
                      <a:pt x="79565" y="46668"/>
                      <a:pt x="80224" y="45530"/>
                    </a:cubicBezTo>
                    <a:cubicBezTo>
                      <a:pt x="80899" y="44361"/>
                      <a:pt x="80779" y="41942"/>
                      <a:pt x="80773" y="41839"/>
                    </a:cubicBezTo>
                    <a:cubicBezTo>
                      <a:pt x="80776" y="41515"/>
                      <a:pt x="81035" y="8565"/>
                      <a:pt x="80773" y="4286"/>
                    </a:cubicBezTo>
                    <a:cubicBezTo>
                      <a:pt x="80681" y="2807"/>
                      <a:pt x="80215" y="1691"/>
                      <a:pt x="79384" y="966"/>
                    </a:cubicBezTo>
                    <a:cubicBezTo>
                      <a:pt x="78471" y="172"/>
                      <a:pt x="77404" y="100"/>
                      <a:pt x="77040" y="100"/>
                    </a:cubicBezTo>
                    <a:cubicBezTo>
                      <a:pt x="76966" y="100"/>
                      <a:pt x="76921" y="103"/>
                      <a:pt x="76912" y="104"/>
                    </a:cubicBezTo>
                    <a:lnTo>
                      <a:pt x="9184" y="104"/>
                    </a:lnTo>
                    <a:cubicBezTo>
                      <a:pt x="9182" y="92"/>
                      <a:pt x="9182" y="84"/>
                      <a:pt x="9182" y="73"/>
                    </a:cubicBezTo>
                    <a:lnTo>
                      <a:pt x="9176" y="0"/>
                    </a:lnTo>
                    <a:lnTo>
                      <a:pt x="8917" y="14"/>
                    </a:lnTo>
                    <a:lnTo>
                      <a:pt x="8922" y="90"/>
                    </a:lnTo>
                    <a:cubicBezTo>
                      <a:pt x="8925" y="137"/>
                      <a:pt x="8928" y="185"/>
                      <a:pt x="8928" y="232"/>
                    </a:cubicBezTo>
                    <a:cubicBezTo>
                      <a:pt x="8928" y="2620"/>
                      <a:pt x="6983" y="4564"/>
                      <a:pt x="4595" y="4564"/>
                    </a:cubicBezTo>
                    <a:cubicBezTo>
                      <a:pt x="2204" y="4564"/>
                      <a:pt x="260" y="2620"/>
                      <a:pt x="260" y="232"/>
                    </a:cubicBezTo>
                    <a:cubicBezTo>
                      <a:pt x="260" y="185"/>
                      <a:pt x="263" y="137"/>
                      <a:pt x="268" y="90"/>
                    </a:cubicBezTo>
                    <a:lnTo>
                      <a:pt x="271" y="14"/>
                    </a:lnTo>
                    <a:lnTo>
                      <a:pt x="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4581550" y="3915000"/>
                <a:ext cx="51425" cy="51425"/>
              </a:xfrm>
              <a:custGeom>
                <a:avLst/>
                <a:gdLst/>
                <a:ahLst/>
                <a:cxnLst/>
                <a:rect l="l" t="t" r="r" b="b"/>
                <a:pathLst>
                  <a:path w="2057" h="2057" extrusionOk="0">
                    <a:moveTo>
                      <a:pt x="1027" y="1"/>
                    </a:moveTo>
                    <a:cubicBezTo>
                      <a:pt x="460" y="1"/>
                      <a:pt x="0" y="461"/>
                      <a:pt x="0" y="1028"/>
                    </a:cubicBezTo>
                    <a:cubicBezTo>
                      <a:pt x="0" y="1597"/>
                      <a:pt x="460" y="2057"/>
                      <a:pt x="1027" y="2057"/>
                    </a:cubicBezTo>
                    <a:cubicBezTo>
                      <a:pt x="1596" y="2057"/>
                      <a:pt x="2056" y="1597"/>
                      <a:pt x="2056" y="1028"/>
                    </a:cubicBezTo>
                    <a:cubicBezTo>
                      <a:pt x="2056" y="461"/>
                      <a:pt x="1596" y="1"/>
                      <a:pt x="1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4577425" y="1405825"/>
                <a:ext cx="51350" cy="51425"/>
              </a:xfrm>
              <a:custGeom>
                <a:avLst/>
                <a:gdLst/>
                <a:ahLst/>
                <a:cxnLst/>
                <a:rect l="l" t="t" r="r" b="b"/>
                <a:pathLst>
                  <a:path w="2054" h="2057" extrusionOk="0">
                    <a:moveTo>
                      <a:pt x="1027" y="0"/>
                    </a:moveTo>
                    <a:cubicBezTo>
                      <a:pt x="458" y="0"/>
                      <a:pt x="0" y="460"/>
                      <a:pt x="0" y="1029"/>
                    </a:cubicBezTo>
                    <a:cubicBezTo>
                      <a:pt x="0" y="1596"/>
                      <a:pt x="458" y="2056"/>
                      <a:pt x="1027" y="2056"/>
                    </a:cubicBezTo>
                    <a:cubicBezTo>
                      <a:pt x="1593" y="2056"/>
                      <a:pt x="2054" y="1596"/>
                      <a:pt x="2054" y="1029"/>
                    </a:cubicBezTo>
                    <a:cubicBezTo>
                      <a:pt x="2054" y="460"/>
                      <a:pt x="1593" y="0"/>
                      <a:pt x="10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6378800" y="2646950"/>
                <a:ext cx="88525" cy="85325"/>
              </a:xfrm>
              <a:custGeom>
                <a:avLst/>
                <a:gdLst/>
                <a:ahLst/>
                <a:cxnLst/>
                <a:rect l="l" t="t" r="r" b="b"/>
                <a:pathLst>
                  <a:path w="3541" h="3413" extrusionOk="0">
                    <a:moveTo>
                      <a:pt x="1769" y="0"/>
                    </a:moveTo>
                    <a:cubicBezTo>
                      <a:pt x="881" y="0"/>
                      <a:pt x="131" y="688"/>
                      <a:pt x="67" y="1587"/>
                    </a:cubicBezTo>
                    <a:cubicBezTo>
                      <a:pt x="0" y="2527"/>
                      <a:pt x="709" y="3341"/>
                      <a:pt x="1649" y="3408"/>
                    </a:cubicBezTo>
                    <a:cubicBezTo>
                      <a:pt x="1690" y="3411"/>
                      <a:pt x="1731" y="3413"/>
                      <a:pt x="1772" y="3413"/>
                    </a:cubicBezTo>
                    <a:cubicBezTo>
                      <a:pt x="2660" y="3413"/>
                      <a:pt x="3410" y="2728"/>
                      <a:pt x="3474" y="1829"/>
                    </a:cubicBezTo>
                    <a:cubicBezTo>
                      <a:pt x="3540" y="886"/>
                      <a:pt x="2832" y="72"/>
                      <a:pt x="1892" y="5"/>
                    </a:cubicBezTo>
                    <a:cubicBezTo>
                      <a:pt x="1850" y="2"/>
                      <a:pt x="1810" y="0"/>
                      <a:pt x="1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331"/>
        <p:cNvGrpSpPr/>
        <p:nvPr/>
      </p:nvGrpSpPr>
      <p:grpSpPr>
        <a:xfrm>
          <a:off x="0" y="0"/>
          <a:ext cx="0" cy="0"/>
          <a:chOff x="0" y="0"/>
          <a:chExt cx="0" cy="0"/>
        </a:xfrm>
      </p:grpSpPr>
      <p:pic>
        <p:nvPicPr>
          <p:cNvPr id="5332" name="Google Shape;5332;p34"/>
          <p:cNvPicPr preferRelativeResize="0"/>
          <p:nvPr/>
        </p:nvPicPr>
        <p:blipFill>
          <a:blip r:embed="rId2">
            <a:alphaModFix amt="49000"/>
          </a:blip>
          <a:stretch>
            <a:fillRect/>
          </a:stretch>
        </p:blipFill>
        <p:spPr>
          <a:xfrm>
            <a:off x="13" y="0"/>
            <a:ext cx="9144003" cy="5143501"/>
          </a:xfrm>
          <a:prstGeom prst="rect">
            <a:avLst/>
          </a:prstGeom>
          <a:noFill/>
          <a:ln>
            <a:noFill/>
          </a:ln>
        </p:spPr>
      </p:pic>
      <p:grpSp>
        <p:nvGrpSpPr>
          <p:cNvPr id="5333" name="Google Shape;5333;p34"/>
          <p:cNvGrpSpPr/>
          <p:nvPr/>
        </p:nvGrpSpPr>
        <p:grpSpPr>
          <a:xfrm>
            <a:off x="92092" y="144040"/>
            <a:ext cx="8964312" cy="4855410"/>
            <a:chOff x="92092" y="144040"/>
            <a:chExt cx="8964312" cy="4855410"/>
          </a:xfrm>
        </p:grpSpPr>
        <p:cxnSp>
          <p:nvCxnSpPr>
            <p:cNvPr id="5334" name="Google Shape;5334;p34"/>
            <p:cNvCxnSpPr/>
            <p:nvPr/>
          </p:nvCxnSpPr>
          <p:spPr>
            <a:xfrm rot="10800000" flipH="1">
              <a:off x="266725" y="304350"/>
              <a:ext cx="452400" cy="455700"/>
            </a:xfrm>
            <a:prstGeom prst="straightConnector1">
              <a:avLst/>
            </a:prstGeom>
            <a:noFill/>
            <a:ln w="9525" cap="flat" cmpd="sng">
              <a:solidFill>
                <a:schemeClr val="dk1"/>
              </a:solidFill>
              <a:prstDash val="solid"/>
              <a:round/>
              <a:headEnd type="none" w="med" len="med"/>
              <a:tailEnd type="none" w="med" len="med"/>
            </a:ln>
          </p:spPr>
        </p:cxnSp>
        <p:cxnSp>
          <p:nvCxnSpPr>
            <p:cNvPr id="5335" name="Google Shape;5335;p34"/>
            <p:cNvCxnSpPr/>
            <p:nvPr/>
          </p:nvCxnSpPr>
          <p:spPr>
            <a:xfrm rot="10800000" flipH="1">
              <a:off x="484525" y="538475"/>
              <a:ext cx="8169000" cy="4800"/>
            </a:xfrm>
            <a:prstGeom prst="straightConnector1">
              <a:avLst/>
            </a:prstGeom>
            <a:noFill/>
            <a:ln w="9525" cap="flat" cmpd="sng">
              <a:solidFill>
                <a:schemeClr val="dk1"/>
              </a:solidFill>
              <a:prstDash val="solid"/>
              <a:round/>
              <a:headEnd type="none" w="med" len="med"/>
              <a:tailEnd type="none" w="med" len="med"/>
            </a:ln>
          </p:spPr>
        </p:cxnSp>
        <p:cxnSp>
          <p:nvCxnSpPr>
            <p:cNvPr id="5336" name="Google Shape;5336;p34"/>
            <p:cNvCxnSpPr/>
            <p:nvPr/>
          </p:nvCxnSpPr>
          <p:spPr>
            <a:xfrm rot="10800000">
              <a:off x="8421225" y="301125"/>
              <a:ext cx="459600" cy="464400"/>
            </a:xfrm>
            <a:prstGeom prst="straightConnector1">
              <a:avLst/>
            </a:prstGeom>
            <a:noFill/>
            <a:ln w="9525" cap="flat" cmpd="sng">
              <a:solidFill>
                <a:schemeClr val="dk1"/>
              </a:solidFill>
              <a:prstDash val="solid"/>
              <a:round/>
              <a:headEnd type="none" w="med" len="med"/>
              <a:tailEnd type="none" w="med" len="med"/>
            </a:ln>
          </p:spPr>
        </p:cxnSp>
        <p:grpSp>
          <p:nvGrpSpPr>
            <p:cNvPr id="5337" name="Google Shape;5337;p34"/>
            <p:cNvGrpSpPr/>
            <p:nvPr/>
          </p:nvGrpSpPr>
          <p:grpSpPr>
            <a:xfrm>
              <a:off x="92092" y="144040"/>
              <a:ext cx="3841512" cy="4855410"/>
              <a:chOff x="736225" y="1405825"/>
              <a:chExt cx="2025900" cy="2560600"/>
            </a:xfrm>
          </p:grpSpPr>
          <p:sp>
            <p:nvSpPr>
              <p:cNvPr id="5338" name="Google Shape;5338;p34"/>
              <p:cNvSpPr/>
              <p:nvPr/>
            </p:nvSpPr>
            <p:spPr>
              <a:xfrm>
                <a:off x="2476650" y="1445625"/>
                <a:ext cx="15775" cy="15800"/>
              </a:xfrm>
              <a:custGeom>
                <a:avLst/>
                <a:gdLst/>
                <a:ahLst/>
                <a:cxnLst/>
                <a:rect l="l" t="t" r="r" b="b"/>
                <a:pathLst>
                  <a:path w="631" h="632" extrusionOk="0">
                    <a:moveTo>
                      <a:pt x="315" y="1"/>
                    </a:moveTo>
                    <a:cubicBezTo>
                      <a:pt x="142" y="1"/>
                      <a:pt x="0" y="140"/>
                      <a:pt x="0" y="316"/>
                    </a:cubicBezTo>
                    <a:cubicBezTo>
                      <a:pt x="0" y="489"/>
                      <a:pt x="142"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9" name="Google Shape;5339;p34"/>
              <p:cNvSpPr/>
              <p:nvPr/>
            </p:nvSpPr>
            <p:spPr>
              <a:xfrm>
                <a:off x="2403350" y="1445625"/>
                <a:ext cx="15775" cy="15800"/>
              </a:xfrm>
              <a:custGeom>
                <a:avLst/>
                <a:gdLst/>
                <a:ahLst/>
                <a:cxnLst/>
                <a:rect l="l" t="t" r="r" b="b"/>
                <a:pathLst>
                  <a:path w="631" h="632" extrusionOk="0">
                    <a:moveTo>
                      <a:pt x="315" y="1"/>
                    </a:moveTo>
                    <a:cubicBezTo>
                      <a:pt x="140" y="1"/>
                      <a:pt x="0" y="140"/>
                      <a:pt x="0" y="316"/>
                    </a:cubicBezTo>
                    <a:cubicBezTo>
                      <a:pt x="0" y="489"/>
                      <a:pt x="140"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0" name="Google Shape;5340;p34"/>
              <p:cNvSpPr/>
              <p:nvPr/>
            </p:nvSpPr>
            <p:spPr>
              <a:xfrm>
                <a:off x="2329975" y="1445625"/>
                <a:ext cx="15775" cy="15800"/>
              </a:xfrm>
              <a:custGeom>
                <a:avLst/>
                <a:gdLst/>
                <a:ahLst/>
                <a:cxnLst/>
                <a:rect l="l" t="t" r="r" b="b"/>
                <a:pathLst>
                  <a:path w="631" h="632" extrusionOk="0">
                    <a:moveTo>
                      <a:pt x="315" y="1"/>
                    </a:moveTo>
                    <a:cubicBezTo>
                      <a:pt x="143" y="1"/>
                      <a:pt x="0" y="140"/>
                      <a:pt x="0" y="316"/>
                    </a:cubicBezTo>
                    <a:cubicBezTo>
                      <a:pt x="0" y="489"/>
                      <a:pt x="143"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1" name="Google Shape;5341;p34"/>
              <p:cNvSpPr/>
              <p:nvPr/>
            </p:nvSpPr>
            <p:spPr>
              <a:xfrm>
                <a:off x="2256675" y="1445625"/>
                <a:ext cx="15775" cy="15800"/>
              </a:xfrm>
              <a:custGeom>
                <a:avLst/>
                <a:gdLst/>
                <a:ahLst/>
                <a:cxnLst/>
                <a:rect l="l" t="t" r="r" b="b"/>
                <a:pathLst>
                  <a:path w="631" h="632" extrusionOk="0">
                    <a:moveTo>
                      <a:pt x="315" y="1"/>
                    </a:moveTo>
                    <a:cubicBezTo>
                      <a:pt x="140" y="1"/>
                      <a:pt x="0" y="140"/>
                      <a:pt x="0" y="316"/>
                    </a:cubicBezTo>
                    <a:cubicBezTo>
                      <a:pt x="0" y="489"/>
                      <a:pt x="140"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2" name="Google Shape;5342;p34"/>
              <p:cNvSpPr/>
              <p:nvPr/>
            </p:nvSpPr>
            <p:spPr>
              <a:xfrm>
                <a:off x="2183300"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3" name="Google Shape;5343;p34"/>
              <p:cNvSpPr/>
              <p:nvPr/>
            </p:nvSpPr>
            <p:spPr>
              <a:xfrm>
                <a:off x="2110000" y="1445625"/>
                <a:ext cx="15700" cy="15800"/>
              </a:xfrm>
              <a:custGeom>
                <a:avLst/>
                <a:gdLst/>
                <a:ahLst/>
                <a:cxnLst/>
                <a:rect l="l" t="t" r="r" b="b"/>
                <a:pathLst>
                  <a:path w="628" h="632" extrusionOk="0">
                    <a:moveTo>
                      <a:pt x="315" y="1"/>
                    </a:moveTo>
                    <a:cubicBezTo>
                      <a:pt x="140" y="1"/>
                      <a:pt x="0" y="140"/>
                      <a:pt x="0" y="316"/>
                    </a:cubicBezTo>
                    <a:cubicBezTo>
                      <a:pt x="0" y="489"/>
                      <a:pt x="140" y="631"/>
                      <a:pt x="315" y="631"/>
                    </a:cubicBezTo>
                    <a:cubicBezTo>
                      <a:pt x="488" y="631"/>
                      <a:pt x="628" y="489"/>
                      <a:pt x="628" y="316"/>
                    </a:cubicBezTo>
                    <a:cubicBezTo>
                      <a:pt x="628"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34"/>
              <p:cNvSpPr/>
              <p:nvPr/>
            </p:nvSpPr>
            <p:spPr>
              <a:xfrm>
                <a:off x="2036625"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91" y="631"/>
                      <a:pt x="631" y="489"/>
                      <a:pt x="631" y="316"/>
                    </a:cubicBezTo>
                    <a:cubicBezTo>
                      <a:pt x="631" y="140"/>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5" name="Google Shape;5345;p34"/>
              <p:cNvSpPr/>
              <p:nvPr/>
            </p:nvSpPr>
            <p:spPr>
              <a:xfrm>
                <a:off x="1963325"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34"/>
              <p:cNvSpPr/>
              <p:nvPr/>
            </p:nvSpPr>
            <p:spPr>
              <a:xfrm>
                <a:off x="1889950"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91" y="631"/>
                      <a:pt x="631" y="489"/>
                      <a:pt x="631" y="316"/>
                    </a:cubicBezTo>
                    <a:cubicBezTo>
                      <a:pt x="631" y="140"/>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7" name="Google Shape;5347;p34"/>
              <p:cNvSpPr/>
              <p:nvPr/>
            </p:nvSpPr>
            <p:spPr>
              <a:xfrm>
                <a:off x="1816650"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8" name="Google Shape;5348;p34"/>
              <p:cNvSpPr/>
              <p:nvPr/>
            </p:nvSpPr>
            <p:spPr>
              <a:xfrm>
                <a:off x="1743275"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9" name="Google Shape;5349;p34"/>
              <p:cNvSpPr/>
              <p:nvPr/>
            </p:nvSpPr>
            <p:spPr>
              <a:xfrm>
                <a:off x="1669975"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0" name="Google Shape;5350;p34"/>
              <p:cNvSpPr/>
              <p:nvPr/>
            </p:nvSpPr>
            <p:spPr>
              <a:xfrm>
                <a:off x="159660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1" name="Google Shape;5351;p34"/>
              <p:cNvSpPr/>
              <p:nvPr/>
            </p:nvSpPr>
            <p:spPr>
              <a:xfrm>
                <a:off x="1523300"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2" name="Google Shape;5352;p34"/>
              <p:cNvSpPr/>
              <p:nvPr/>
            </p:nvSpPr>
            <p:spPr>
              <a:xfrm>
                <a:off x="144992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3" name="Google Shape;5353;p34"/>
              <p:cNvSpPr/>
              <p:nvPr/>
            </p:nvSpPr>
            <p:spPr>
              <a:xfrm>
                <a:off x="1376625"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4" name="Google Shape;5354;p34"/>
              <p:cNvSpPr/>
              <p:nvPr/>
            </p:nvSpPr>
            <p:spPr>
              <a:xfrm>
                <a:off x="785600" y="1796450"/>
                <a:ext cx="15725" cy="15725"/>
              </a:xfrm>
              <a:custGeom>
                <a:avLst/>
                <a:gdLst/>
                <a:ahLst/>
                <a:cxnLst/>
                <a:rect l="l" t="t" r="r" b="b"/>
                <a:pathLst>
                  <a:path w="629" h="629" extrusionOk="0">
                    <a:moveTo>
                      <a:pt x="313" y="1"/>
                    </a:moveTo>
                    <a:cubicBezTo>
                      <a:pt x="140" y="1"/>
                      <a:pt x="1" y="140"/>
                      <a:pt x="1" y="316"/>
                    </a:cubicBezTo>
                    <a:cubicBezTo>
                      <a:pt x="1" y="489"/>
                      <a:pt x="140" y="628"/>
                      <a:pt x="313" y="628"/>
                    </a:cubicBezTo>
                    <a:cubicBezTo>
                      <a:pt x="489" y="628"/>
                      <a:pt x="629" y="489"/>
                      <a:pt x="629" y="316"/>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5" name="Google Shape;5355;p34"/>
              <p:cNvSpPr/>
              <p:nvPr/>
            </p:nvSpPr>
            <p:spPr>
              <a:xfrm>
                <a:off x="785600" y="1868775"/>
                <a:ext cx="15725" cy="15800"/>
              </a:xfrm>
              <a:custGeom>
                <a:avLst/>
                <a:gdLst/>
                <a:ahLst/>
                <a:cxnLst/>
                <a:rect l="l" t="t" r="r" b="b"/>
                <a:pathLst>
                  <a:path w="629" h="632" extrusionOk="0">
                    <a:moveTo>
                      <a:pt x="313" y="1"/>
                    </a:moveTo>
                    <a:cubicBezTo>
                      <a:pt x="140" y="1"/>
                      <a:pt x="1" y="143"/>
                      <a:pt x="1" y="316"/>
                    </a:cubicBezTo>
                    <a:cubicBezTo>
                      <a:pt x="1" y="492"/>
                      <a:pt x="140" y="631"/>
                      <a:pt x="313" y="631"/>
                    </a:cubicBezTo>
                    <a:cubicBezTo>
                      <a:pt x="489" y="631"/>
                      <a:pt x="629" y="492"/>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6" name="Google Shape;5356;p34"/>
              <p:cNvSpPr/>
              <p:nvPr/>
            </p:nvSpPr>
            <p:spPr>
              <a:xfrm>
                <a:off x="785600" y="1941175"/>
                <a:ext cx="15725" cy="15775"/>
              </a:xfrm>
              <a:custGeom>
                <a:avLst/>
                <a:gdLst/>
                <a:ahLst/>
                <a:cxnLst/>
                <a:rect l="l" t="t" r="r" b="b"/>
                <a:pathLst>
                  <a:path w="629" h="631" extrusionOk="0">
                    <a:moveTo>
                      <a:pt x="313" y="0"/>
                    </a:moveTo>
                    <a:cubicBezTo>
                      <a:pt x="140" y="0"/>
                      <a:pt x="1" y="140"/>
                      <a:pt x="1" y="316"/>
                    </a:cubicBezTo>
                    <a:cubicBezTo>
                      <a:pt x="1" y="489"/>
                      <a:pt x="140" y="631"/>
                      <a:pt x="313" y="631"/>
                    </a:cubicBezTo>
                    <a:cubicBezTo>
                      <a:pt x="489" y="631"/>
                      <a:pt x="629" y="489"/>
                      <a:pt x="629" y="316"/>
                    </a:cubicBezTo>
                    <a:cubicBezTo>
                      <a:pt x="629" y="140"/>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7" name="Google Shape;5357;p34"/>
              <p:cNvSpPr/>
              <p:nvPr/>
            </p:nvSpPr>
            <p:spPr>
              <a:xfrm>
                <a:off x="785600" y="2013575"/>
                <a:ext cx="15725" cy="15700"/>
              </a:xfrm>
              <a:custGeom>
                <a:avLst/>
                <a:gdLst/>
                <a:ahLst/>
                <a:cxnLst/>
                <a:rect l="l" t="t" r="r" b="b"/>
                <a:pathLst>
                  <a:path w="629" h="628" extrusionOk="0">
                    <a:moveTo>
                      <a:pt x="313" y="0"/>
                    </a:moveTo>
                    <a:cubicBezTo>
                      <a:pt x="140" y="0"/>
                      <a:pt x="1" y="140"/>
                      <a:pt x="1" y="315"/>
                    </a:cubicBezTo>
                    <a:cubicBezTo>
                      <a:pt x="1" y="488"/>
                      <a:pt x="140" y="628"/>
                      <a:pt x="313" y="628"/>
                    </a:cubicBezTo>
                    <a:cubicBezTo>
                      <a:pt x="489" y="628"/>
                      <a:pt x="629" y="488"/>
                      <a:pt x="629" y="315"/>
                    </a:cubicBezTo>
                    <a:cubicBezTo>
                      <a:pt x="629" y="140"/>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8" name="Google Shape;5358;p34"/>
              <p:cNvSpPr/>
              <p:nvPr/>
            </p:nvSpPr>
            <p:spPr>
              <a:xfrm>
                <a:off x="785600" y="2085900"/>
                <a:ext cx="15725" cy="15775"/>
              </a:xfrm>
              <a:custGeom>
                <a:avLst/>
                <a:gdLst/>
                <a:ahLst/>
                <a:cxnLst/>
                <a:rect l="l" t="t" r="r" b="b"/>
                <a:pathLst>
                  <a:path w="629" h="631" extrusionOk="0">
                    <a:moveTo>
                      <a:pt x="313" y="0"/>
                    </a:moveTo>
                    <a:cubicBezTo>
                      <a:pt x="140" y="0"/>
                      <a:pt x="1" y="142"/>
                      <a:pt x="1" y="315"/>
                    </a:cubicBezTo>
                    <a:cubicBezTo>
                      <a:pt x="1" y="491"/>
                      <a:pt x="140" y="631"/>
                      <a:pt x="313" y="631"/>
                    </a:cubicBezTo>
                    <a:cubicBezTo>
                      <a:pt x="489" y="631"/>
                      <a:pt x="629" y="491"/>
                      <a:pt x="629" y="315"/>
                    </a:cubicBezTo>
                    <a:cubicBezTo>
                      <a:pt x="629" y="142"/>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9" name="Google Shape;5359;p34"/>
              <p:cNvSpPr/>
              <p:nvPr/>
            </p:nvSpPr>
            <p:spPr>
              <a:xfrm>
                <a:off x="785600" y="2158275"/>
                <a:ext cx="15725" cy="15800"/>
              </a:xfrm>
              <a:custGeom>
                <a:avLst/>
                <a:gdLst/>
                <a:ahLst/>
                <a:cxnLst/>
                <a:rect l="l" t="t" r="r" b="b"/>
                <a:pathLst>
                  <a:path w="629" h="632" extrusionOk="0">
                    <a:moveTo>
                      <a:pt x="313" y="1"/>
                    </a:moveTo>
                    <a:cubicBezTo>
                      <a:pt x="140" y="1"/>
                      <a:pt x="1" y="140"/>
                      <a:pt x="1" y="316"/>
                    </a:cubicBezTo>
                    <a:cubicBezTo>
                      <a:pt x="1" y="489"/>
                      <a:pt x="140" y="631"/>
                      <a:pt x="313" y="631"/>
                    </a:cubicBezTo>
                    <a:cubicBezTo>
                      <a:pt x="489" y="631"/>
                      <a:pt x="629" y="489"/>
                      <a:pt x="629" y="316"/>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0" name="Google Shape;5360;p34"/>
              <p:cNvSpPr/>
              <p:nvPr/>
            </p:nvSpPr>
            <p:spPr>
              <a:xfrm>
                <a:off x="785600" y="2230675"/>
                <a:ext cx="15725" cy="15725"/>
              </a:xfrm>
              <a:custGeom>
                <a:avLst/>
                <a:gdLst/>
                <a:ahLst/>
                <a:cxnLst/>
                <a:rect l="l" t="t" r="r" b="b"/>
                <a:pathLst>
                  <a:path w="629" h="629" extrusionOk="0">
                    <a:moveTo>
                      <a:pt x="313" y="1"/>
                    </a:moveTo>
                    <a:cubicBezTo>
                      <a:pt x="140" y="1"/>
                      <a:pt x="1" y="140"/>
                      <a:pt x="1" y="313"/>
                    </a:cubicBezTo>
                    <a:cubicBezTo>
                      <a:pt x="1" y="489"/>
                      <a:pt x="140" y="628"/>
                      <a:pt x="313" y="628"/>
                    </a:cubicBezTo>
                    <a:cubicBezTo>
                      <a:pt x="489" y="628"/>
                      <a:pt x="629" y="489"/>
                      <a:pt x="629" y="313"/>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1" name="Google Shape;5361;p34"/>
              <p:cNvSpPr/>
              <p:nvPr/>
            </p:nvSpPr>
            <p:spPr>
              <a:xfrm>
                <a:off x="785600" y="2303000"/>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9" y="489"/>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2" name="Google Shape;5362;p34"/>
              <p:cNvSpPr/>
              <p:nvPr/>
            </p:nvSpPr>
            <p:spPr>
              <a:xfrm>
                <a:off x="785600" y="2375400"/>
                <a:ext cx="15725" cy="15800"/>
              </a:xfrm>
              <a:custGeom>
                <a:avLst/>
                <a:gdLst/>
                <a:ahLst/>
                <a:cxnLst/>
                <a:rect l="l" t="t" r="r" b="b"/>
                <a:pathLst>
                  <a:path w="629" h="632" extrusionOk="0">
                    <a:moveTo>
                      <a:pt x="313" y="1"/>
                    </a:moveTo>
                    <a:cubicBezTo>
                      <a:pt x="140" y="1"/>
                      <a:pt x="1" y="140"/>
                      <a:pt x="1" y="316"/>
                    </a:cubicBezTo>
                    <a:cubicBezTo>
                      <a:pt x="1" y="489"/>
                      <a:pt x="140" y="631"/>
                      <a:pt x="313" y="631"/>
                    </a:cubicBezTo>
                    <a:cubicBezTo>
                      <a:pt x="489" y="631"/>
                      <a:pt x="629" y="489"/>
                      <a:pt x="629" y="316"/>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3" name="Google Shape;5363;p34"/>
              <p:cNvSpPr/>
              <p:nvPr/>
            </p:nvSpPr>
            <p:spPr>
              <a:xfrm>
                <a:off x="785600" y="2447725"/>
                <a:ext cx="15725" cy="15800"/>
              </a:xfrm>
              <a:custGeom>
                <a:avLst/>
                <a:gdLst/>
                <a:ahLst/>
                <a:cxnLst/>
                <a:rect l="l" t="t" r="r" b="b"/>
                <a:pathLst>
                  <a:path w="629" h="632" extrusionOk="0">
                    <a:moveTo>
                      <a:pt x="313" y="1"/>
                    </a:moveTo>
                    <a:cubicBezTo>
                      <a:pt x="140" y="1"/>
                      <a:pt x="1" y="143"/>
                      <a:pt x="1" y="316"/>
                    </a:cubicBezTo>
                    <a:cubicBezTo>
                      <a:pt x="1" y="492"/>
                      <a:pt x="140" y="631"/>
                      <a:pt x="313" y="631"/>
                    </a:cubicBezTo>
                    <a:cubicBezTo>
                      <a:pt x="489" y="631"/>
                      <a:pt x="629" y="492"/>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4" name="Google Shape;5364;p34"/>
              <p:cNvSpPr/>
              <p:nvPr/>
            </p:nvSpPr>
            <p:spPr>
              <a:xfrm>
                <a:off x="785600" y="2520125"/>
                <a:ext cx="15725" cy="15775"/>
              </a:xfrm>
              <a:custGeom>
                <a:avLst/>
                <a:gdLst/>
                <a:ahLst/>
                <a:cxnLst/>
                <a:rect l="l" t="t" r="r" b="b"/>
                <a:pathLst>
                  <a:path w="629" h="631" extrusionOk="0">
                    <a:moveTo>
                      <a:pt x="313" y="0"/>
                    </a:moveTo>
                    <a:cubicBezTo>
                      <a:pt x="140" y="0"/>
                      <a:pt x="1" y="143"/>
                      <a:pt x="1" y="316"/>
                    </a:cubicBezTo>
                    <a:cubicBezTo>
                      <a:pt x="1" y="489"/>
                      <a:pt x="140" y="631"/>
                      <a:pt x="313" y="631"/>
                    </a:cubicBezTo>
                    <a:cubicBezTo>
                      <a:pt x="489" y="631"/>
                      <a:pt x="629" y="489"/>
                      <a:pt x="629" y="316"/>
                    </a:cubicBezTo>
                    <a:cubicBezTo>
                      <a:pt x="629" y="143"/>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5" name="Google Shape;5365;p34"/>
              <p:cNvSpPr/>
              <p:nvPr/>
            </p:nvSpPr>
            <p:spPr>
              <a:xfrm>
                <a:off x="2471975" y="3915975"/>
                <a:ext cx="15775" cy="15800"/>
              </a:xfrm>
              <a:custGeom>
                <a:avLst/>
                <a:gdLst/>
                <a:ahLst/>
                <a:cxnLst/>
                <a:rect l="l" t="t" r="r" b="b"/>
                <a:pathLst>
                  <a:path w="631" h="632" extrusionOk="0">
                    <a:moveTo>
                      <a:pt x="315" y="1"/>
                    </a:moveTo>
                    <a:cubicBezTo>
                      <a:pt x="143" y="1"/>
                      <a:pt x="0" y="143"/>
                      <a:pt x="0" y="316"/>
                    </a:cubicBezTo>
                    <a:cubicBezTo>
                      <a:pt x="0" y="489"/>
                      <a:pt x="143" y="631"/>
                      <a:pt x="315" y="631"/>
                    </a:cubicBezTo>
                    <a:cubicBezTo>
                      <a:pt x="491" y="631"/>
                      <a:pt x="631" y="489"/>
                      <a:pt x="631" y="316"/>
                    </a:cubicBezTo>
                    <a:cubicBezTo>
                      <a:pt x="631" y="143"/>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6" name="Google Shape;5366;p34"/>
              <p:cNvSpPr/>
              <p:nvPr/>
            </p:nvSpPr>
            <p:spPr>
              <a:xfrm>
                <a:off x="2398675" y="3915975"/>
                <a:ext cx="15775" cy="15800"/>
              </a:xfrm>
              <a:custGeom>
                <a:avLst/>
                <a:gdLst/>
                <a:ahLst/>
                <a:cxnLst/>
                <a:rect l="l" t="t" r="r" b="b"/>
                <a:pathLst>
                  <a:path w="631" h="632" extrusionOk="0">
                    <a:moveTo>
                      <a:pt x="315" y="1"/>
                    </a:moveTo>
                    <a:cubicBezTo>
                      <a:pt x="140" y="1"/>
                      <a:pt x="0" y="143"/>
                      <a:pt x="0" y="316"/>
                    </a:cubicBezTo>
                    <a:cubicBezTo>
                      <a:pt x="0" y="489"/>
                      <a:pt x="140"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7" name="Google Shape;5367;p34"/>
              <p:cNvSpPr/>
              <p:nvPr/>
            </p:nvSpPr>
            <p:spPr>
              <a:xfrm>
                <a:off x="2325375" y="3915975"/>
                <a:ext cx="15700" cy="15800"/>
              </a:xfrm>
              <a:custGeom>
                <a:avLst/>
                <a:gdLst/>
                <a:ahLst/>
                <a:cxnLst/>
                <a:rect l="l" t="t" r="r" b="b"/>
                <a:pathLst>
                  <a:path w="628" h="632" extrusionOk="0">
                    <a:moveTo>
                      <a:pt x="313" y="1"/>
                    </a:moveTo>
                    <a:cubicBezTo>
                      <a:pt x="140" y="1"/>
                      <a:pt x="0" y="143"/>
                      <a:pt x="0" y="316"/>
                    </a:cubicBezTo>
                    <a:cubicBezTo>
                      <a:pt x="0" y="489"/>
                      <a:pt x="140" y="631"/>
                      <a:pt x="313" y="631"/>
                    </a:cubicBezTo>
                    <a:cubicBezTo>
                      <a:pt x="488" y="631"/>
                      <a:pt x="628" y="489"/>
                      <a:pt x="628" y="316"/>
                    </a:cubicBezTo>
                    <a:cubicBezTo>
                      <a:pt x="628" y="143"/>
                      <a:pt x="488"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8" name="Google Shape;5368;p34"/>
              <p:cNvSpPr/>
              <p:nvPr/>
            </p:nvSpPr>
            <p:spPr>
              <a:xfrm>
                <a:off x="2252000" y="3915975"/>
                <a:ext cx="15775" cy="15800"/>
              </a:xfrm>
              <a:custGeom>
                <a:avLst/>
                <a:gdLst/>
                <a:ahLst/>
                <a:cxnLst/>
                <a:rect l="l" t="t" r="r" b="b"/>
                <a:pathLst>
                  <a:path w="631" h="632" extrusionOk="0">
                    <a:moveTo>
                      <a:pt x="315" y="1"/>
                    </a:moveTo>
                    <a:cubicBezTo>
                      <a:pt x="143" y="1"/>
                      <a:pt x="0" y="143"/>
                      <a:pt x="0" y="316"/>
                    </a:cubicBezTo>
                    <a:cubicBezTo>
                      <a:pt x="0" y="489"/>
                      <a:pt x="143"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9" name="Google Shape;5369;p34"/>
              <p:cNvSpPr/>
              <p:nvPr/>
            </p:nvSpPr>
            <p:spPr>
              <a:xfrm>
                <a:off x="217862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91" y="631"/>
                      <a:pt x="631" y="489"/>
                      <a:pt x="631" y="316"/>
                    </a:cubicBezTo>
                    <a:cubicBezTo>
                      <a:pt x="631" y="143"/>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0" name="Google Shape;5370;p34"/>
              <p:cNvSpPr/>
              <p:nvPr/>
            </p:nvSpPr>
            <p:spPr>
              <a:xfrm>
                <a:off x="210532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1" name="Google Shape;5371;p34"/>
              <p:cNvSpPr/>
              <p:nvPr/>
            </p:nvSpPr>
            <p:spPr>
              <a:xfrm>
                <a:off x="2031950"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91" y="631"/>
                      <a:pt x="631" y="489"/>
                      <a:pt x="631" y="316"/>
                    </a:cubicBezTo>
                    <a:cubicBezTo>
                      <a:pt x="631" y="143"/>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2" name="Google Shape;5372;p34"/>
              <p:cNvSpPr/>
              <p:nvPr/>
            </p:nvSpPr>
            <p:spPr>
              <a:xfrm>
                <a:off x="1958650"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3" name="Google Shape;5373;p34"/>
              <p:cNvSpPr/>
              <p:nvPr/>
            </p:nvSpPr>
            <p:spPr>
              <a:xfrm>
                <a:off x="1885350" y="3915975"/>
                <a:ext cx="15725" cy="15800"/>
              </a:xfrm>
              <a:custGeom>
                <a:avLst/>
                <a:gdLst/>
                <a:ahLst/>
                <a:cxnLst/>
                <a:rect l="l" t="t" r="r" b="b"/>
                <a:pathLst>
                  <a:path w="629" h="632" extrusionOk="0">
                    <a:moveTo>
                      <a:pt x="313" y="1"/>
                    </a:moveTo>
                    <a:cubicBezTo>
                      <a:pt x="140" y="1"/>
                      <a:pt x="0" y="143"/>
                      <a:pt x="0" y="316"/>
                    </a:cubicBezTo>
                    <a:cubicBezTo>
                      <a:pt x="0"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4" name="Google Shape;5374;p34"/>
              <p:cNvSpPr/>
              <p:nvPr/>
            </p:nvSpPr>
            <p:spPr>
              <a:xfrm>
                <a:off x="181197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5" name="Google Shape;5375;p34"/>
              <p:cNvSpPr/>
              <p:nvPr/>
            </p:nvSpPr>
            <p:spPr>
              <a:xfrm>
                <a:off x="1738675" y="3915975"/>
                <a:ext cx="15725" cy="15800"/>
              </a:xfrm>
              <a:custGeom>
                <a:avLst/>
                <a:gdLst/>
                <a:ahLst/>
                <a:cxnLst/>
                <a:rect l="l" t="t" r="r" b="b"/>
                <a:pathLst>
                  <a:path w="629" h="632" extrusionOk="0">
                    <a:moveTo>
                      <a:pt x="313" y="1"/>
                    </a:moveTo>
                    <a:cubicBezTo>
                      <a:pt x="140" y="1"/>
                      <a:pt x="0" y="143"/>
                      <a:pt x="0" y="316"/>
                    </a:cubicBezTo>
                    <a:cubicBezTo>
                      <a:pt x="0"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6" name="Google Shape;5376;p34"/>
              <p:cNvSpPr/>
              <p:nvPr/>
            </p:nvSpPr>
            <p:spPr>
              <a:xfrm>
                <a:off x="1665300" y="3915975"/>
                <a:ext cx="15775" cy="15800"/>
              </a:xfrm>
              <a:custGeom>
                <a:avLst/>
                <a:gdLst/>
                <a:ahLst/>
                <a:cxnLst/>
                <a:rect l="l" t="t" r="r" b="b"/>
                <a:pathLst>
                  <a:path w="631"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7" name="Google Shape;5377;p34"/>
              <p:cNvSpPr/>
              <p:nvPr/>
            </p:nvSpPr>
            <p:spPr>
              <a:xfrm>
                <a:off x="159192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8" name="Google Shape;5378;p34"/>
              <p:cNvSpPr/>
              <p:nvPr/>
            </p:nvSpPr>
            <p:spPr>
              <a:xfrm>
                <a:off x="151862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9" name="Google Shape;5379;p34"/>
              <p:cNvSpPr/>
              <p:nvPr/>
            </p:nvSpPr>
            <p:spPr>
              <a:xfrm>
                <a:off x="144525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0" name="Google Shape;5380;p34"/>
              <p:cNvSpPr/>
              <p:nvPr/>
            </p:nvSpPr>
            <p:spPr>
              <a:xfrm>
                <a:off x="137195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1" name="Google Shape;5381;p34"/>
              <p:cNvSpPr/>
              <p:nvPr/>
            </p:nvSpPr>
            <p:spPr>
              <a:xfrm>
                <a:off x="1298650" y="3915975"/>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2" name="Google Shape;5382;p34"/>
              <p:cNvSpPr/>
              <p:nvPr/>
            </p:nvSpPr>
            <p:spPr>
              <a:xfrm>
                <a:off x="122527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3" name="Google Shape;5383;p34"/>
              <p:cNvSpPr/>
              <p:nvPr/>
            </p:nvSpPr>
            <p:spPr>
              <a:xfrm>
                <a:off x="115190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4" name="Google Shape;5384;p34"/>
              <p:cNvSpPr/>
              <p:nvPr/>
            </p:nvSpPr>
            <p:spPr>
              <a:xfrm>
                <a:off x="107860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5" name="Google Shape;5385;p34"/>
              <p:cNvSpPr/>
              <p:nvPr/>
            </p:nvSpPr>
            <p:spPr>
              <a:xfrm>
                <a:off x="1005300" y="3915975"/>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6" name="Google Shape;5386;p34"/>
              <p:cNvSpPr/>
              <p:nvPr/>
            </p:nvSpPr>
            <p:spPr>
              <a:xfrm>
                <a:off x="93192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7" name="Google Shape;5387;p34"/>
              <p:cNvSpPr/>
              <p:nvPr/>
            </p:nvSpPr>
            <p:spPr>
              <a:xfrm>
                <a:off x="858625" y="3915975"/>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8" name="Google Shape;5388;p34"/>
              <p:cNvSpPr/>
              <p:nvPr/>
            </p:nvSpPr>
            <p:spPr>
              <a:xfrm>
                <a:off x="78525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9" name="Google Shape;5389;p34"/>
              <p:cNvSpPr/>
              <p:nvPr/>
            </p:nvSpPr>
            <p:spPr>
              <a:xfrm>
                <a:off x="780925" y="3854675"/>
                <a:ext cx="15725" cy="15800"/>
              </a:xfrm>
              <a:custGeom>
                <a:avLst/>
                <a:gdLst/>
                <a:ahLst/>
                <a:cxnLst/>
                <a:rect l="l" t="t" r="r" b="b"/>
                <a:pathLst>
                  <a:path w="629" h="632" extrusionOk="0">
                    <a:moveTo>
                      <a:pt x="316" y="1"/>
                    </a:moveTo>
                    <a:cubicBezTo>
                      <a:pt x="140" y="1"/>
                      <a:pt x="1" y="140"/>
                      <a:pt x="1" y="316"/>
                    </a:cubicBezTo>
                    <a:cubicBezTo>
                      <a:pt x="1" y="489"/>
                      <a:pt x="140" y="631"/>
                      <a:pt x="316" y="631"/>
                    </a:cubicBezTo>
                    <a:cubicBezTo>
                      <a:pt x="489" y="631"/>
                      <a:pt x="629" y="489"/>
                      <a:pt x="629" y="316"/>
                    </a:cubicBezTo>
                    <a:cubicBezTo>
                      <a:pt x="629"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0" name="Google Shape;5390;p34"/>
              <p:cNvSpPr/>
              <p:nvPr/>
            </p:nvSpPr>
            <p:spPr>
              <a:xfrm>
                <a:off x="780925" y="3782275"/>
                <a:ext cx="15725" cy="15800"/>
              </a:xfrm>
              <a:custGeom>
                <a:avLst/>
                <a:gdLst/>
                <a:ahLst/>
                <a:cxnLst/>
                <a:rect l="l" t="t" r="r" b="b"/>
                <a:pathLst>
                  <a:path w="629" h="632" extrusionOk="0">
                    <a:moveTo>
                      <a:pt x="316" y="1"/>
                    </a:moveTo>
                    <a:cubicBezTo>
                      <a:pt x="140" y="1"/>
                      <a:pt x="1" y="143"/>
                      <a:pt x="1" y="316"/>
                    </a:cubicBezTo>
                    <a:cubicBezTo>
                      <a:pt x="1" y="489"/>
                      <a:pt x="140" y="631"/>
                      <a:pt x="316" y="631"/>
                    </a:cubicBezTo>
                    <a:cubicBezTo>
                      <a:pt x="489" y="631"/>
                      <a:pt x="629" y="489"/>
                      <a:pt x="629" y="316"/>
                    </a:cubicBezTo>
                    <a:cubicBezTo>
                      <a:pt x="629"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1" name="Google Shape;5391;p34"/>
              <p:cNvSpPr/>
              <p:nvPr/>
            </p:nvSpPr>
            <p:spPr>
              <a:xfrm>
                <a:off x="780925" y="3709950"/>
                <a:ext cx="15725" cy="15725"/>
              </a:xfrm>
              <a:custGeom>
                <a:avLst/>
                <a:gdLst/>
                <a:ahLst/>
                <a:cxnLst/>
                <a:rect l="l" t="t" r="r" b="b"/>
                <a:pathLst>
                  <a:path w="629" h="629" extrusionOk="0">
                    <a:moveTo>
                      <a:pt x="316" y="1"/>
                    </a:moveTo>
                    <a:cubicBezTo>
                      <a:pt x="140" y="1"/>
                      <a:pt x="1" y="140"/>
                      <a:pt x="1" y="313"/>
                    </a:cubicBezTo>
                    <a:cubicBezTo>
                      <a:pt x="1" y="489"/>
                      <a:pt x="140" y="629"/>
                      <a:pt x="316" y="629"/>
                    </a:cubicBezTo>
                    <a:cubicBezTo>
                      <a:pt x="489" y="629"/>
                      <a:pt x="629" y="489"/>
                      <a:pt x="629" y="313"/>
                    </a:cubicBezTo>
                    <a:cubicBezTo>
                      <a:pt x="629"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2" name="Google Shape;5392;p34"/>
              <p:cNvSpPr/>
              <p:nvPr/>
            </p:nvSpPr>
            <p:spPr>
              <a:xfrm>
                <a:off x="780925" y="3637575"/>
                <a:ext cx="15725" cy="15775"/>
              </a:xfrm>
              <a:custGeom>
                <a:avLst/>
                <a:gdLst/>
                <a:ahLst/>
                <a:cxnLst/>
                <a:rect l="l" t="t" r="r" b="b"/>
                <a:pathLst>
                  <a:path w="629" h="631" extrusionOk="0">
                    <a:moveTo>
                      <a:pt x="316" y="0"/>
                    </a:moveTo>
                    <a:cubicBezTo>
                      <a:pt x="140" y="0"/>
                      <a:pt x="1" y="142"/>
                      <a:pt x="1" y="315"/>
                    </a:cubicBezTo>
                    <a:cubicBezTo>
                      <a:pt x="1" y="488"/>
                      <a:pt x="140" y="631"/>
                      <a:pt x="316" y="631"/>
                    </a:cubicBezTo>
                    <a:cubicBezTo>
                      <a:pt x="489" y="631"/>
                      <a:pt x="629" y="488"/>
                      <a:pt x="629" y="315"/>
                    </a:cubicBezTo>
                    <a:cubicBezTo>
                      <a:pt x="629" y="142"/>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3" name="Google Shape;5393;p34"/>
              <p:cNvSpPr/>
              <p:nvPr/>
            </p:nvSpPr>
            <p:spPr>
              <a:xfrm>
                <a:off x="780925" y="3565175"/>
                <a:ext cx="15725" cy="15775"/>
              </a:xfrm>
              <a:custGeom>
                <a:avLst/>
                <a:gdLst/>
                <a:ahLst/>
                <a:cxnLst/>
                <a:rect l="l" t="t" r="r" b="b"/>
                <a:pathLst>
                  <a:path w="629" h="631" extrusionOk="0">
                    <a:moveTo>
                      <a:pt x="316" y="0"/>
                    </a:moveTo>
                    <a:cubicBezTo>
                      <a:pt x="140" y="0"/>
                      <a:pt x="1" y="143"/>
                      <a:pt x="1" y="316"/>
                    </a:cubicBezTo>
                    <a:cubicBezTo>
                      <a:pt x="1" y="489"/>
                      <a:pt x="140" y="631"/>
                      <a:pt x="316" y="631"/>
                    </a:cubicBezTo>
                    <a:cubicBezTo>
                      <a:pt x="489" y="631"/>
                      <a:pt x="629" y="489"/>
                      <a:pt x="629" y="316"/>
                    </a:cubicBezTo>
                    <a:cubicBezTo>
                      <a:pt x="629"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4" name="Google Shape;5394;p34"/>
              <p:cNvSpPr/>
              <p:nvPr/>
            </p:nvSpPr>
            <p:spPr>
              <a:xfrm>
                <a:off x="780925" y="3492850"/>
                <a:ext cx="15725" cy="15725"/>
              </a:xfrm>
              <a:custGeom>
                <a:avLst/>
                <a:gdLst/>
                <a:ahLst/>
                <a:cxnLst/>
                <a:rect l="l" t="t" r="r" b="b"/>
                <a:pathLst>
                  <a:path w="629" h="629" extrusionOk="0">
                    <a:moveTo>
                      <a:pt x="316" y="0"/>
                    </a:moveTo>
                    <a:cubicBezTo>
                      <a:pt x="140" y="0"/>
                      <a:pt x="1" y="140"/>
                      <a:pt x="1" y="316"/>
                    </a:cubicBezTo>
                    <a:cubicBezTo>
                      <a:pt x="1" y="489"/>
                      <a:pt x="140" y="628"/>
                      <a:pt x="316" y="628"/>
                    </a:cubicBezTo>
                    <a:cubicBezTo>
                      <a:pt x="489" y="628"/>
                      <a:pt x="629" y="489"/>
                      <a:pt x="629" y="316"/>
                    </a:cubicBezTo>
                    <a:cubicBezTo>
                      <a:pt x="629"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5" name="Google Shape;5395;p34"/>
              <p:cNvSpPr/>
              <p:nvPr/>
            </p:nvSpPr>
            <p:spPr>
              <a:xfrm>
                <a:off x="780925" y="3420450"/>
                <a:ext cx="15725" cy="15800"/>
              </a:xfrm>
              <a:custGeom>
                <a:avLst/>
                <a:gdLst/>
                <a:ahLst/>
                <a:cxnLst/>
                <a:rect l="l" t="t" r="r" b="b"/>
                <a:pathLst>
                  <a:path w="629" h="632" extrusionOk="0">
                    <a:moveTo>
                      <a:pt x="316" y="1"/>
                    </a:moveTo>
                    <a:cubicBezTo>
                      <a:pt x="140" y="1"/>
                      <a:pt x="1" y="143"/>
                      <a:pt x="1" y="316"/>
                    </a:cubicBezTo>
                    <a:cubicBezTo>
                      <a:pt x="1" y="489"/>
                      <a:pt x="140" y="631"/>
                      <a:pt x="316" y="631"/>
                    </a:cubicBezTo>
                    <a:cubicBezTo>
                      <a:pt x="489" y="631"/>
                      <a:pt x="629" y="489"/>
                      <a:pt x="629" y="316"/>
                    </a:cubicBezTo>
                    <a:cubicBezTo>
                      <a:pt x="629"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6" name="Google Shape;5396;p34"/>
              <p:cNvSpPr/>
              <p:nvPr/>
            </p:nvSpPr>
            <p:spPr>
              <a:xfrm>
                <a:off x="780925" y="3348050"/>
                <a:ext cx="15725" cy="15800"/>
              </a:xfrm>
              <a:custGeom>
                <a:avLst/>
                <a:gdLst/>
                <a:ahLst/>
                <a:cxnLst/>
                <a:rect l="l" t="t" r="r" b="b"/>
                <a:pathLst>
                  <a:path w="629" h="632" extrusionOk="0">
                    <a:moveTo>
                      <a:pt x="316" y="1"/>
                    </a:moveTo>
                    <a:cubicBezTo>
                      <a:pt x="140" y="1"/>
                      <a:pt x="1" y="143"/>
                      <a:pt x="1" y="316"/>
                    </a:cubicBezTo>
                    <a:cubicBezTo>
                      <a:pt x="1" y="492"/>
                      <a:pt x="140" y="631"/>
                      <a:pt x="316" y="631"/>
                    </a:cubicBezTo>
                    <a:cubicBezTo>
                      <a:pt x="489" y="631"/>
                      <a:pt x="629" y="492"/>
                      <a:pt x="629" y="316"/>
                    </a:cubicBezTo>
                    <a:cubicBezTo>
                      <a:pt x="629"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7" name="Google Shape;5397;p34"/>
              <p:cNvSpPr/>
              <p:nvPr/>
            </p:nvSpPr>
            <p:spPr>
              <a:xfrm>
                <a:off x="780925" y="3275725"/>
                <a:ext cx="15725" cy="15800"/>
              </a:xfrm>
              <a:custGeom>
                <a:avLst/>
                <a:gdLst/>
                <a:ahLst/>
                <a:cxnLst/>
                <a:rect l="l" t="t" r="r" b="b"/>
                <a:pathLst>
                  <a:path w="629" h="632" extrusionOk="0">
                    <a:moveTo>
                      <a:pt x="316" y="1"/>
                    </a:moveTo>
                    <a:cubicBezTo>
                      <a:pt x="140" y="1"/>
                      <a:pt x="1" y="140"/>
                      <a:pt x="1" y="316"/>
                    </a:cubicBezTo>
                    <a:cubicBezTo>
                      <a:pt x="1" y="489"/>
                      <a:pt x="140" y="631"/>
                      <a:pt x="316" y="631"/>
                    </a:cubicBezTo>
                    <a:cubicBezTo>
                      <a:pt x="489" y="631"/>
                      <a:pt x="629" y="489"/>
                      <a:pt x="629" y="316"/>
                    </a:cubicBezTo>
                    <a:cubicBezTo>
                      <a:pt x="629"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8" name="Google Shape;5398;p34"/>
              <p:cNvSpPr/>
              <p:nvPr/>
            </p:nvSpPr>
            <p:spPr>
              <a:xfrm>
                <a:off x="780925" y="3203350"/>
                <a:ext cx="15725" cy="15775"/>
              </a:xfrm>
              <a:custGeom>
                <a:avLst/>
                <a:gdLst/>
                <a:ahLst/>
                <a:cxnLst/>
                <a:rect l="l" t="t" r="r" b="b"/>
                <a:pathLst>
                  <a:path w="629" h="631" extrusionOk="0">
                    <a:moveTo>
                      <a:pt x="316" y="0"/>
                    </a:moveTo>
                    <a:cubicBezTo>
                      <a:pt x="140" y="0"/>
                      <a:pt x="1" y="142"/>
                      <a:pt x="1" y="315"/>
                    </a:cubicBezTo>
                    <a:cubicBezTo>
                      <a:pt x="1" y="488"/>
                      <a:pt x="140" y="631"/>
                      <a:pt x="316" y="631"/>
                    </a:cubicBezTo>
                    <a:cubicBezTo>
                      <a:pt x="489" y="631"/>
                      <a:pt x="629" y="488"/>
                      <a:pt x="629" y="315"/>
                    </a:cubicBezTo>
                    <a:cubicBezTo>
                      <a:pt x="629" y="142"/>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9" name="Google Shape;5399;p34"/>
              <p:cNvSpPr/>
              <p:nvPr/>
            </p:nvSpPr>
            <p:spPr>
              <a:xfrm>
                <a:off x="780925" y="3130950"/>
                <a:ext cx="15725" cy="15775"/>
              </a:xfrm>
              <a:custGeom>
                <a:avLst/>
                <a:gdLst/>
                <a:ahLst/>
                <a:cxnLst/>
                <a:rect l="l" t="t" r="r" b="b"/>
                <a:pathLst>
                  <a:path w="629" h="631" extrusionOk="0">
                    <a:moveTo>
                      <a:pt x="316" y="0"/>
                    </a:moveTo>
                    <a:cubicBezTo>
                      <a:pt x="140" y="0"/>
                      <a:pt x="1" y="143"/>
                      <a:pt x="1" y="315"/>
                    </a:cubicBezTo>
                    <a:cubicBezTo>
                      <a:pt x="1" y="491"/>
                      <a:pt x="140" y="631"/>
                      <a:pt x="316" y="631"/>
                    </a:cubicBezTo>
                    <a:cubicBezTo>
                      <a:pt x="489" y="631"/>
                      <a:pt x="629" y="491"/>
                      <a:pt x="629" y="315"/>
                    </a:cubicBezTo>
                    <a:cubicBezTo>
                      <a:pt x="629"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0" name="Google Shape;5400;p34"/>
              <p:cNvSpPr/>
              <p:nvPr/>
            </p:nvSpPr>
            <p:spPr>
              <a:xfrm>
                <a:off x="780925" y="3058625"/>
                <a:ext cx="15725" cy="15775"/>
              </a:xfrm>
              <a:custGeom>
                <a:avLst/>
                <a:gdLst/>
                <a:ahLst/>
                <a:cxnLst/>
                <a:rect l="l" t="t" r="r" b="b"/>
                <a:pathLst>
                  <a:path w="629" h="631" extrusionOk="0">
                    <a:moveTo>
                      <a:pt x="316" y="0"/>
                    </a:moveTo>
                    <a:cubicBezTo>
                      <a:pt x="140" y="0"/>
                      <a:pt x="1" y="140"/>
                      <a:pt x="1" y="315"/>
                    </a:cubicBezTo>
                    <a:cubicBezTo>
                      <a:pt x="1" y="488"/>
                      <a:pt x="140" y="631"/>
                      <a:pt x="316" y="631"/>
                    </a:cubicBezTo>
                    <a:cubicBezTo>
                      <a:pt x="489" y="631"/>
                      <a:pt x="629" y="488"/>
                      <a:pt x="629" y="315"/>
                    </a:cubicBezTo>
                    <a:cubicBezTo>
                      <a:pt x="629"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1" name="Google Shape;5401;p34"/>
              <p:cNvSpPr/>
              <p:nvPr/>
            </p:nvSpPr>
            <p:spPr>
              <a:xfrm>
                <a:off x="780925" y="2986225"/>
                <a:ext cx="15725" cy="15775"/>
              </a:xfrm>
              <a:custGeom>
                <a:avLst/>
                <a:gdLst/>
                <a:ahLst/>
                <a:cxnLst/>
                <a:rect l="l" t="t" r="r" b="b"/>
                <a:pathLst>
                  <a:path w="629" h="631" extrusionOk="0">
                    <a:moveTo>
                      <a:pt x="316" y="0"/>
                    </a:moveTo>
                    <a:cubicBezTo>
                      <a:pt x="140" y="0"/>
                      <a:pt x="1" y="143"/>
                      <a:pt x="1" y="316"/>
                    </a:cubicBezTo>
                    <a:cubicBezTo>
                      <a:pt x="1" y="489"/>
                      <a:pt x="140" y="631"/>
                      <a:pt x="316" y="631"/>
                    </a:cubicBezTo>
                    <a:cubicBezTo>
                      <a:pt x="489" y="631"/>
                      <a:pt x="629" y="489"/>
                      <a:pt x="629" y="316"/>
                    </a:cubicBezTo>
                    <a:cubicBezTo>
                      <a:pt x="629"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2" name="Google Shape;5402;p34"/>
              <p:cNvSpPr/>
              <p:nvPr/>
            </p:nvSpPr>
            <p:spPr>
              <a:xfrm>
                <a:off x="780925" y="2913900"/>
                <a:ext cx="15725" cy="15725"/>
              </a:xfrm>
              <a:custGeom>
                <a:avLst/>
                <a:gdLst/>
                <a:ahLst/>
                <a:cxnLst/>
                <a:rect l="l" t="t" r="r" b="b"/>
                <a:pathLst>
                  <a:path w="629" h="629" extrusionOk="0">
                    <a:moveTo>
                      <a:pt x="316" y="0"/>
                    </a:moveTo>
                    <a:cubicBezTo>
                      <a:pt x="140" y="0"/>
                      <a:pt x="1" y="140"/>
                      <a:pt x="1" y="313"/>
                    </a:cubicBezTo>
                    <a:cubicBezTo>
                      <a:pt x="1" y="489"/>
                      <a:pt x="140" y="628"/>
                      <a:pt x="316" y="628"/>
                    </a:cubicBezTo>
                    <a:cubicBezTo>
                      <a:pt x="489" y="628"/>
                      <a:pt x="629" y="489"/>
                      <a:pt x="629" y="313"/>
                    </a:cubicBezTo>
                    <a:cubicBezTo>
                      <a:pt x="629"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3" name="Google Shape;5403;p34"/>
              <p:cNvSpPr/>
              <p:nvPr/>
            </p:nvSpPr>
            <p:spPr>
              <a:xfrm>
                <a:off x="779825" y="2841500"/>
                <a:ext cx="17950" cy="15775"/>
              </a:xfrm>
              <a:custGeom>
                <a:avLst/>
                <a:gdLst/>
                <a:ahLst/>
                <a:cxnLst/>
                <a:rect l="l" t="t" r="r" b="b"/>
                <a:pathLst>
                  <a:path w="718" h="631" extrusionOk="0">
                    <a:moveTo>
                      <a:pt x="360" y="0"/>
                    </a:moveTo>
                    <a:cubicBezTo>
                      <a:pt x="314" y="0"/>
                      <a:pt x="268" y="10"/>
                      <a:pt x="223" y="31"/>
                    </a:cubicBezTo>
                    <a:cubicBezTo>
                      <a:pt x="67" y="104"/>
                      <a:pt x="0" y="291"/>
                      <a:pt x="73" y="450"/>
                    </a:cubicBezTo>
                    <a:cubicBezTo>
                      <a:pt x="127" y="563"/>
                      <a:pt x="241" y="631"/>
                      <a:pt x="358" y="631"/>
                    </a:cubicBezTo>
                    <a:cubicBezTo>
                      <a:pt x="403" y="631"/>
                      <a:pt x="448" y="621"/>
                      <a:pt x="491" y="600"/>
                    </a:cubicBezTo>
                    <a:cubicBezTo>
                      <a:pt x="650" y="528"/>
                      <a:pt x="717" y="338"/>
                      <a:pt x="645" y="182"/>
                    </a:cubicBezTo>
                    <a:cubicBezTo>
                      <a:pt x="590" y="67"/>
                      <a:pt x="478"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4" name="Google Shape;5404;p34"/>
              <p:cNvSpPr/>
              <p:nvPr/>
            </p:nvSpPr>
            <p:spPr>
              <a:xfrm>
                <a:off x="2617375" y="3915000"/>
                <a:ext cx="51450" cy="51425"/>
              </a:xfrm>
              <a:custGeom>
                <a:avLst/>
                <a:gdLst/>
                <a:ahLst/>
                <a:cxnLst/>
                <a:rect l="l" t="t" r="r" b="b"/>
                <a:pathLst>
                  <a:path w="2058" h="2057" extrusionOk="0">
                    <a:moveTo>
                      <a:pt x="1028" y="1"/>
                    </a:moveTo>
                    <a:cubicBezTo>
                      <a:pt x="461" y="1"/>
                      <a:pt x="1" y="461"/>
                      <a:pt x="1" y="1028"/>
                    </a:cubicBezTo>
                    <a:cubicBezTo>
                      <a:pt x="1" y="1597"/>
                      <a:pt x="461" y="2057"/>
                      <a:pt x="1028" y="2057"/>
                    </a:cubicBezTo>
                    <a:cubicBezTo>
                      <a:pt x="1597" y="2057"/>
                      <a:pt x="2057" y="1597"/>
                      <a:pt x="2057" y="1028"/>
                    </a:cubicBezTo>
                    <a:cubicBezTo>
                      <a:pt x="2057" y="461"/>
                      <a:pt x="1597" y="1"/>
                      <a:pt x="10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5" name="Google Shape;5405;p34"/>
              <p:cNvSpPr/>
              <p:nvPr/>
            </p:nvSpPr>
            <p:spPr>
              <a:xfrm>
                <a:off x="2621575" y="1405825"/>
                <a:ext cx="51350" cy="51425"/>
              </a:xfrm>
              <a:custGeom>
                <a:avLst/>
                <a:gdLst/>
                <a:ahLst/>
                <a:cxnLst/>
                <a:rect l="l" t="t" r="r" b="b"/>
                <a:pathLst>
                  <a:path w="2054" h="2057" extrusionOk="0">
                    <a:moveTo>
                      <a:pt x="1027" y="0"/>
                    </a:moveTo>
                    <a:cubicBezTo>
                      <a:pt x="458" y="0"/>
                      <a:pt x="0" y="460"/>
                      <a:pt x="0" y="1029"/>
                    </a:cubicBezTo>
                    <a:cubicBezTo>
                      <a:pt x="0" y="1596"/>
                      <a:pt x="458" y="2056"/>
                      <a:pt x="1027" y="2056"/>
                    </a:cubicBezTo>
                    <a:cubicBezTo>
                      <a:pt x="1593" y="2056"/>
                      <a:pt x="2054" y="1596"/>
                      <a:pt x="2054" y="1029"/>
                    </a:cubicBezTo>
                    <a:cubicBezTo>
                      <a:pt x="2054" y="460"/>
                      <a:pt x="1593" y="0"/>
                      <a:pt x="10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6" name="Google Shape;5406;p34"/>
              <p:cNvSpPr/>
              <p:nvPr/>
            </p:nvSpPr>
            <p:spPr>
              <a:xfrm>
                <a:off x="783725" y="2646600"/>
                <a:ext cx="88525" cy="85400"/>
              </a:xfrm>
              <a:custGeom>
                <a:avLst/>
                <a:gdLst/>
                <a:ahLst/>
                <a:cxnLst/>
                <a:rect l="l" t="t" r="r" b="b"/>
                <a:pathLst>
                  <a:path w="3541" h="3416" extrusionOk="0">
                    <a:moveTo>
                      <a:pt x="1772" y="0"/>
                    </a:moveTo>
                    <a:cubicBezTo>
                      <a:pt x="1732" y="0"/>
                      <a:pt x="1691" y="2"/>
                      <a:pt x="1649" y="5"/>
                    </a:cubicBezTo>
                    <a:cubicBezTo>
                      <a:pt x="709" y="72"/>
                      <a:pt x="1" y="889"/>
                      <a:pt x="67" y="1829"/>
                    </a:cubicBezTo>
                    <a:cubicBezTo>
                      <a:pt x="132" y="2728"/>
                      <a:pt x="882" y="3415"/>
                      <a:pt x="1769" y="3415"/>
                    </a:cubicBezTo>
                    <a:cubicBezTo>
                      <a:pt x="1810" y="3415"/>
                      <a:pt x="1851" y="3414"/>
                      <a:pt x="1892" y="3411"/>
                    </a:cubicBezTo>
                    <a:cubicBezTo>
                      <a:pt x="2832" y="3344"/>
                      <a:pt x="3541" y="2527"/>
                      <a:pt x="3474" y="1587"/>
                    </a:cubicBezTo>
                    <a:cubicBezTo>
                      <a:pt x="3410" y="688"/>
                      <a:pt x="2660" y="0"/>
                      <a:pt x="1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7" name="Google Shape;5407;p34"/>
              <p:cNvSpPr/>
              <p:nvPr/>
            </p:nvSpPr>
            <p:spPr>
              <a:xfrm>
                <a:off x="130325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8" name="Google Shape;5408;p34"/>
              <p:cNvSpPr/>
              <p:nvPr/>
            </p:nvSpPr>
            <p:spPr>
              <a:xfrm>
                <a:off x="1229950"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9" name="Google Shape;5409;p34"/>
              <p:cNvSpPr/>
              <p:nvPr/>
            </p:nvSpPr>
            <p:spPr>
              <a:xfrm>
                <a:off x="115657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0" name="Google Shape;5410;p34"/>
              <p:cNvSpPr/>
              <p:nvPr/>
            </p:nvSpPr>
            <p:spPr>
              <a:xfrm>
                <a:off x="1083275"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1" name="Google Shape;5411;p34"/>
              <p:cNvSpPr/>
              <p:nvPr/>
            </p:nvSpPr>
            <p:spPr>
              <a:xfrm>
                <a:off x="100990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2" name="Google Shape;5412;p34"/>
              <p:cNvSpPr/>
              <p:nvPr/>
            </p:nvSpPr>
            <p:spPr>
              <a:xfrm>
                <a:off x="936600"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3" name="Google Shape;5413;p34"/>
              <p:cNvSpPr/>
              <p:nvPr/>
            </p:nvSpPr>
            <p:spPr>
              <a:xfrm>
                <a:off x="86322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4" name="Google Shape;5414;p34"/>
              <p:cNvSpPr/>
              <p:nvPr/>
            </p:nvSpPr>
            <p:spPr>
              <a:xfrm>
                <a:off x="789925"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5" name="Google Shape;5415;p34"/>
              <p:cNvSpPr/>
              <p:nvPr/>
            </p:nvSpPr>
            <p:spPr>
              <a:xfrm>
                <a:off x="785550" y="1506950"/>
                <a:ext cx="15775" cy="15775"/>
              </a:xfrm>
              <a:custGeom>
                <a:avLst/>
                <a:gdLst/>
                <a:ahLst/>
                <a:cxnLst/>
                <a:rect l="l" t="t" r="r" b="b"/>
                <a:pathLst>
                  <a:path w="631" h="631" extrusionOk="0">
                    <a:moveTo>
                      <a:pt x="315" y="0"/>
                    </a:moveTo>
                    <a:cubicBezTo>
                      <a:pt x="142" y="0"/>
                      <a:pt x="0" y="142"/>
                      <a:pt x="0" y="315"/>
                    </a:cubicBezTo>
                    <a:cubicBezTo>
                      <a:pt x="0" y="488"/>
                      <a:pt x="142" y="631"/>
                      <a:pt x="315" y="631"/>
                    </a:cubicBezTo>
                    <a:cubicBezTo>
                      <a:pt x="491" y="631"/>
                      <a:pt x="631" y="488"/>
                      <a:pt x="631" y="315"/>
                    </a:cubicBezTo>
                    <a:cubicBezTo>
                      <a:pt x="631" y="142"/>
                      <a:pt x="49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6" name="Google Shape;5416;p34"/>
              <p:cNvSpPr/>
              <p:nvPr/>
            </p:nvSpPr>
            <p:spPr>
              <a:xfrm>
                <a:off x="785600" y="1579350"/>
                <a:ext cx="15725" cy="15775"/>
              </a:xfrm>
              <a:custGeom>
                <a:avLst/>
                <a:gdLst/>
                <a:ahLst/>
                <a:cxnLst/>
                <a:rect l="l" t="t" r="r" b="b"/>
                <a:pathLst>
                  <a:path w="629" h="631" extrusionOk="0">
                    <a:moveTo>
                      <a:pt x="313" y="0"/>
                    </a:moveTo>
                    <a:cubicBezTo>
                      <a:pt x="140" y="0"/>
                      <a:pt x="1" y="139"/>
                      <a:pt x="1" y="315"/>
                    </a:cubicBezTo>
                    <a:cubicBezTo>
                      <a:pt x="1" y="488"/>
                      <a:pt x="140" y="630"/>
                      <a:pt x="313" y="630"/>
                    </a:cubicBezTo>
                    <a:cubicBezTo>
                      <a:pt x="489" y="630"/>
                      <a:pt x="629" y="488"/>
                      <a:pt x="629" y="315"/>
                    </a:cubicBezTo>
                    <a:cubicBezTo>
                      <a:pt x="629" y="139"/>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7" name="Google Shape;5417;p34"/>
              <p:cNvSpPr/>
              <p:nvPr/>
            </p:nvSpPr>
            <p:spPr>
              <a:xfrm>
                <a:off x="785600" y="1651675"/>
                <a:ext cx="15725" cy="15775"/>
              </a:xfrm>
              <a:custGeom>
                <a:avLst/>
                <a:gdLst/>
                <a:ahLst/>
                <a:cxnLst/>
                <a:rect l="l" t="t" r="r" b="b"/>
                <a:pathLst>
                  <a:path w="629" h="631" extrusionOk="0">
                    <a:moveTo>
                      <a:pt x="313" y="0"/>
                    </a:moveTo>
                    <a:cubicBezTo>
                      <a:pt x="140" y="0"/>
                      <a:pt x="1" y="142"/>
                      <a:pt x="1" y="315"/>
                    </a:cubicBezTo>
                    <a:cubicBezTo>
                      <a:pt x="1" y="491"/>
                      <a:pt x="140" y="630"/>
                      <a:pt x="313" y="630"/>
                    </a:cubicBezTo>
                    <a:cubicBezTo>
                      <a:pt x="489" y="630"/>
                      <a:pt x="629" y="491"/>
                      <a:pt x="629" y="315"/>
                    </a:cubicBezTo>
                    <a:cubicBezTo>
                      <a:pt x="629" y="142"/>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8" name="Google Shape;5418;p34"/>
              <p:cNvSpPr/>
              <p:nvPr/>
            </p:nvSpPr>
            <p:spPr>
              <a:xfrm>
                <a:off x="785600" y="1724050"/>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9" y="489"/>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9" name="Google Shape;5419;p34"/>
              <p:cNvSpPr/>
              <p:nvPr/>
            </p:nvSpPr>
            <p:spPr>
              <a:xfrm>
                <a:off x="736225" y="1407350"/>
                <a:ext cx="2025900" cy="2557550"/>
              </a:xfrm>
              <a:custGeom>
                <a:avLst/>
                <a:gdLst/>
                <a:ahLst/>
                <a:cxnLst/>
                <a:rect l="l" t="t" r="r" b="b"/>
                <a:pathLst>
                  <a:path w="81036" h="102302" extrusionOk="0">
                    <a:moveTo>
                      <a:pt x="4007" y="363"/>
                    </a:moveTo>
                    <a:cubicBezTo>
                      <a:pt x="4071" y="363"/>
                      <a:pt x="4109" y="365"/>
                      <a:pt x="4113" y="366"/>
                    </a:cubicBezTo>
                    <a:lnTo>
                      <a:pt x="71849" y="366"/>
                    </a:lnTo>
                    <a:cubicBezTo>
                      <a:pt x="71880" y="1409"/>
                      <a:pt x="72259" y="2369"/>
                      <a:pt x="72878" y="3125"/>
                    </a:cubicBezTo>
                    <a:lnTo>
                      <a:pt x="3533" y="3125"/>
                    </a:lnTo>
                    <a:lnTo>
                      <a:pt x="3533" y="44481"/>
                    </a:lnTo>
                    <a:cubicBezTo>
                      <a:pt x="3351" y="44659"/>
                      <a:pt x="2595" y="45446"/>
                      <a:pt x="1881" y="46657"/>
                    </a:cubicBezTo>
                    <a:cubicBezTo>
                      <a:pt x="1820" y="46595"/>
                      <a:pt x="1574" y="46327"/>
                      <a:pt x="1036" y="45398"/>
                    </a:cubicBezTo>
                    <a:cubicBezTo>
                      <a:pt x="400" y="44299"/>
                      <a:pt x="520" y="41878"/>
                      <a:pt x="522" y="41844"/>
                    </a:cubicBezTo>
                    <a:cubicBezTo>
                      <a:pt x="520" y="41512"/>
                      <a:pt x="260" y="8573"/>
                      <a:pt x="522" y="4302"/>
                    </a:cubicBezTo>
                    <a:cubicBezTo>
                      <a:pt x="609" y="2896"/>
                      <a:pt x="1044" y="1842"/>
                      <a:pt x="1820" y="1167"/>
                    </a:cubicBezTo>
                    <a:cubicBezTo>
                      <a:pt x="2664" y="429"/>
                      <a:pt x="3680" y="363"/>
                      <a:pt x="4007" y="363"/>
                    </a:cubicBezTo>
                    <a:close/>
                    <a:moveTo>
                      <a:pt x="3661" y="44718"/>
                    </a:moveTo>
                    <a:cubicBezTo>
                      <a:pt x="4177" y="45265"/>
                      <a:pt x="6730" y="48116"/>
                      <a:pt x="6652" y="51031"/>
                    </a:cubicBezTo>
                    <a:lnTo>
                      <a:pt x="6652" y="51536"/>
                    </a:lnTo>
                    <a:cubicBezTo>
                      <a:pt x="6727" y="54429"/>
                      <a:pt x="4205" y="57266"/>
                      <a:pt x="3669" y="57835"/>
                    </a:cubicBezTo>
                    <a:cubicBezTo>
                      <a:pt x="3150" y="57199"/>
                      <a:pt x="609" y="53930"/>
                      <a:pt x="754" y="51059"/>
                    </a:cubicBezTo>
                    <a:cubicBezTo>
                      <a:pt x="924" y="47700"/>
                      <a:pt x="3178" y="45214"/>
                      <a:pt x="3661" y="44718"/>
                    </a:cubicBezTo>
                    <a:close/>
                    <a:moveTo>
                      <a:pt x="3792" y="40572"/>
                    </a:moveTo>
                    <a:cubicBezTo>
                      <a:pt x="6763" y="42187"/>
                      <a:pt x="8747" y="46389"/>
                      <a:pt x="8747" y="51118"/>
                    </a:cubicBezTo>
                    <a:cubicBezTo>
                      <a:pt x="8747" y="55849"/>
                      <a:pt x="6763" y="60050"/>
                      <a:pt x="3792" y="61666"/>
                    </a:cubicBezTo>
                    <a:lnTo>
                      <a:pt x="3792" y="58084"/>
                    </a:lnTo>
                    <a:cubicBezTo>
                      <a:pt x="4174" y="57693"/>
                      <a:pt x="6995" y="54702"/>
                      <a:pt x="6911" y="51533"/>
                    </a:cubicBezTo>
                    <a:lnTo>
                      <a:pt x="6911" y="51034"/>
                    </a:lnTo>
                    <a:cubicBezTo>
                      <a:pt x="6995" y="47859"/>
                      <a:pt x="4174" y="44871"/>
                      <a:pt x="3792" y="44481"/>
                    </a:cubicBezTo>
                    <a:lnTo>
                      <a:pt x="3792" y="40572"/>
                    </a:lnTo>
                    <a:close/>
                    <a:moveTo>
                      <a:pt x="71860" y="0"/>
                    </a:moveTo>
                    <a:lnTo>
                      <a:pt x="71855" y="73"/>
                    </a:lnTo>
                    <a:cubicBezTo>
                      <a:pt x="71855" y="84"/>
                      <a:pt x="71852" y="95"/>
                      <a:pt x="71852" y="104"/>
                    </a:cubicBezTo>
                    <a:lnTo>
                      <a:pt x="4124" y="104"/>
                    </a:lnTo>
                    <a:cubicBezTo>
                      <a:pt x="4115" y="103"/>
                      <a:pt x="4070" y="100"/>
                      <a:pt x="3996" y="100"/>
                    </a:cubicBezTo>
                    <a:cubicBezTo>
                      <a:pt x="3632" y="100"/>
                      <a:pt x="2565" y="172"/>
                      <a:pt x="1652" y="966"/>
                    </a:cubicBezTo>
                    <a:cubicBezTo>
                      <a:pt x="821" y="1691"/>
                      <a:pt x="355" y="2807"/>
                      <a:pt x="263" y="4286"/>
                    </a:cubicBezTo>
                    <a:cubicBezTo>
                      <a:pt x="1" y="8565"/>
                      <a:pt x="260" y="41515"/>
                      <a:pt x="263" y="41839"/>
                    </a:cubicBezTo>
                    <a:cubicBezTo>
                      <a:pt x="257" y="41942"/>
                      <a:pt x="137" y="44361"/>
                      <a:pt x="813" y="45530"/>
                    </a:cubicBezTo>
                    <a:cubicBezTo>
                      <a:pt x="1471" y="46668"/>
                      <a:pt x="1719" y="46863"/>
                      <a:pt x="1747" y="46883"/>
                    </a:cubicBezTo>
                    <a:lnTo>
                      <a:pt x="1781" y="46835"/>
                    </a:lnTo>
                    <a:lnTo>
                      <a:pt x="1781" y="46835"/>
                    </a:lnTo>
                    <a:cubicBezTo>
                      <a:pt x="1153" y="47948"/>
                      <a:pt x="578" y="49393"/>
                      <a:pt x="494" y="51045"/>
                    </a:cubicBezTo>
                    <a:cubicBezTo>
                      <a:pt x="419" y="52543"/>
                      <a:pt x="1022" y="54111"/>
                      <a:pt x="1716" y="55391"/>
                    </a:cubicBezTo>
                    <a:cubicBezTo>
                      <a:pt x="1633" y="55467"/>
                      <a:pt x="1370" y="55754"/>
                      <a:pt x="810" y="56722"/>
                    </a:cubicBezTo>
                    <a:cubicBezTo>
                      <a:pt x="137" y="57891"/>
                      <a:pt x="257" y="60315"/>
                      <a:pt x="263" y="60410"/>
                    </a:cubicBezTo>
                    <a:cubicBezTo>
                      <a:pt x="260" y="60742"/>
                      <a:pt x="1" y="93743"/>
                      <a:pt x="263" y="98028"/>
                    </a:cubicBezTo>
                    <a:cubicBezTo>
                      <a:pt x="355" y="99515"/>
                      <a:pt x="821" y="100633"/>
                      <a:pt x="1652" y="101359"/>
                    </a:cubicBezTo>
                    <a:cubicBezTo>
                      <a:pt x="2559" y="102145"/>
                      <a:pt x="3616" y="102221"/>
                      <a:pt x="3976" y="102221"/>
                    </a:cubicBezTo>
                    <a:cubicBezTo>
                      <a:pt x="4051" y="102221"/>
                      <a:pt x="4096" y="102218"/>
                      <a:pt x="4104" y="102218"/>
                    </a:cubicBezTo>
                    <a:lnTo>
                      <a:pt x="71687" y="102218"/>
                    </a:lnTo>
                    <a:lnTo>
                      <a:pt x="71690" y="102229"/>
                    </a:lnTo>
                    <a:lnTo>
                      <a:pt x="71693" y="102302"/>
                    </a:lnTo>
                    <a:lnTo>
                      <a:pt x="71952" y="102290"/>
                    </a:lnTo>
                    <a:lnTo>
                      <a:pt x="71949" y="102212"/>
                    </a:lnTo>
                    <a:cubicBezTo>
                      <a:pt x="71944" y="102165"/>
                      <a:pt x="71941" y="102120"/>
                      <a:pt x="71941" y="102070"/>
                    </a:cubicBezTo>
                    <a:cubicBezTo>
                      <a:pt x="71941" y="99682"/>
                      <a:pt x="73886" y="97738"/>
                      <a:pt x="76276" y="97738"/>
                    </a:cubicBezTo>
                    <a:cubicBezTo>
                      <a:pt x="78664" y="97738"/>
                      <a:pt x="80609" y="99682"/>
                      <a:pt x="80609" y="102070"/>
                    </a:cubicBezTo>
                    <a:cubicBezTo>
                      <a:pt x="80609" y="102118"/>
                      <a:pt x="80606" y="102165"/>
                      <a:pt x="80603" y="102210"/>
                    </a:cubicBezTo>
                    <a:lnTo>
                      <a:pt x="80598" y="102290"/>
                    </a:lnTo>
                    <a:lnTo>
                      <a:pt x="80857" y="102302"/>
                    </a:lnTo>
                    <a:lnTo>
                      <a:pt x="80863" y="102226"/>
                    </a:lnTo>
                    <a:cubicBezTo>
                      <a:pt x="80866" y="102176"/>
                      <a:pt x="80868" y="102123"/>
                      <a:pt x="80868" y="102073"/>
                    </a:cubicBezTo>
                    <a:cubicBezTo>
                      <a:pt x="80868" y="99540"/>
                      <a:pt x="78810" y="97478"/>
                      <a:pt x="76276" y="97478"/>
                    </a:cubicBezTo>
                    <a:cubicBezTo>
                      <a:pt x="73780" y="97478"/>
                      <a:pt x="71743" y="99478"/>
                      <a:pt x="71684" y="101958"/>
                    </a:cubicBezTo>
                    <a:lnTo>
                      <a:pt x="4093" y="101958"/>
                    </a:lnTo>
                    <a:cubicBezTo>
                      <a:pt x="4092" y="101958"/>
                      <a:pt x="4060" y="101960"/>
                      <a:pt x="4004" y="101960"/>
                    </a:cubicBezTo>
                    <a:cubicBezTo>
                      <a:pt x="3699" y="101960"/>
                      <a:pt x="2673" y="101903"/>
                      <a:pt x="1820" y="101158"/>
                    </a:cubicBezTo>
                    <a:cubicBezTo>
                      <a:pt x="1044" y="100483"/>
                      <a:pt x="609" y="99423"/>
                      <a:pt x="522" y="98014"/>
                    </a:cubicBezTo>
                    <a:cubicBezTo>
                      <a:pt x="260" y="93737"/>
                      <a:pt x="520" y="60745"/>
                      <a:pt x="522" y="60405"/>
                    </a:cubicBezTo>
                    <a:cubicBezTo>
                      <a:pt x="520" y="60380"/>
                      <a:pt x="400" y="57952"/>
                      <a:pt x="1036" y="56851"/>
                    </a:cubicBezTo>
                    <a:cubicBezTo>
                      <a:pt x="1504" y="56039"/>
                      <a:pt x="1750" y="55732"/>
                      <a:pt x="1845" y="55626"/>
                    </a:cubicBezTo>
                    <a:cubicBezTo>
                      <a:pt x="2573" y="56917"/>
                      <a:pt x="3357" y="57869"/>
                      <a:pt x="3533" y="58078"/>
                    </a:cubicBezTo>
                    <a:lnTo>
                      <a:pt x="3533" y="99437"/>
                    </a:lnTo>
                    <a:lnTo>
                      <a:pt x="72415" y="99437"/>
                    </a:lnTo>
                    <a:lnTo>
                      <a:pt x="72415" y="99177"/>
                    </a:lnTo>
                    <a:lnTo>
                      <a:pt x="3792" y="99177"/>
                    </a:lnTo>
                    <a:lnTo>
                      <a:pt x="3792" y="61959"/>
                    </a:lnTo>
                    <a:cubicBezTo>
                      <a:pt x="6914" y="60349"/>
                      <a:pt x="9006" y="56005"/>
                      <a:pt x="9006" y="51120"/>
                    </a:cubicBezTo>
                    <a:cubicBezTo>
                      <a:pt x="9006" y="46233"/>
                      <a:pt x="6914" y="41889"/>
                      <a:pt x="3792" y="40279"/>
                    </a:cubicBezTo>
                    <a:lnTo>
                      <a:pt x="3792" y="24877"/>
                    </a:lnTo>
                    <a:lnTo>
                      <a:pt x="3792" y="3384"/>
                    </a:lnTo>
                    <a:lnTo>
                      <a:pt x="73104" y="3384"/>
                    </a:lnTo>
                    <a:cubicBezTo>
                      <a:pt x="73941" y="4272"/>
                      <a:pt x="75127" y="4824"/>
                      <a:pt x="76441" y="4824"/>
                    </a:cubicBezTo>
                    <a:cubicBezTo>
                      <a:pt x="78974" y="4824"/>
                      <a:pt x="81036" y="2765"/>
                      <a:pt x="81036" y="232"/>
                    </a:cubicBezTo>
                    <a:cubicBezTo>
                      <a:pt x="81036" y="179"/>
                      <a:pt x="81030" y="126"/>
                      <a:pt x="81027" y="73"/>
                    </a:cubicBezTo>
                    <a:lnTo>
                      <a:pt x="81022" y="0"/>
                    </a:lnTo>
                    <a:lnTo>
                      <a:pt x="80765" y="14"/>
                    </a:lnTo>
                    <a:lnTo>
                      <a:pt x="80768" y="90"/>
                    </a:lnTo>
                    <a:cubicBezTo>
                      <a:pt x="80771" y="137"/>
                      <a:pt x="80776" y="185"/>
                      <a:pt x="80776" y="232"/>
                    </a:cubicBezTo>
                    <a:cubicBezTo>
                      <a:pt x="80776" y="2620"/>
                      <a:pt x="78832" y="4564"/>
                      <a:pt x="76441" y="4564"/>
                    </a:cubicBezTo>
                    <a:cubicBezTo>
                      <a:pt x="74050" y="4564"/>
                      <a:pt x="72106" y="2623"/>
                      <a:pt x="72106" y="232"/>
                    </a:cubicBezTo>
                    <a:cubicBezTo>
                      <a:pt x="72106" y="185"/>
                      <a:pt x="72111" y="137"/>
                      <a:pt x="72114" y="90"/>
                    </a:cubicBezTo>
                    <a:lnTo>
                      <a:pt x="72117" y="14"/>
                    </a:lnTo>
                    <a:lnTo>
                      <a:pt x="718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0" name="Google Shape;5420;p34"/>
            <p:cNvGrpSpPr/>
            <p:nvPr/>
          </p:nvGrpSpPr>
          <p:grpSpPr>
            <a:xfrm flipH="1">
              <a:off x="5214892" y="144040"/>
              <a:ext cx="3841512" cy="4855410"/>
              <a:chOff x="736225" y="1405825"/>
              <a:chExt cx="2025900" cy="2560600"/>
            </a:xfrm>
          </p:grpSpPr>
          <p:sp>
            <p:nvSpPr>
              <p:cNvPr id="5421" name="Google Shape;5421;p34"/>
              <p:cNvSpPr/>
              <p:nvPr/>
            </p:nvSpPr>
            <p:spPr>
              <a:xfrm>
                <a:off x="2476650" y="1445625"/>
                <a:ext cx="15775" cy="15800"/>
              </a:xfrm>
              <a:custGeom>
                <a:avLst/>
                <a:gdLst/>
                <a:ahLst/>
                <a:cxnLst/>
                <a:rect l="l" t="t" r="r" b="b"/>
                <a:pathLst>
                  <a:path w="631" h="632" extrusionOk="0">
                    <a:moveTo>
                      <a:pt x="315" y="1"/>
                    </a:moveTo>
                    <a:cubicBezTo>
                      <a:pt x="142" y="1"/>
                      <a:pt x="0" y="140"/>
                      <a:pt x="0" y="316"/>
                    </a:cubicBezTo>
                    <a:cubicBezTo>
                      <a:pt x="0" y="489"/>
                      <a:pt x="142"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2" name="Google Shape;5422;p34"/>
              <p:cNvSpPr/>
              <p:nvPr/>
            </p:nvSpPr>
            <p:spPr>
              <a:xfrm>
                <a:off x="2403350" y="1445625"/>
                <a:ext cx="15775" cy="15800"/>
              </a:xfrm>
              <a:custGeom>
                <a:avLst/>
                <a:gdLst/>
                <a:ahLst/>
                <a:cxnLst/>
                <a:rect l="l" t="t" r="r" b="b"/>
                <a:pathLst>
                  <a:path w="631" h="632" extrusionOk="0">
                    <a:moveTo>
                      <a:pt x="315" y="1"/>
                    </a:moveTo>
                    <a:cubicBezTo>
                      <a:pt x="140" y="1"/>
                      <a:pt x="0" y="140"/>
                      <a:pt x="0" y="316"/>
                    </a:cubicBezTo>
                    <a:cubicBezTo>
                      <a:pt x="0" y="489"/>
                      <a:pt x="140"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3" name="Google Shape;5423;p34"/>
              <p:cNvSpPr/>
              <p:nvPr/>
            </p:nvSpPr>
            <p:spPr>
              <a:xfrm>
                <a:off x="2329975" y="1445625"/>
                <a:ext cx="15775" cy="15800"/>
              </a:xfrm>
              <a:custGeom>
                <a:avLst/>
                <a:gdLst/>
                <a:ahLst/>
                <a:cxnLst/>
                <a:rect l="l" t="t" r="r" b="b"/>
                <a:pathLst>
                  <a:path w="631" h="632" extrusionOk="0">
                    <a:moveTo>
                      <a:pt x="315" y="1"/>
                    </a:moveTo>
                    <a:cubicBezTo>
                      <a:pt x="143" y="1"/>
                      <a:pt x="0" y="140"/>
                      <a:pt x="0" y="316"/>
                    </a:cubicBezTo>
                    <a:cubicBezTo>
                      <a:pt x="0" y="489"/>
                      <a:pt x="143"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4" name="Google Shape;5424;p34"/>
              <p:cNvSpPr/>
              <p:nvPr/>
            </p:nvSpPr>
            <p:spPr>
              <a:xfrm>
                <a:off x="2256675" y="1445625"/>
                <a:ext cx="15775" cy="15800"/>
              </a:xfrm>
              <a:custGeom>
                <a:avLst/>
                <a:gdLst/>
                <a:ahLst/>
                <a:cxnLst/>
                <a:rect l="l" t="t" r="r" b="b"/>
                <a:pathLst>
                  <a:path w="631" h="632" extrusionOk="0">
                    <a:moveTo>
                      <a:pt x="315" y="1"/>
                    </a:moveTo>
                    <a:cubicBezTo>
                      <a:pt x="140" y="1"/>
                      <a:pt x="0" y="140"/>
                      <a:pt x="0" y="316"/>
                    </a:cubicBezTo>
                    <a:cubicBezTo>
                      <a:pt x="0" y="489"/>
                      <a:pt x="140"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5" name="Google Shape;5425;p34"/>
              <p:cNvSpPr/>
              <p:nvPr/>
            </p:nvSpPr>
            <p:spPr>
              <a:xfrm>
                <a:off x="2183300"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6" name="Google Shape;5426;p34"/>
              <p:cNvSpPr/>
              <p:nvPr/>
            </p:nvSpPr>
            <p:spPr>
              <a:xfrm>
                <a:off x="2110000" y="1445625"/>
                <a:ext cx="15700" cy="15800"/>
              </a:xfrm>
              <a:custGeom>
                <a:avLst/>
                <a:gdLst/>
                <a:ahLst/>
                <a:cxnLst/>
                <a:rect l="l" t="t" r="r" b="b"/>
                <a:pathLst>
                  <a:path w="628" h="632" extrusionOk="0">
                    <a:moveTo>
                      <a:pt x="315" y="1"/>
                    </a:moveTo>
                    <a:cubicBezTo>
                      <a:pt x="140" y="1"/>
                      <a:pt x="0" y="140"/>
                      <a:pt x="0" y="316"/>
                    </a:cubicBezTo>
                    <a:cubicBezTo>
                      <a:pt x="0" y="489"/>
                      <a:pt x="140" y="631"/>
                      <a:pt x="315" y="631"/>
                    </a:cubicBezTo>
                    <a:cubicBezTo>
                      <a:pt x="488" y="631"/>
                      <a:pt x="628" y="489"/>
                      <a:pt x="628" y="316"/>
                    </a:cubicBezTo>
                    <a:cubicBezTo>
                      <a:pt x="628"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7" name="Google Shape;5427;p34"/>
              <p:cNvSpPr/>
              <p:nvPr/>
            </p:nvSpPr>
            <p:spPr>
              <a:xfrm>
                <a:off x="2036625"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91" y="631"/>
                      <a:pt x="631" y="489"/>
                      <a:pt x="631" y="316"/>
                    </a:cubicBezTo>
                    <a:cubicBezTo>
                      <a:pt x="631" y="140"/>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8" name="Google Shape;5428;p34"/>
              <p:cNvSpPr/>
              <p:nvPr/>
            </p:nvSpPr>
            <p:spPr>
              <a:xfrm>
                <a:off x="1963325"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9" name="Google Shape;5429;p34"/>
              <p:cNvSpPr/>
              <p:nvPr/>
            </p:nvSpPr>
            <p:spPr>
              <a:xfrm>
                <a:off x="1889950"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91" y="631"/>
                      <a:pt x="631" y="489"/>
                      <a:pt x="631" y="316"/>
                    </a:cubicBezTo>
                    <a:cubicBezTo>
                      <a:pt x="631" y="140"/>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0" name="Google Shape;5430;p34"/>
              <p:cNvSpPr/>
              <p:nvPr/>
            </p:nvSpPr>
            <p:spPr>
              <a:xfrm>
                <a:off x="1816650"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1" name="Google Shape;5431;p34"/>
              <p:cNvSpPr/>
              <p:nvPr/>
            </p:nvSpPr>
            <p:spPr>
              <a:xfrm>
                <a:off x="1743275"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2" name="Google Shape;5432;p34"/>
              <p:cNvSpPr/>
              <p:nvPr/>
            </p:nvSpPr>
            <p:spPr>
              <a:xfrm>
                <a:off x="1669975"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3" name="Google Shape;5433;p34"/>
              <p:cNvSpPr/>
              <p:nvPr/>
            </p:nvSpPr>
            <p:spPr>
              <a:xfrm>
                <a:off x="159660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4" name="Google Shape;5434;p34"/>
              <p:cNvSpPr/>
              <p:nvPr/>
            </p:nvSpPr>
            <p:spPr>
              <a:xfrm>
                <a:off x="1523300"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5" name="Google Shape;5435;p34"/>
              <p:cNvSpPr/>
              <p:nvPr/>
            </p:nvSpPr>
            <p:spPr>
              <a:xfrm>
                <a:off x="144992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6" name="Google Shape;5436;p34"/>
              <p:cNvSpPr/>
              <p:nvPr/>
            </p:nvSpPr>
            <p:spPr>
              <a:xfrm>
                <a:off x="1376625"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7" name="Google Shape;5437;p34"/>
              <p:cNvSpPr/>
              <p:nvPr/>
            </p:nvSpPr>
            <p:spPr>
              <a:xfrm>
                <a:off x="785600" y="1796450"/>
                <a:ext cx="15725" cy="15725"/>
              </a:xfrm>
              <a:custGeom>
                <a:avLst/>
                <a:gdLst/>
                <a:ahLst/>
                <a:cxnLst/>
                <a:rect l="l" t="t" r="r" b="b"/>
                <a:pathLst>
                  <a:path w="629" h="629" extrusionOk="0">
                    <a:moveTo>
                      <a:pt x="313" y="1"/>
                    </a:moveTo>
                    <a:cubicBezTo>
                      <a:pt x="140" y="1"/>
                      <a:pt x="1" y="140"/>
                      <a:pt x="1" y="316"/>
                    </a:cubicBezTo>
                    <a:cubicBezTo>
                      <a:pt x="1" y="489"/>
                      <a:pt x="140" y="628"/>
                      <a:pt x="313" y="628"/>
                    </a:cubicBezTo>
                    <a:cubicBezTo>
                      <a:pt x="489" y="628"/>
                      <a:pt x="629" y="489"/>
                      <a:pt x="629" y="316"/>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8" name="Google Shape;5438;p34"/>
              <p:cNvSpPr/>
              <p:nvPr/>
            </p:nvSpPr>
            <p:spPr>
              <a:xfrm>
                <a:off x="785600" y="1868775"/>
                <a:ext cx="15725" cy="15800"/>
              </a:xfrm>
              <a:custGeom>
                <a:avLst/>
                <a:gdLst/>
                <a:ahLst/>
                <a:cxnLst/>
                <a:rect l="l" t="t" r="r" b="b"/>
                <a:pathLst>
                  <a:path w="629" h="632" extrusionOk="0">
                    <a:moveTo>
                      <a:pt x="313" y="1"/>
                    </a:moveTo>
                    <a:cubicBezTo>
                      <a:pt x="140" y="1"/>
                      <a:pt x="1" y="143"/>
                      <a:pt x="1" y="316"/>
                    </a:cubicBezTo>
                    <a:cubicBezTo>
                      <a:pt x="1" y="492"/>
                      <a:pt x="140" y="631"/>
                      <a:pt x="313" y="631"/>
                    </a:cubicBezTo>
                    <a:cubicBezTo>
                      <a:pt x="489" y="631"/>
                      <a:pt x="629" y="492"/>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9" name="Google Shape;5439;p34"/>
              <p:cNvSpPr/>
              <p:nvPr/>
            </p:nvSpPr>
            <p:spPr>
              <a:xfrm>
                <a:off x="785600" y="1941175"/>
                <a:ext cx="15725" cy="15775"/>
              </a:xfrm>
              <a:custGeom>
                <a:avLst/>
                <a:gdLst/>
                <a:ahLst/>
                <a:cxnLst/>
                <a:rect l="l" t="t" r="r" b="b"/>
                <a:pathLst>
                  <a:path w="629" h="631" extrusionOk="0">
                    <a:moveTo>
                      <a:pt x="313" y="0"/>
                    </a:moveTo>
                    <a:cubicBezTo>
                      <a:pt x="140" y="0"/>
                      <a:pt x="1" y="140"/>
                      <a:pt x="1" y="316"/>
                    </a:cubicBezTo>
                    <a:cubicBezTo>
                      <a:pt x="1" y="489"/>
                      <a:pt x="140" y="631"/>
                      <a:pt x="313" y="631"/>
                    </a:cubicBezTo>
                    <a:cubicBezTo>
                      <a:pt x="489" y="631"/>
                      <a:pt x="629" y="489"/>
                      <a:pt x="629" y="316"/>
                    </a:cubicBezTo>
                    <a:cubicBezTo>
                      <a:pt x="629" y="140"/>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0" name="Google Shape;5440;p34"/>
              <p:cNvSpPr/>
              <p:nvPr/>
            </p:nvSpPr>
            <p:spPr>
              <a:xfrm>
                <a:off x="785600" y="2013575"/>
                <a:ext cx="15725" cy="15700"/>
              </a:xfrm>
              <a:custGeom>
                <a:avLst/>
                <a:gdLst/>
                <a:ahLst/>
                <a:cxnLst/>
                <a:rect l="l" t="t" r="r" b="b"/>
                <a:pathLst>
                  <a:path w="629" h="628" extrusionOk="0">
                    <a:moveTo>
                      <a:pt x="313" y="0"/>
                    </a:moveTo>
                    <a:cubicBezTo>
                      <a:pt x="140" y="0"/>
                      <a:pt x="1" y="140"/>
                      <a:pt x="1" y="315"/>
                    </a:cubicBezTo>
                    <a:cubicBezTo>
                      <a:pt x="1" y="488"/>
                      <a:pt x="140" y="628"/>
                      <a:pt x="313" y="628"/>
                    </a:cubicBezTo>
                    <a:cubicBezTo>
                      <a:pt x="489" y="628"/>
                      <a:pt x="629" y="488"/>
                      <a:pt x="629" y="315"/>
                    </a:cubicBezTo>
                    <a:cubicBezTo>
                      <a:pt x="629" y="140"/>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1" name="Google Shape;5441;p34"/>
              <p:cNvSpPr/>
              <p:nvPr/>
            </p:nvSpPr>
            <p:spPr>
              <a:xfrm>
                <a:off x="785600" y="2085900"/>
                <a:ext cx="15725" cy="15775"/>
              </a:xfrm>
              <a:custGeom>
                <a:avLst/>
                <a:gdLst/>
                <a:ahLst/>
                <a:cxnLst/>
                <a:rect l="l" t="t" r="r" b="b"/>
                <a:pathLst>
                  <a:path w="629" h="631" extrusionOk="0">
                    <a:moveTo>
                      <a:pt x="313" y="0"/>
                    </a:moveTo>
                    <a:cubicBezTo>
                      <a:pt x="140" y="0"/>
                      <a:pt x="1" y="142"/>
                      <a:pt x="1" y="315"/>
                    </a:cubicBezTo>
                    <a:cubicBezTo>
                      <a:pt x="1" y="491"/>
                      <a:pt x="140" y="631"/>
                      <a:pt x="313" y="631"/>
                    </a:cubicBezTo>
                    <a:cubicBezTo>
                      <a:pt x="489" y="631"/>
                      <a:pt x="629" y="491"/>
                      <a:pt x="629" y="315"/>
                    </a:cubicBezTo>
                    <a:cubicBezTo>
                      <a:pt x="629" y="142"/>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2" name="Google Shape;5442;p34"/>
              <p:cNvSpPr/>
              <p:nvPr/>
            </p:nvSpPr>
            <p:spPr>
              <a:xfrm>
                <a:off x="785600" y="2158275"/>
                <a:ext cx="15725" cy="15800"/>
              </a:xfrm>
              <a:custGeom>
                <a:avLst/>
                <a:gdLst/>
                <a:ahLst/>
                <a:cxnLst/>
                <a:rect l="l" t="t" r="r" b="b"/>
                <a:pathLst>
                  <a:path w="629" h="632" extrusionOk="0">
                    <a:moveTo>
                      <a:pt x="313" y="1"/>
                    </a:moveTo>
                    <a:cubicBezTo>
                      <a:pt x="140" y="1"/>
                      <a:pt x="1" y="140"/>
                      <a:pt x="1" y="316"/>
                    </a:cubicBezTo>
                    <a:cubicBezTo>
                      <a:pt x="1" y="489"/>
                      <a:pt x="140" y="631"/>
                      <a:pt x="313" y="631"/>
                    </a:cubicBezTo>
                    <a:cubicBezTo>
                      <a:pt x="489" y="631"/>
                      <a:pt x="629" y="489"/>
                      <a:pt x="629" y="316"/>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3" name="Google Shape;5443;p34"/>
              <p:cNvSpPr/>
              <p:nvPr/>
            </p:nvSpPr>
            <p:spPr>
              <a:xfrm>
                <a:off x="785600" y="2230675"/>
                <a:ext cx="15725" cy="15725"/>
              </a:xfrm>
              <a:custGeom>
                <a:avLst/>
                <a:gdLst/>
                <a:ahLst/>
                <a:cxnLst/>
                <a:rect l="l" t="t" r="r" b="b"/>
                <a:pathLst>
                  <a:path w="629" h="629" extrusionOk="0">
                    <a:moveTo>
                      <a:pt x="313" y="1"/>
                    </a:moveTo>
                    <a:cubicBezTo>
                      <a:pt x="140" y="1"/>
                      <a:pt x="1" y="140"/>
                      <a:pt x="1" y="313"/>
                    </a:cubicBezTo>
                    <a:cubicBezTo>
                      <a:pt x="1" y="489"/>
                      <a:pt x="140" y="628"/>
                      <a:pt x="313" y="628"/>
                    </a:cubicBezTo>
                    <a:cubicBezTo>
                      <a:pt x="489" y="628"/>
                      <a:pt x="629" y="489"/>
                      <a:pt x="629" y="313"/>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4" name="Google Shape;5444;p34"/>
              <p:cNvSpPr/>
              <p:nvPr/>
            </p:nvSpPr>
            <p:spPr>
              <a:xfrm>
                <a:off x="785600" y="2303000"/>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9" y="489"/>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5" name="Google Shape;5445;p34"/>
              <p:cNvSpPr/>
              <p:nvPr/>
            </p:nvSpPr>
            <p:spPr>
              <a:xfrm>
                <a:off x="785600" y="2375400"/>
                <a:ext cx="15725" cy="15800"/>
              </a:xfrm>
              <a:custGeom>
                <a:avLst/>
                <a:gdLst/>
                <a:ahLst/>
                <a:cxnLst/>
                <a:rect l="l" t="t" r="r" b="b"/>
                <a:pathLst>
                  <a:path w="629" h="632" extrusionOk="0">
                    <a:moveTo>
                      <a:pt x="313" y="1"/>
                    </a:moveTo>
                    <a:cubicBezTo>
                      <a:pt x="140" y="1"/>
                      <a:pt x="1" y="140"/>
                      <a:pt x="1" y="316"/>
                    </a:cubicBezTo>
                    <a:cubicBezTo>
                      <a:pt x="1" y="489"/>
                      <a:pt x="140" y="631"/>
                      <a:pt x="313" y="631"/>
                    </a:cubicBezTo>
                    <a:cubicBezTo>
                      <a:pt x="489" y="631"/>
                      <a:pt x="629" y="489"/>
                      <a:pt x="629" y="316"/>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6" name="Google Shape;5446;p34"/>
              <p:cNvSpPr/>
              <p:nvPr/>
            </p:nvSpPr>
            <p:spPr>
              <a:xfrm>
                <a:off x="785600" y="2447725"/>
                <a:ext cx="15725" cy="15800"/>
              </a:xfrm>
              <a:custGeom>
                <a:avLst/>
                <a:gdLst/>
                <a:ahLst/>
                <a:cxnLst/>
                <a:rect l="l" t="t" r="r" b="b"/>
                <a:pathLst>
                  <a:path w="629" h="632" extrusionOk="0">
                    <a:moveTo>
                      <a:pt x="313" y="1"/>
                    </a:moveTo>
                    <a:cubicBezTo>
                      <a:pt x="140" y="1"/>
                      <a:pt x="1" y="143"/>
                      <a:pt x="1" y="316"/>
                    </a:cubicBezTo>
                    <a:cubicBezTo>
                      <a:pt x="1" y="492"/>
                      <a:pt x="140" y="631"/>
                      <a:pt x="313" y="631"/>
                    </a:cubicBezTo>
                    <a:cubicBezTo>
                      <a:pt x="489" y="631"/>
                      <a:pt x="629" y="492"/>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7" name="Google Shape;5447;p34"/>
              <p:cNvSpPr/>
              <p:nvPr/>
            </p:nvSpPr>
            <p:spPr>
              <a:xfrm>
                <a:off x="785600" y="2520125"/>
                <a:ext cx="15725" cy="15775"/>
              </a:xfrm>
              <a:custGeom>
                <a:avLst/>
                <a:gdLst/>
                <a:ahLst/>
                <a:cxnLst/>
                <a:rect l="l" t="t" r="r" b="b"/>
                <a:pathLst>
                  <a:path w="629" h="631" extrusionOk="0">
                    <a:moveTo>
                      <a:pt x="313" y="0"/>
                    </a:moveTo>
                    <a:cubicBezTo>
                      <a:pt x="140" y="0"/>
                      <a:pt x="1" y="143"/>
                      <a:pt x="1" y="316"/>
                    </a:cubicBezTo>
                    <a:cubicBezTo>
                      <a:pt x="1" y="489"/>
                      <a:pt x="140" y="631"/>
                      <a:pt x="313" y="631"/>
                    </a:cubicBezTo>
                    <a:cubicBezTo>
                      <a:pt x="489" y="631"/>
                      <a:pt x="629" y="489"/>
                      <a:pt x="629" y="316"/>
                    </a:cubicBezTo>
                    <a:cubicBezTo>
                      <a:pt x="629" y="143"/>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8" name="Google Shape;5448;p34"/>
              <p:cNvSpPr/>
              <p:nvPr/>
            </p:nvSpPr>
            <p:spPr>
              <a:xfrm>
                <a:off x="2471975" y="3915975"/>
                <a:ext cx="15775" cy="15800"/>
              </a:xfrm>
              <a:custGeom>
                <a:avLst/>
                <a:gdLst/>
                <a:ahLst/>
                <a:cxnLst/>
                <a:rect l="l" t="t" r="r" b="b"/>
                <a:pathLst>
                  <a:path w="631" h="632" extrusionOk="0">
                    <a:moveTo>
                      <a:pt x="315" y="1"/>
                    </a:moveTo>
                    <a:cubicBezTo>
                      <a:pt x="143" y="1"/>
                      <a:pt x="0" y="143"/>
                      <a:pt x="0" y="316"/>
                    </a:cubicBezTo>
                    <a:cubicBezTo>
                      <a:pt x="0" y="489"/>
                      <a:pt x="143" y="631"/>
                      <a:pt x="315" y="631"/>
                    </a:cubicBezTo>
                    <a:cubicBezTo>
                      <a:pt x="491" y="631"/>
                      <a:pt x="631" y="489"/>
                      <a:pt x="631" y="316"/>
                    </a:cubicBezTo>
                    <a:cubicBezTo>
                      <a:pt x="631" y="143"/>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9" name="Google Shape;5449;p34"/>
              <p:cNvSpPr/>
              <p:nvPr/>
            </p:nvSpPr>
            <p:spPr>
              <a:xfrm>
                <a:off x="2398675" y="3915975"/>
                <a:ext cx="15775" cy="15800"/>
              </a:xfrm>
              <a:custGeom>
                <a:avLst/>
                <a:gdLst/>
                <a:ahLst/>
                <a:cxnLst/>
                <a:rect l="l" t="t" r="r" b="b"/>
                <a:pathLst>
                  <a:path w="631" h="632" extrusionOk="0">
                    <a:moveTo>
                      <a:pt x="315" y="1"/>
                    </a:moveTo>
                    <a:cubicBezTo>
                      <a:pt x="140" y="1"/>
                      <a:pt x="0" y="143"/>
                      <a:pt x="0" y="316"/>
                    </a:cubicBezTo>
                    <a:cubicBezTo>
                      <a:pt x="0" y="489"/>
                      <a:pt x="140"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0" name="Google Shape;5450;p34"/>
              <p:cNvSpPr/>
              <p:nvPr/>
            </p:nvSpPr>
            <p:spPr>
              <a:xfrm>
                <a:off x="2325375" y="3915975"/>
                <a:ext cx="15700" cy="15800"/>
              </a:xfrm>
              <a:custGeom>
                <a:avLst/>
                <a:gdLst/>
                <a:ahLst/>
                <a:cxnLst/>
                <a:rect l="l" t="t" r="r" b="b"/>
                <a:pathLst>
                  <a:path w="628" h="632" extrusionOk="0">
                    <a:moveTo>
                      <a:pt x="313" y="1"/>
                    </a:moveTo>
                    <a:cubicBezTo>
                      <a:pt x="140" y="1"/>
                      <a:pt x="0" y="143"/>
                      <a:pt x="0" y="316"/>
                    </a:cubicBezTo>
                    <a:cubicBezTo>
                      <a:pt x="0" y="489"/>
                      <a:pt x="140" y="631"/>
                      <a:pt x="313" y="631"/>
                    </a:cubicBezTo>
                    <a:cubicBezTo>
                      <a:pt x="488" y="631"/>
                      <a:pt x="628" y="489"/>
                      <a:pt x="628" y="316"/>
                    </a:cubicBezTo>
                    <a:cubicBezTo>
                      <a:pt x="628" y="143"/>
                      <a:pt x="488"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1" name="Google Shape;5451;p34"/>
              <p:cNvSpPr/>
              <p:nvPr/>
            </p:nvSpPr>
            <p:spPr>
              <a:xfrm>
                <a:off x="2252000" y="3915975"/>
                <a:ext cx="15775" cy="15800"/>
              </a:xfrm>
              <a:custGeom>
                <a:avLst/>
                <a:gdLst/>
                <a:ahLst/>
                <a:cxnLst/>
                <a:rect l="l" t="t" r="r" b="b"/>
                <a:pathLst>
                  <a:path w="631" h="632" extrusionOk="0">
                    <a:moveTo>
                      <a:pt x="315" y="1"/>
                    </a:moveTo>
                    <a:cubicBezTo>
                      <a:pt x="143" y="1"/>
                      <a:pt x="0" y="143"/>
                      <a:pt x="0" y="316"/>
                    </a:cubicBezTo>
                    <a:cubicBezTo>
                      <a:pt x="0" y="489"/>
                      <a:pt x="143"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2" name="Google Shape;5452;p34"/>
              <p:cNvSpPr/>
              <p:nvPr/>
            </p:nvSpPr>
            <p:spPr>
              <a:xfrm>
                <a:off x="217862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91" y="631"/>
                      <a:pt x="631" y="489"/>
                      <a:pt x="631" y="316"/>
                    </a:cubicBezTo>
                    <a:cubicBezTo>
                      <a:pt x="631" y="143"/>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3" name="Google Shape;5453;p34"/>
              <p:cNvSpPr/>
              <p:nvPr/>
            </p:nvSpPr>
            <p:spPr>
              <a:xfrm>
                <a:off x="210532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4" name="Google Shape;5454;p34"/>
              <p:cNvSpPr/>
              <p:nvPr/>
            </p:nvSpPr>
            <p:spPr>
              <a:xfrm>
                <a:off x="2031950"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91" y="631"/>
                      <a:pt x="631" y="489"/>
                      <a:pt x="631" y="316"/>
                    </a:cubicBezTo>
                    <a:cubicBezTo>
                      <a:pt x="631" y="143"/>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5" name="Google Shape;5455;p34"/>
              <p:cNvSpPr/>
              <p:nvPr/>
            </p:nvSpPr>
            <p:spPr>
              <a:xfrm>
                <a:off x="1958650"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6" name="Google Shape;5456;p34"/>
              <p:cNvSpPr/>
              <p:nvPr/>
            </p:nvSpPr>
            <p:spPr>
              <a:xfrm>
                <a:off x="1885350" y="3915975"/>
                <a:ext cx="15725" cy="15800"/>
              </a:xfrm>
              <a:custGeom>
                <a:avLst/>
                <a:gdLst/>
                <a:ahLst/>
                <a:cxnLst/>
                <a:rect l="l" t="t" r="r" b="b"/>
                <a:pathLst>
                  <a:path w="629" h="632" extrusionOk="0">
                    <a:moveTo>
                      <a:pt x="313" y="1"/>
                    </a:moveTo>
                    <a:cubicBezTo>
                      <a:pt x="140" y="1"/>
                      <a:pt x="0" y="143"/>
                      <a:pt x="0" y="316"/>
                    </a:cubicBezTo>
                    <a:cubicBezTo>
                      <a:pt x="0"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7" name="Google Shape;5457;p34"/>
              <p:cNvSpPr/>
              <p:nvPr/>
            </p:nvSpPr>
            <p:spPr>
              <a:xfrm>
                <a:off x="181197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8" name="Google Shape;5458;p34"/>
              <p:cNvSpPr/>
              <p:nvPr/>
            </p:nvSpPr>
            <p:spPr>
              <a:xfrm>
                <a:off x="1738675" y="3915975"/>
                <a:ext cx="15725" cy="15800"/>
              </a:xfrm>
              <a:custGeom>
                <a:avLst/>
                <a:gdLst/>
                <a:ahLst/>
                <a:cxnLst/>
                <a:rect l="l" t="t" r="r" b="b"/>
                <a:pathLst>
                  <a:path w="629" h="632" extrusionOk="0">
                    <a:moveTo>
                      <a:pt x="313" y="1"/>
                    </a:moveTo>
                    <a:cubicBezTo>
                      <a:pt x="140" y="1"/>
                      <a:pt x="0" y="143"/>
                      <a:pt x="0" y="316"/>
                    </a:cubicBezTo>
                    <a:cubicBezTo>
                      <a:pt x="0"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9" name="Google Shape;5459;p34"/>
              <p:cNvSpPr/>
              <p:nvPr/>
            </p:nvSpPr>
            <p:spPr>
              <a:xfrm>
                <a:off x="1665300" y="3915975"/>
                <a:ext cx="15775" cy="15800"/>
              </a:xfrm>
              <a:custGeom>
                <a:avLst/>
                <a:gdLst/>
                <a:ahLst/>
                <a:cxnLst/>
                <a:rect l="l" t="t" r="r" b="b"/>
                <a:pathLst>
                  <a:path w="631"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0" name="Google Shape;5460;p34"/>
              <p:cNvSpPr/>
              <p:nvPr/>
            </p:nvSpPr>
            <p:spPr>
              <a:xfrm>
                <a:off x="159192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1" name="Google Shape;5461;p34"/>
              <p:cNvSpPr/>
              <p:nvPr/>
            </p:nvSpPr>
            <p:spPr>
              <a:xfrm>
                <a:off x="151862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2" name="Google Shape;5462;p34"/>
              <p:cNvSpPr/>
              <p:nvPr/>
            </p:nvSpPr>
            <p:spPr>
              <a:xfrm>
                <a:off x="144525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3" name="Google Shape;5463;p34"/>
              <p:cNvSpPr/>
              <p:nvPr/>
            </p:nvSpPr>
            <p:spPr>
              <a:xfrm>
                <a:off x="137195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4" name="Google Shape;5464;p34"/>
              <p:cNvSpPr/>
              <p:nvPr/>
            </p:nvSpPr>
            <p:spPr>
              <a:xfrm>
                <a:off x="1298650" y="3915975"/>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5" name="Google Shape;5465;p34"/>
              <p:cNvSpPr/>
              <p:nvPr/>
            </p:nvSpPr>
            <p:spPr>
              <a:xfrm>
                <a:off x="122527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6" name="Google Shape;5466;p34"/>
              <p:cNvSpPr/>
              <p:nvPr/>
            </p:nvSpPr>
            <p:spPr>
              <a:xfrm>
                <a:off x="115190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7" name="Google Shape;5467;p34"/>
              <p:cNvSpPr/>
              <p:nvPr/>
            </p:nvSpPr>
            <p:spPr>
              <a:xfrm>
                <a:off x="107860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8" name="Google Shape;5468;p34"/>
              <p:cNvSpPr/>
              <p:nvPr/>
            </p:nvSpPr>
            <p:spPr>
              <a:xfrm>
                <a:off x="1005300" y="3915975"/>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9" name="Google Shape;5469;p34"/>
              <p:cNvSpPr/>
              <p:nvPr/>
            </p:nvSpPr>
            <p:spPr>
              <a:xfrm>
                <a:off x="93192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0" name="Google Shape;5470;p34"/>
              <p:cNvSpPr/>
              <p:nvPr/>
            </p:nvSpPr>
            <p:spPr>
              <a:xfrm>
                <a:off x="858625" y="3915975"/>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1" name="Google Shape;5471;p34"/>
              <p:cNvSpPr/>
              <p:nvPr/>
            </p:nvSpPr>
            <p:spPr>
              <a:xfrm>
                <a:off x="78525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2" name="Google Shape;5472;p34"/>
              <p:cNvSpPr/>
              <p:nvPr/>
            </p:nvSpPr>
            <p:spPr>
              <a:xfrm>
                <a:off x="780925" y="3854675"/>
                <a:ext cx="15725" cy="15800"/>
              </a:xfrm>
              <a:custGeom>
                <a:avLst/>
                <a:gdLst/>
                <a:ahLst/>
                <a:cxnLst/>
                <a:rect l="l" t="t" r="r" b="b"/>
                <a:pathLst>
                  <a:path w="629" h="632" extrusionOk="0">
                    <a:moveTo>
                      <a:pt x="316" y="1"/>
                    </a:moveTo>
                    <a:cubicBezTo>
                      <a:pt x="140" y="1"/>
                      <a:pt x="1" y="140"/>
                      <a:pt x="1" y="316"/>
                    </a:cubicBezTo>
                    <a:cubicBezTo>
                      <a:pt x="1" y="489"/>
                      <a:pt x="140" y="631"/>
                      <a:pt x="316" y="631"/>
                    </a:cubicBezTo>
                    <a:cubicBezTo>
                      <a:pt x="489" y="631"/>
                      <a:pt x="629" y="489"/>
                      <a:pt x="629" y="316"/>
                    </a:cubicBezTo>
                    <a:cubicBezTo>
                      <a:pt x="629"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3" name="Google Shape;5473;p34"/>
              <p:cNvSpPr/>
              <p:nvPr/>
            </p:nvSpPr>
            <p:spPr>
              <a:xfrm>
                <a:off x="780925" y="3782275"/>
                <a:ext cx="15725" cy="15800"/>
              </a:xfrm>
              <a:custGeom>
                <a:avLst/>
                <a:gdLst/>
                <a:ahLst/>
                <a:cxnLst/>
                <a:rect l="l" t="t" r="r" b="b"/>
                <a:pathLst>
                  <a:path w="629" h="632" extrusionOk="0">
                    <a:moveTo>
                      <a:pt x="316" y="1"/>
                    </a:moveTo>
                    <a:cubicBezTo>
                      <a:pt x="140" y="1"/>
                      <a:pt x="1" y="143"/>
                      <a:pt x="1" y="316"/>
                    </a:cubicBezTo>
                    <a:cubicBezTo>
                      <a:pt x="1" y="489"/>
                      <a:pt x="140" y="631"/>
                      <a:pt x="316" y="631"/>
                    </a:cubicBezTo>
                    <a:cubicBezTo>
                      <a:pt x="489" y="631"/>
                      <a:pt x="629" y="489"/>
                      <a:pt x="629" y="316"/>
                    </a:cubicBezTo>
                    <a:cubicBezTo>
                      <a:pt x="629"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4" name="Google Shape;5474;p34"/>
              <p:cNvSpPr/>
              <p:nvPr/>
            </p:nvSpPr>
            <p:spPr>
              <a:xfrm>
                <a:off x="780925" y="3709950"/>
                <a:ext cx="15725" cy="15725"/>
              </a:xfrm>
              <a:custGeom>
                <a:avLst/>
                <a:gdLst/>
                <a:ahLst/>
                <a:cxnLst/>
                <a:rect l="l" t="t" r="r" b="b"/>
                <a:pathLst>
                  <a:path w="629" h="629" extrusionOk="0">
                    <a:moveTo>
                      <a:pt x="316" y="1"/>
                    </a:moveTo>
                    <a:cubicBezTo>
                      <a:pt x="140" y="1"/>
                      <a:pt x="1" y="140"/>
                      <a:pt x="1" y="313"/>
                    </a:cubicBezTo>
                    <a:cubicBezTo>
                      <a:pt x="1" y="489"/>
                      <a:pt x="140" y="629"/>
                      <a:pt x="316" y="629"/>
                    </a:cubicBezTo>
                    <a:cubicBezTo>
                      <a:pt x="489" y="629"/>
                      <a:pt x="629" y="489"/>
                      <a:pt x="629" y="313"/>
                    </a:cubicBezTo>
                    <a:cubicBezTo>
                      <a:pt x="629"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5" name="Google Shape;5475;p34"/>
              <p:cNvSpPr/>
              <p:nvPr/>
            </p:nvSpPr>
            <p:spPr>
              <a:xfrm>
                <a:off x="780925" y="3637575"/>
                <a:ext cx="15725" cy="15775"/>
              </a:xfrm>
              <a:custGeom>
                <a:avLst/>
                <a:gdLst/>
                <a:ahLst/>
                <a:cxnLst/>
                <a:rect l="l" t="t" r="r" b="b"/>
                <a:pathLst>
                  <a:path w="629" h="631" extrusionOk="0">
                    <a:moveTo>
                      <a:pt x="316" y="0"/>
                    </a:moveTo>
                    <a:cubicBezTo>
                      <a:pt x="140" y="0"/>
                      <a:pt x="1" y="142"/>
                      <a:pt x="1" y="315"/>
                    </a:cubicBezTo>
                    <a:cubicBezTo>
                      <a:pt x="1" y="488"/>
                      <a:pt x="140" y="631"/>
                      <a:pt x="316" y="631"/>
                    </a:cubicBezTo>
                    <a:cubicBezTo>
                      <a:pt x="489" y="631"/>
                      <a:pt x="629" y="488"/>
                      <a:pt x="629" y="315"/>
                    </a:cubicBezTo>
                    <a:cubicBezTo>
                      <a:pt x="629" y="142"/>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6" name="Google Shape;5476;p34"/>
              <p:cNvSpPr/>
              <p:nvPr/>
            </p:nvSpPr>
            <p:spPr>
              <a:xfrm>
                <a:off x="780925" y="3565175"/>
                <a:ext cx="15725" cy="15775"/>
              </a:xfrm>
              <a:custGeom>
                <a:avLst/>
                <a:gdLst/>
                <a:ahLst/>
                <a:cxnLst/>
                <a:rect l="l" t="t" r="r" b="b"/>
                <a:pathLst>
                  <a:path w="629" h="631" extrusionOk="0">
                    <a:moveTo>
                      <a:pt x="316" y="0"/>
                    </a:moveTo>
                    <a:cubicBezTo>
                      <a:pt x="140" y="0"/>
                      <a:pt x="1" y="143"/>
                      <a:pt x="1" y="316"/>
                    </a:cubicBezTo>
                    <a:cubicBezTo>
                      <a:pt x="1" y="489"/>
                      <a:pt x="140" y="631"/>
                      <a:pt x="316" y="631"/>
                    </a:cubicBezTo>
                    <a:cubicBezTo>
                      <a:pt x="489" y="631"/>
                      <a:pt x="629" y="489"/>
                      <a:pt x="629" y="316"/>
                    </a:cubicBezTo>
                    <a:cubicBezTo>
                      <a:pt x="629"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7" name="Google Shape;5477;p34"/>
              <p:cNvSpPr/>
              <p:nvPr/>
            </p:nvSpPr>
            <p:spPr>
              <a:xfrm>
                <a:off x="780925" y="3492850"/>
                <a:ext cx="15725" cy="15725"/>
              </a:xfrm>
              <a:custGeom>
                <a:avLst/>
                <a:gdLst/>
                <a:ahLst/>
                <a:cxnLst/>
                <a:rect l="l" t="t" r="r" b="b"/>
                <a:pathLst>
                  <a:path w="629" h="629" extrusionOk="0">
                    <a:moveTo>
                      <a:pt x="316" y="0"/>
                    </a:moveTo>
                    <a:cubicBezTo>
                      <a:pt x="140" y="0"/>
                      <a:pt x="1" y="140"/>
                      <a:pt x="1" y="316"/>
                    </a:cubicBezTo>
                    <a:cubicBezTo>
                      <a:pt x="1" y="489"/>
                      <a:pt x="140" y="628"/>
                      <a:pt x="316" y="628"/>
                    </a:cubicBezTo>
                    <a:cubicBezTo>
                      <a:pt x="489" y="628"/>
                      <a:pt x="629" y="489"/>
                      <a:pt x="629" y="316"/>
                    </a:cubicBezTo>
                    <a:cubicBezTo>
                      <a:pt x="629"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8" name="Google Shape;5478;p34"/>
              <p:cNvSpPr/>
              <p:nvPr/>
            </p:nvSpPr>
            <p:spPr>
              <a:xfrm>
                <a:off x="780925" y="3420450"/>
                <a:ext cx="15725" cy="15800"/>
              </a:xfrm>
              <a:custGeom>
                <a:avLst/>
                <a:gdLst/>
                <a:ahLst/>
                <a:cxnLst/>
                <a:rect l="l" t="t" r="r" b="b"/>
                <a:pathLst>
                  <a:path w="629" h="632" extrusionOk="0">
                    <a:moveTo>
                      <a:pt x="316" y="1"/>
                    </a:moveTo>
                    <a:cubicBezTo>
                      <a:pt x="140" y="1"/>
                      <a:pt x="1" y="143"/>
                      <a:pt x="1" y="316"/>
                    </a:cubicBezTo>
                    <a:cubicBezTo>
                      <a:pt x="1" y="489"/>
                      <a:pt x="140" y="631"/>
                      <a:pt x="316" y="631"/>
                    </a:cubicBezTo>
                    <a:cubicBezTo>
                      <a:pt x="489" y="631"/>
                      <a:pt x="629" y="489"/>
                      <a:pt x="629" y="316"/>
                    </a:cubicBezTo>
                    <a:cubicBezTo>
                      <a:pt x="629"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9" name="Google Shape;5479;p34"/>
              <p:cNvSpPr/>
              <p:nvPr/>
            </p:nvSpPr>
            <p:spPr>
              <a:xfrm>
                <a:off x="780925" y="3348050"/>
                <a:ext cx="15725" cy="15800"/>
              </a:xfrm>
              <a:custGeom>
                <a:avLst/>
                <a:gdLst/>
                <a:ahLst/>
                <a:cxnLst/>
                <a:rect l="l" t="t" r="r" b="b"/>
                <a:pathLst>
                  <a:path w="629" h="632" extrusionOk="0">
                    <a:moveTo>
                      <a:pt x="316" y="1"/>
                    </a:moveTo>
                    <a:cubicBezTo>
                      <a:pt x="140" y="1"/>
                      <a:pt x="1" y="143"/>
                      <a:pt x="1" y="316"/>
                    </a:cubicBezTo>
                    <a:cubicBezTo>
                      <a:pt x="1" y="492"/>
                      <a:pt x="140" y="631"/>
                      <a:pt x="316" y="631"/>
                    </a:cubicBezTo>
                    <a:cubicBezTo>
                      <a:pt x="489" y="631"/>
                      <a:pt x="629" y="492"/>
                      <a:pt x="629" y="316"/>
                    </a:cubicBezTo>
                    <a:cubicBezTo>
                      <a:pt x="629"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0" name="Google Shape;5480;p34"/>
              <p:cNvSpPr/>
              <p:nvPr/>
            </p:nvSpPr>
            <p:spPr>
              <a:xfrm>
                <a:off x="780925" y="3275725"/>
                <a:ext cx="15725" cy="15800"/>
              </a:xfrm>
              <a:custGeom>
                <a:avLst/>
                <a:gdLst/>
                <a:ahLst/>
                <a:cxnLst/>
                <a:rect l="l" t="t" r="r" b="b"/>
                <a:pathLst>
                  <a:path w="629" h="632" extrusionOk="0">
                    <a:moveTo>
                      <a:pt x="316" y="1"/>
                    </a:moveTo>
                    <a:cubicBezTo>
                      <a:pt x="140" y="1"/>
                      <a:pt x="1" y="140"/>
                      <a:pt x="1" y="316"/>
                    </a:cubicBezTo>
                    <a:cubicBezTo>
                      <a:pt x="1" y="489"/>
                      <a:pt x="140" y="631"/>
                      <a:pt x="316" y="631"/>
                    </a:cubicBezTo>
                    <a:cubicBezTo>
                      <a:pt x="489" y="631"/>
                      <a:pt x="629" y="489"/>
                      <a:pt x="629" y="316"/>
                    </a:cubicBezTo>
                    <a:cubicBezTo>
                      <a:pt x="629"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1" name="Google Shape;5481;p34"/>
              <p:cNvSpPr/>
              <p:nvPr/>
            </p:nvSpPr>
            <p:spPr>
              <a:xfrm>
                <a:off x="780925" y="3203350"/>
                <a:ext cx="15725" cy="15775"/>
              </a:xfrm>
              <a:custGeom>
                <a:avLst/>
                <a:gdLst/>
                <a:ahLst/>
                <a:cxnLst/>
                <a:rect l="l" t="t" r="r" b="b"/>
                <a:pathLst>
                  <a:path w="629" h="631" extrusionOk="0">
                    <a:moveTo>
                      <a:pt x="316" y="0"/>
                    </a:moveTo>
                    <a:cubicBezTo>
                      <a:pt x="140" y="0"/>
                      <a:pt x="1" y="142"/>
                      <a:pt x="1" y="315"/>
                    </a:cubicBezTo>
                    <a:cubicBezTo>
                      <a:pt x="1" y="488"/>
                      <a:pt x="140" y="631"/>
                      <a:pt x="316" y="631"/>
                    </a:cubicBezTo>
                    <a:cubicBezTo>
                      <a:pt x="489" y="631"/>
                      <a:pt x="629" y="488"/>
                      <a:pt x="629" y="315"/>
                    </a:cubicBezTo>
                    <a:cubicBezTo>
                      <a:pt x="629" y="142"/>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2" name="Google Shape;5482;p34"/>
              <p:cNvSpPr/>
              <p:nvPr/>
            </p:nvSpPr>
            <p:spPr>
              <a:xfrm>
                <a:off x="780925" y="3130950"/>
                <a:ext cx="15725" cy="15775"/>
              </a:xfrm>
              <a:custGeom>
                <a:avLst/>
                <a:gdLst/>
                <a:ahLst/>
                <a:cxnLst/>
                <a:rect l="l" t="t" r="r" b="b"/>
                <a:pathLst>
                  <a:path w="629" h="631" extrusionOk="0">
                    <a:moveTo>
                      <a:pt x="316" y="0"/>
                    </a:moveTo>
                    <a:cubicBezTo>
                      <a:pt x="140" y="0"/>
                      <a:pt x="1" y="143"/>
                      <a:pt x="1" y="315"/>
                    </a:cubicBezTo>
                    <a:cubicBezTo>
                      <a:pt x="1" y="491"/>
                      <a:pt x="140" y="631"/>
                      <a:pt x="316" y="631"/>
                    </a:cubicBezTo>
                    <a:cubicBezTo>
                      <a:pt x="489" y="631"/>
                      <a:pt x="629" y="491"/>
                      <a:pt x="629" y="315"/>
                    </a:cubicBezTo>
                    <a:cubicBezTo>
                      <a:pt x="629"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3" name="Google Shape;5483;p34"/>
              <p:cNvSpPr/>
              <p:nvPr/>
            </p:nvSpPr>
            <p:spPr>
              <a:xfrm>
                <a:off x="780925" y="3058625"/>
                <a:ext cx="15725" cy="15775"/>
              </a:xfrm>
              <a:custGeom>
                <a:avLst/>
                <a:gdLst/>
                <a:ahLst/>
                <a:cxnLst/>
                <a:rect l="l" t="t" r="r" b="b"/>
                <a:pathLst>
                  <a:path w="629" h="631" extrusionOk="0">
                    <a:moveTo>
                      <a:pt x="316" y="0"/>
                    </a:moveTo>
                    <a:cubicBezTo>
                      <a:pt x="140" y="0"/>
                      <a:pt x="1" y="140"/>
                      <a:pt x="1" y="315"/>
                    </a:cubicBezTo>
                    <a:cubicBezTo>
                      <a:pt x="1" y="488"/>
                      <a:pt x="140" y="631"/>
                      <a:pt x="316" y="631"/>
                    </a:cubicBezTo>
                    <a:cubicBezTo>
                      <a:pt x="489" y="631"/>
                      <a:pt x="629" y="488"/>
                      <a:pt x="629" y="315"/>
                    </a:cubicBezTo>
                    <a:cubicBezTo>
                      <a:pt x="629"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4" name="Google Shape;5484;p34"/>
              <p:cNvSpPr/>
              <p:nvPr/>
            </p:nvSpPr>
            <p:spPr>
              <a:xfrm>
                <a:off x="780925" y="2986225"/>
                <a:ext cx="15725" cy="15775"/>
              </a:xfrm>
              <a:custGeom>
                <a:avLst/>
                <a:gdLst/>
                <a:ahLst/>
                <a:cxnLst/>
                <a:rect l="l" t="t" r="r" b="b"/>
                <a:pathLst>
                  <a:path w="629" h="631" extrusionOk="0">
                    <a:moveTo>
                      <a:pt x="316" y="0"/>
                    </a:moveTo>
                    <a:cubicBezTo>
                      <a:pt x="140" y="0"/>
                      <a:pt x="1" y="143"/>
                      <a:pt x="1" y="316"/>
                    </a:cubicBezTo>
                    <a:cubicBezTo>
                      <a:pt x="1" y="489"/>
                      <a:pt x="140" y="631"/>
                      <a:pt x="316" y="631"/>
                    </a:cubicBezTo>
                    <a:cubicBezTo>
                      <a:pt x="489" y="631"/>
                      <a:pt x="629" y="489"/>
                      <a:pt x="629" y="316"/>
                    </a:cubicBezTo>
                    <a:cubicBezTo>
                      <a:pt x="629"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5" name="Google Shape;5485;p34"/>
              <p:cNvSpPr/>
              <p:nvPr/>
            </p:nvSpPr>
            <p:spPr>
              <a:xfrm>
                <a:off x="780925" y="2913900"/>
                <a:ext cx="15725" cy="15725"/>
              </a:xfrm>
              <a:custGeom>
                <a:avLst/>
                <a:gdLst/>
                <a:ahLst/>
                <a:cxnLst/>
                <a:rect l="l" t="t" r="r" b="b"/>
                <a:pathLst>
                  <a:path w="629" h="629" extrusionOk="0">
                    <a:moveTo>
                      <a:pt x="316" y="0"/>
                    </a:moveTo>
                    <a:cubicBezTo>
                      <a:pt x="140" y="0"/>
                      <a:pt x="1" y="140"/>
                      <a:pt x="1" y="313"/>
                    </a:cubicBezTo>
                    <a:cubicBezTo>
                      <a:pt x="1" y="489"/>
                      <a:pt x="140" y="628"/>
                      <a:pt x="316" y="628"/>
                    </a:cubicBezTo>
                    <a:cubicBezTo>
                      <a:pt x="489" y="628"/>
                      <a:pt x="629" y="489"/>
                      <a:pt x="629" y="313"/>
                    </a:cubicBezTo>
                    <a:cubicBezTo>
                      <a:pt x="629"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6" name="Google Shape;5486;p34"/>
              <p:cNvSpPr/>
              <p:nvPr/>
            </p:nvSpPr>
            <p:spPr>
              <a:xfrm>
                <a:off x="779825" y="2841500"/>
                <a:ext cx="17950" cy="15775"/>
              </a:xfrm>
              <a:custGeom>
                <a:avLst/>
                <a:gdLst/>
                <a:ahLst/>
                <a:cxnLst/>
                <a:rect l="l" t="t" r="r" b="b"/>
                <a:pathLst>
                  <a:path w="718" h="631" extrusionOk="0">
                    <a:moveTo>
                      <a:pt x="360" y="0"/>
                    </a:moveTo>
                    <a:cubicBezTo>
                      <a:pt x="314" y="0"/>
                      <a:pt x="268" y="10"/>
                      <a:pt x="223" y="31"/>
                    </a:cubicBezTo>
                    <a:cubicBezTo>
                      <a:pt x="67" y="104"/>
                      <a:pt x="0" y="291"/>
                      <a:pt x="73" y="450"/>
                    </a:cubicBezTo>
                    <a:cubicBezTo>
                      <a:pt x="127" y="563"/>
                      <a:pt x="241" y="631"/>
                      <a:pt x="358" y="631"/>
                    </a:cubicBezTo>
                    <a:cubicBezTo>
                      <a:pt x="403" y="631"/>
                      <a:pt x="448" y="621"/>
                      <a:pt x="491" y="600"/>
                    </a:cubicBezTo>
                    <a:cubicBezTo>
                      <a:pt x="650" y="528"/>
                      <a:pt x="717" y="338"/>
                      <a:pt x="645" y="182"/>
                    </a:cubicBezTo>
                    <a:cubicBezTo>
                      <a:pt x="590" y="67"/>
                      <a:pt x="478"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7" name="Google Shape;5487;p34"/>
              <p:cNvSpPr/>
              <p:nvPr/>
            </p:nvSpPr>
            <p:spPr>
              <a:xfrm>
                <a:off x="2617375" y="3915000"/>
                <a:ext cx="51450" cy="51425"/>
              </a:xfrm>
              <a:custGeom>
                <a:avLst/>
                <a:gdLst/>
                <a:ahLst/>
                <a:cxnLst/>
                <a:rect l="l" t="t" r="r" b="b"/>
                <a:pathLst>
                  <a:path w="2058" h="2057" extrusionOk="0">
                    <a:moveTo>
                      <a:pt x="1028" y="1"/>
                    </a:moveTo>
                    <a:cubicBezTo>
                      <a:pt x="461" y="1"/>
                      <a:pt x="1" y="461"/>
                      <a:pt x="1" y="1028"/>
                    </a:cubicBezTo>
                    <a:cubicBezTo>
                      <a:pt x="1" y="1597"/>
                      <a:pt x="461" y="2057"/>
                      <a:pt x="1028" y="2057"/>
                    </a:cubicBezTo>
                    <a:cubicBezTo>
                      <a:pt x="1597" y="2057"/>
                      <a:pt x="2057" y="1597"/>
                      <a:pt x="2057" y="1028"/>
                    </a:cubicBezTo>
                    <a:cubicBezTo>
                      <a:pt x="2057" y="461"/>
                      <a:pt x="1597" y="1"/>
                      <a:pt x="10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8" name="Google Shape;5488;p34"/>
              <p:cNvSpPr/>
              <p:nvPr/>
            </p:nvSpPr>
            <p:spPr>
              <a:xfrm>
                <a:off x="2621575" y="1405825"/>
                <a:ext cx="51350" cy="51425"/>
              </a:xfrm>
              <a:custGeom>
                <a:avLst/>
                <a:gdLst/>
                <a:ahLst/>
                <a:cxnLst/>
                <a:rect l="l" t="t" r="r" b="b"/>
                <a:pathLst>
                  <a:path w="2054" h="2057" extrusionOk="0">
                    <a:moveTo>
                      <a:pt x="1027" y="0"/>
                    </a:moveTo>
                    <a:cubicBezTo>
                      <a:pt x="458" y="0"/>
                      <a:pt x="0" y="460"/>
                      <a:pt x="0" y="1029"/>
                    </a:cubicBezTo>
                    <a:cubicBezTo>
                      <a:pt x="0" y="1596"/>
                      <a:pt x="458" y="2056"/>
                      <a:pt x="1027" y="2056"/>
                    </a:cubicBezTo>
                    <a:cubicBezTo>
                      <a:pt x="1593" y="2056"/>
                      <a:pt x="2054" y="1596"/>
                      <a:pt x="2054" y="1029"/>
                    </a:cubicBezTo>
                    <a:cubicBezTo>
                      <a:pt x="2054" y="460"/>
                      <a:pt x="1593" y="0"/>
                      <a:pt x="10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9" name="Google Shape;5489;p34"/>
              <p:cNvSpPr/>
              <p:nvPr/>
            </p:nvSpPr>
            <p:spPr>
              <a:xfrm>
                <a:off x="783725" y="2646600"/>
                <a:ext cx="88525" cy="85400"/>
              </a:xfrm>
              <a:custGeom>
                <a:avLst/>
                <a:gdLst/>
                <a:ahLst/>
                <a:cxnLst/>
                <a:rect l="l" t="t" r="r" b="b"/>
                <a:pathLst>
                  <a:path w="3541" h="3416" extrusionOk="0">
                    <a:moveTo>
                      <a:pt x="1772" y="0"/>
                    </a:moveTo>
                    <a:cubicBezTo>
                      <a:pt x="1732" y="0"/>
                      <a:pt x="1691" y="2"/>
                      <a:pt x="1649" y="5"/>
                    </a:cubicBezTo>
                    <a:cubicBezTo>
                      <a:pt x="709" y="72"/>
                      <a:pt x="1" y="889"/>
                      <a:pt x="67" y="1829"/>
                    </a:cubicBezTo>
                    <a:cubicBezTo>
                      <a:pt x="132" y="2728"/>
                      <a:pt x="882" y="3415"/>
                      <a:pt x="1769" y="3415"/>
                    </a:cubicBezTo>
                    <a:cubicBezTo>
                      <a:pt x="1810" y="3415"/>
                      <a:pt x="1851" y="3414"/>
                      <a:pt x="1892" y="3411"/>
                    </a:cubicBezTo>
                    <a:cubicBezTo>
                      <a:pt x="2832" y="3344"/>
                      <a:pt x="3541" y="2527"/>
                      <a:pt x="3474" y="1587"/>
                    </a:cubicBezTo>
                    <a:cubicBezTo>
                      <a:pt x="3410" y="688"/>
                      <a:pt x="2660" y="0"/>
                      <a:pt x="1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0" name="Google Shape;5490;p34"/>
              <p:cNvSpPr/>
              <p:nvPr/>
            </p:nvSpPr>
            <p:spPr>
              <a:xfrm>
                <a:off x="130325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1" name="Google Shape;5491;p34"/>
              <p:cNvSpPr/>
              <p:nvPr/>
            </p:nvSpPr>
            <p:spPr>
              <a:xfrm>
                <a:off x="1229950"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2" name="Google Shape;5492;p34"/>
              <p:cNvSpPr/>
              <p:nvPr/>
            </p:nvSpPr>
            <p:spPr>
              <a:xfrm>
                <a:off x="115657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3" name="Google Shape;5493;p34"/>
              <p:cNvSpPr/>
              <p:nvPr/>
            </p:nvSpPr>
            <p:spPr>
              <a:xfrm>
                <a:off x="1083275"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4" name="Google Shape;5494;p34"/>
              <p:cNvSpPr/>
              <p:nvPr/>
            </p:nvSpPr>
            <p:spPr>
              <a:xfrm>
                <a:off x="100990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5" name="Google Shape;5495;p34"/>
              <p:cNvSpPr/>
              <p:nvPr/>
            </p:nvSpPr>
            <p:spPr>
              <a:xfrm>
                <a:off x="936600"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6" name="Google Shape;5496;p34"/>
              <p:cNvSpPr/>
              <p:nvPr/>
            </p:nvSpPr>
            <p:spPr>
              <a:xfrm>
                <a:off x="86322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7" name="Google Shape;5497;p34"/>
              <p:cNvSpPr/>
              <p:nvPr/>
            </p:nvSpPr>
            <p:spPr>
              <a:xfrm>
                <a:off x="789925"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8" name="Google Shape;5498;p34"/>
              <p:cNvSpPr/>
              <p:nvPr/>
            </p:nvSpPr>
            <p:spPr>
              <a:xfrm>
                <a:off x="785550" y="1506950"/>
                <a:ext cx="15775" cy="15775"/>
              </a:xfrm>
              <a:custGeom>
                <a:avLst/>
                <a:gdLst/>
                <a:ahLst/>
                <a:cxnLst/>
                <a:rect l="l" t="t" r="r" b="b"/>
                <a:pathLst>
                  <a:path w="631" h="631" extrusionOk="0">
                    <a:moveTo>
                      <a:pt x="315" y="0"/>
                    </a:moveTo>
                    <a:cubicBezTo>
                      <a:pt x="142" y="0"/>
                      <a:pt x="0" y="142"/>
                      <a:pt x="0" y="315"/>
                    </a:cubicBezTo>
                    <a:cubicBezTo>
                      <a:pt x="0" y="488"/>
                      <a:pt x="142" y="631"/>
                      <a:pt x="315" y="631"/>
                    </a:cubicBezTo>
                    <a:cubicBezTo>
                      <a:pt x="491" y="631"/>
                      <a:pt x="631" y="488"/>
                      <a:pt x="631" y="315"/>
                    </a:cubicBezTo>
                    <a:cubicBezTo>
                      <a:pt x="631" y="142"/>
                      <a:pt x="49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9" name="Google Shape;5499;p34"/>
              <p:cNvSpPr/>
              <p:nvPr/>
            </p:nvSpPr>
            <p:spPr>
              <a:xfrm>
                <a:off x="785600" y="1579350"/>
                <a:ext cx="15725" cy="15775"/>
              </a:xfrm>
              <a:custGeom>
                <a:avLst/>
                <a:gdLst/>
                <a:ahLst/>
                <a:cxnLst/>
                <a:rect l="l" t="t" r="r" b="b"/>
                <a:pathLst>
                  <a:path w="629" h="631" extrusionOk="0">
                    <a:moveTo>
                      <a:pt x="313" y="0"/>
                    </a:moveTo>
                    <a:cubicBezTo>
                      <a:pt x="140" y="0"/>
                      <a:pt x="1" y="139"/>
                      <a:pt x="1" y="315"/>
                    </a:cubicBezTo>
                    <a:cubicBezTo>
                      <a:pt x="1" y="488"/>
                      <a:pt x="140" y="630"/>
                      <a:pt x="313" y="630"/>
                    </a:cubicBezTo>
                    <a:cubicBezTo>
                      <a:pt x="489" y="630"/>
                      <a:pt x="629" y="488"/>
                      <a:pt x="629" y="315"/>
                    </a:cubicBezTo>
                    <a:cubicBezTo>
                      <a:pt x="629" y="139"/>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0" name="Google Shape;5500;p34"/>
              <p:cNvSpPr/>
              <p:nvPr/>
            </p:nvSpPr>
            <p:spPr>
              <a:xfrm>
                <a:off x="785600" y="1651675"/>
                <a:ext cx="15725" cy="15775"/>
              </a:xfrm>
              <a:custGeom>
                <a:avLst/>
                <a:gdLst/>
                <a:ahLst/>
                <a:cxnLst/>
                <a:rect l="l" t="t" r="r" b="b"/>
                <a:pathLst>
                  <a:path w="629" h="631" extrusionOk="0">
                    <a:moveTo>
                      <a:pt x="313" y="0"/>
                    </a:moveTo>
                    <a:cubicBezTo>
                      <a:pt x="140" y="0"/>
                      <a:pt x="1" y="142"/>
                      <a:pt x="1" y="315"/>
                    </a:cubicBezTo>
                    <a:cubicBezTo>
                      <a:pt x="1" y="491"/>
                      <a:pt x="140" y="630"/>
                      <a:pt x="313" y="630"/>
                    </a:cubicBezTo>
                    <a:cubicBezTo>
                      <a:pt x="489" y="630"/>
                      <a:pt x="629" y="491"/>
                      <a:pt x="629" y="315"/>
                    </a:cubicBezTo>
                    <a:cubicBezTo>
                      <a:pt x="629" y="142"/>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1" name="Google Shape;5501;p34"/>
              <p:cNvSpPr/>
              <p:nvPr/>
            </p:nvSpPr>
            <p:spPr>
              <a:xfrm>
                <a:off x="785600" y="1724050"/>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9" y="489"/>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2" name="Google Shape;5502;p34"/>
              <p:cNvSpPr/>
              <p:nvPr/>
            </p:nvSpPr>
            <p:spPr>
              <a:xfrm>
                <a:off x="736225" y="1407350"/>
                <a:ext cx="2025900" cy="2557550"/>
              </a:xfrm>
              <a:custGeom>
                <a:avLst/>
                <a:gdLst/>
                <a:ahLst/>
                <a:cxnLst/>
                <a:rect l="l" t="t" r="r" b="b"/>
                <a:pathLst>
                  <a:path w="81036" h="102302" extrusionOk="0">
                    <a:moveTo>
                      <a:pt x="4007" y="363"/>
                    </a:moveTo>
                    <a:cubicBezTo>
                      <a:pt x="4071" y="363"/>
                      <a:pt x="4109" y="365"/>
                      <a:pt x="4113" y="366"/>
                    </a:cubicBezTo>
                    <a:lnTo>
                      <a:pt x="71849" y="366"/>
                    </a:lnTo>
                    <a:cubicBezTo>
                      <a:pt x="71880" y="1409"/>
                      <a:pt x="72259" y="2369"/>
                      <a:pt x="72878" y="3125"/>
                    </a:cubicBezTo>
                    <a:lnTo>
                      <a:pt x="3533" y="3125"/>
                    </a:lnTo>
                    <a:lnTo>
                      <a:pt x="3533" y="44481"/>
                    </a:lnTo>
                    <a:cubicBezTo>
                      <a:pt x="3351" y="44659"/>
                      <a:pt x="2595" y="45446"/>
                      <a:pt x="1881" y="46657"/>
                    </a:cubicBezTo>
                    <a:cubicBezTo>
                      <a:pt x="1820" y="46595"/>
                      <a:pt x="1574" y="46327"/>
                      <a:pt x="1036" y="45398"/>
                    </a:cubicBezTo>
                    <a:cubicBezTo>
                      <a:pt x="400" y="44299"/>
                      <a:pt x="520" y="41878"/>
                      <a:pt x="522" y="41844"/>
                    </a:cubicBezTo>
                    <a:cubicBezTo>
                      <a:pt x="520" y="41512"/>
                      <a:pt x="260" y="8573"/>
                      <a:pt x="522" y="4302"/>
                    </a:cubicBezTo>
                    <a:cubicBezTo>
                      <a:pt x="609" y="2896"/>
                      <a:pt x="1044" y="1842"/>
                      <a:pt x="1820" y="1167"/>
                    </a:cubicBezTo>
                    <a:cubicBezTo>
                      <a:pt x="2664" y="429"/>
                      <a:pt x="3680" y="363"/>
                      <a:pt x="4007" y="363"/>
                    </a:cubicBezTo>
                    <a:close/>
                    <a:moveTo>
                      <a:pt x="3661" y="44718"/>
                    </a:moveTo>
                    <a:cubicBezTo>
                      <a:pt x="4177" y="45265"/>
                      <a:pt x="6730" y="48116"/>
                      <a:pt x="6652" y="51031"/>
                    </a:cubicBezTo>
                    <a:lnTo>
                      <a:pt x="6652" y="51536"/>
                    </a:lnTo>
                    <a:cubicBezTo>
                      <a:pt x="6727" y="54429"/>
                      <a:pt x="4205" y="57266"/>
                      <a:pt x="3669" y="57835"/>
                    </a:cubicBezTo>
                    <a:cubicBezTo>
                      <a:pt x="3150" y="57199"/>
                      <a:pt x="609" y="53930"/>
                      <a:pt x="754" y="51059"/>
                    </a:cubicBezTo>
                    <a:cubicBezTo>
                      <a:pt x="924" y="47700"/>
                      <a:pt x="3178" y="45214"/>
                      <a:pt x="3661" y="44718"/>
                    </a:cubicBezTo>
                    <a:close/>
                    <a:moveTo>
                      <a:pt x="3792" y="40572"/>
                    </a:moveTo>
                    <a:cubicBezTo>
                      <a:pt x="6763" y="42187"/>
                      <a:pt x="8747" y="46389"/>
                      <a:pt x="8747" y="51118"/>
                    </a:cubicBezTo>
                    <a:cubicBezTo>
                      <a:pt x="8747" y="55849"/>
                      <a:pt x="6763" y="60050"/>
                      <a:pt x="3792" y="61666"/>
                    </a:cubicBezTo>
                    <a:lnTo>
                      <a:pt x="3792" y="58084"/>
                    </a:lnTo>
                    <a:cubicBezTo>
                      <a:pt x="4174" y="57693"/>
                      <a:pt x="6995" y="54702"/>
                      <a:pt x="6911" y="51533"/>
                    </a:cubicBezTo>
                    <a:lnTo>
                      <a:pt x="6911" y="51034"/>
                    </a:lnTo>
                    <a:cubicBezTo>
                      <a:pt x="6995" y="47859"/>
                      <a:pt x="4174" y="44871"/>
                      <a:pt x="3792" y="44481"/>
                    </a:cubicBezTo>
                    <a:lnTo>
                      <a:pt x="3792" y="40572"/>
                    </a:lnTo>
                    <a:close/>
                    <a:moveTo>
                      <a:pt x="71860" y="0"/>
                    </a:moveTo>
                    <a:lnTo>
                      <a:pt x="71855" y="73"/>
                    </a:lnTo>
                    <a:cubicBezTo>
                      <a:pt x="71855" y="84"/>
                      <a:pt x="71852" y="95"/>
                      <a:pt x="71852" y="104"/>
                    </a:cubicBezTo>
                    <a:lnTo>
                      <a:pt x="4124" y="104"/>
                    </a:lnTo>
                    <a:cubicBezTo>
                      <a:pt x="4115" y="103"/>
                      <a:pt x="4070" y="100"/>
                      <a:pt x="3996" y="100"/>
                    </a:cubicBezTo>
                    <a:cubicBezTo>
                      <a:pt x="3632" y="100"/>
                      <a:pt x="2565" y="172"/>
                      <a:pt x="1652" y="966"/>
                    </a:cubicBezTo>
                    <a:cubicBezTo>
                      <a:pt x="821" y="1691"/>
                      <a:pt x="355" y="2807"/>
                      <a:pt x="263" y="4286"/>
                    </a:cubicBezTo>
                    <a:cubicBezTo>
                      <a:pt x="1" y="8565"/>
                      <a:pt x="260" y="41515"/>
                      <a:pt x="263" y="41839"/>
                    </a:cubicBezTo>
                    <a:cubicBezTo>
                      <a:pt x="257" y="41942"/>
                      <a:pt x="137" y="44361"/>
                      <a:pt x="813" y="45530"/>
                    </a:cubicBezTo>
                    <a:cubicBezTo>
                      <a:pt x="1471" y="46668"/>
                      <a:pt x="1719" y="46863"/>
                      <a:pt x="1747" y="46883"/>
                    </a:cubicBezTo>
                    <a:lnTo>
                      <a:pt x="1781" y="46835"/>
                    </a:lnTo>
                    <a:lnTo>
                      <a:pt x="1781" y="46835"/>
                    </a:lnTo>
                    <a:cubicBezTo>
                      <a:pt x="1153" y="47948"/>
                      <a:pt x="578" y="49393"/>
                      <a:pt x="494" y="51045"/>
                    </a:cubicBezTo>
                    <a:cubicBezTo>
                      <a:pt x="419" y="52543"/>
                      <a:pt x="1022" y="54111"/>
                      <a:pt x="1716" y="55391"/>
                    </a:cubicBezTo>
                    <a:cubicBezTo>
                      <a:pt x="1633" y="55467"/>
                      <a:pt x="1370" y="55754"/>
                      <a:pt x="810" y="56722"/>
                    </a:cubicBezTo>
                    <a:cubicBezTo>
                      <a:pt x="137" y="57891"/>
                      <a:pt x="257" y="60315"/>
                      <a:pt x="263" y="60410"/>
                    </a:cubicBezTo>
                    <a:cubicBezTo>
                      <a:pt x="260" y="60742"/>
                      <a:pt x="1" y="93743"/>
                      <a:pt x="263" y="98028"/>
                    </a:cubicBezTo>
                    <a:cubicBezTo>
                      <a:pt x="355" y="99515"/>
                      <a:pt x="821" y="100633"/>
                      <a:pt x="1652" y="101359"/>
                    </a:cubicBezTo>
                    <a:cubicBezTo>
                      <a:pt x="2559" y="102145"/>
                      <a:pt x="3616" y="102221"/>
                      <a:pt x="3976" y="102221"/>
                    </a:cubicBezTo>
                    <a:cubicBezTo>
                      <a:pt x="4051" y="102221"/>
                      <a:pt x="4096" y="102218"/>
                      <a:pt x="4104" y="102218"/>
                    </a:cubicBezTo>
                    <a:lnTo>
                      <a:pt x="71687" y="102218"/>
                    </a:lnTo>
                    <a:lnTo>
                      <a:pt x="71690" y="102229"/>
                    </a:lnTo>
                    <a:lnTo>
                      <a:pt x="71693" y="102302"/>
                    </a:lnTo>
                    <a:lnTo>
                      <a:pt x="71952" y="102290"/>
                    </a:lnTo>
                    <a:lnTo>
                      <a:pt x="71949" y="102212"/>
                    </a:lnTo>
                    <a:cubicBezTo>
                      <a:pt x="71944" y="102165"/>
                      <a:pt x="71941" y="102120"/>
                      <a:pt x="71941" y="102070"/>
                    </a:cubicBezTo>
                    <a:cubicBezTo>
                      <a:pt x="71941" y="99682"/>
                      <a:pt x="73886" y="97738"/>
                      <a:pt x="76276" y="97738"/>
                    </a:cubicBezTo>
                    <a:cubicBezTo>
                      <a:pt x="78664" y="97738"/>
                      <a:pt x="80609" y="99682"/>
                      <a:pt x="80609" y="102070"/>
                    </a:cubicBezTo>
                    <a:cubicBezTo>
                      <a:pt x="80609" y="102118"/>
                      <a:pt x="80606" y="102165"/>
                      <a:pt x="80603" y="102210"/>
                    </a:cubicBezTo>
                    <a:lnTo>
                      <a:pt x="80598" y="102290"/>
                    </a:lnTo>
                    <a:lnTo>
                      <a:pt x="80857" y="102302"/>
                    </a:lnTo>
                    <a:lnTo>
                      <a:pt x="80863" y="102226"/>
                    </a:lnTo>
                    <a:cubicBezTo>
                      <a:pt x="80866" y="102176"/>
                      <a:pt x="80868" y="102123"/>
                      <a:pt x="80868" y="102073"/>
                    </a:cubicBezTo>
                    <a:cubicBezTo>
                      <a:pt x="80868" y="99540"/>
                      <a:pt x="78810" y="97478"/>
                      <a:pt x="76276" y="97478"/>
                    </a:cubicBezTo>
                    <a:cubicBezTo>
                      <a:pt x="73780" y="97478"/>
                      <a:pt x="71743" y="99478"/>
                      <a:pt x="71684" y="101958"/>
                    </a:cubicBezTo>
                    <a:lnTo>
                      <a:pt x="4093" y="101958"/>
                    </a:lnTo>
                    <a:cubicBezTo>
                      <a:pt x="4092" y="101958"/>
                      <a:pt x="4060" y="101960"/>
                      <a:pt x="4004" y="101960"/>
                    </a:cubicBezTo>
                    <a:cubicBezTo>
                      <a:pt x="3699" y="101960"/>
                      <a:pt x="2673" y="101903"/>
                      <a:pt x="1820" y="101158"/>
                    </a:cubicBezTo>
                    <a:cubicBezTo>
                      <a:pt x="1044" y="100483"/>
                      <a:pt x="609" y="99423"/>
                      <a:pt x="522" y="98014"/>
                    </a:cubicBezTo>
                    <a:cubicBezTo>
                      <a:pt x="260" y="93737"/>
                      <a:pt x="520" y="60745"/>
                      <a:pt x="522" y="60405"/>
                    </a:cubicBezTo>
                    <a:cubicBezTo>
                      <a:pt x="520" y="60380"/>
                      <a:pt x="400" y="57952"/>
                      <a:pt x="1036" y="56851"/>
                    </a:cubicBezTo>
                    <a:cubicBezTo>
                      <a:pt x="1504" y="56039"/>
                      <a:pt x="1750" y="55732"/>
                      <a:pt x="1845" y="55626"/>
                    </a:cubicBezTo>
                    <a:cubicBezTo>
                      <a:pt x="2573" y="56917"/>
                      <a:pt x="3357" y="57869"/>
                      <a:pt x="3533" y="58078"/>
                    </a:cubicBezTo>
                    <a:lnTo>
                      <a:pt x="3533" y="99437"/>
                    </a:lnTo>
                    <a:lnTo>
                      <a:pt x="72415" y="99437"/>
                    </a:lnTo>
                    <a:lnTo>
                      <a:pt x="72415" y="99177"/>
                    </a:lnTo>
                    <a:lnTo>
                      <a:pt x="3792" y="99177"/>
                    </a:lnTo>
                    <a:lnTo>
                      <a:pt x="3792" y="61959"/>
                    </a:lnTo>
                    <a:cubicBezTo>
                      <a:pt x="6914" y="60349"/>
                      <a:pt x="9006" y="56005"/>
                      <a:pt x="9006" y="51120"/>
                    </a:cubicBezTo>
                    <a:cubicBezTo>
                      <a:pt x="9006" y="46233"/>
                      <a:pt x="6914" y="41889"/>
                      <a:pt x="3792" y="40279"/>
                    </a:cubicBezTo>
                    <a:lnTo>
                      <a:pt x="3792" y="24877"/>
                    </a:lnTo>
                    <a:lnTo>
                      <a:pt x="3792" y="3384"/>
                    </a:lnTo>
                    <a:lnTo>
                      <a:pt x="73104" y="3384"/>
                    </a:lnTo>
                    <a:cubicBezTo>
                      <a:pt x="73941" y="4272"/>
                      <a:pt x="75127" y="4824"/>
                      <a:pt x="76441" y="4824"/>
                    </a:cubicBezTo>
                    <a:cubicBezTo>
                      <a:pt x="78974" y="4824"/>
                      <a:pt x="81036" y="2765"/>
                      <a:pt x="81036" y="232"/>
                    </a:cubicBezTo>
                    <a:cubicBezTo>
                      <a:pt x="81036" y="179"/>
                      <a:pt x="81030" y="126"/>
                      <a:pt x="81027" y="73"/>
                    </a:cubicBezTo>
                    <a:lnTo>
                      <a:pt x="81022" y="0"/>
                    </a:lnTo>
                    <a:lnTo>
                      <a:pt x="80765" y="14"/>
                    </a:lnTo>
                    <a:lnTo>
                      <a:pt x="80768" y="90"/>
                    </a:lnTo>
                    <a:cubicBezTo>
                      <a:pt x="80771" y="137"/>
                      <a:pt x="80776" y="185"/>
                      <a:pt x="80776" y="232"/>
                    </a:cubicBezTo>
                    <a:cubicBezTo>
                      <a:pt x="80776" y="2620"/>
                      <a:pt x="78832" y="4564"/>
                      <a:pt x="76441" y="4564"/>
                    </a:cubicBezTo>
                    <a:cubicBezTo>
                      <a:pt x="74050" y="4564"/>
                      <a:pt x="72106" y="2623"/>
                      <a:pt x="72106" y="232"/>
                    </a:cubicBezTo>
                    <a:cubicBezTo>
                      <a:pt x="72106" y="185"/>
                      <a:pt x="72111" y="137"/>
                      <a:pt x="72114" y="90"/>
                    </a:cubicBezTo>
                    <a:lnTo>
                      <a:pt x="72117" y="14"/>
                    </a:lnTo>
                    <a:lnTo>
                      <a:pt x="718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503" name="Google Shape;5503;p34"/>
            <p:cNvCxnSpPr/>
            <p:nvPr/>
          </p:nvCxnSpPr>
          <p:spPr>
            <a:xfrm>
              <a:off x="264950" y="4377263"/>
              <a:ext cx="467100" cy="474600"/>
            </a:xfrm>
            <a:prstGeom prst="straightConnector1">
              <a:avLst/>
            </a:prstGeom>
            <a:noFill/>
            <a:ln w="9525" cap="flat" cmpd="sng">
              <a:solidFill>
                <a:schemeClr val="dk1"/>
              </a:solidFill>
              <a:prstDash val="solid"/>
              <a:round/>
              <a:headEnd type="none" w="med" len="med"/>
              <a:tailEnd type="none" w="med" len="med"/>
            </a:ln>
          </p:spPr>
        </p:cxnSp>
        <p:cxnSp>
          <p:nvCxnSpPr>
            <p:cNvPr id="5504" name="Google Shape;5504;p34"/>
            <p:cNvCxnSpPr/>
            <p:nvPr/>
          </p:nvCxnSpPr>
          <p:spPr>
            <a:xfrm flipH="1">
              <a:off x="8400900" y="4368150"/>
              <a:ext cx="481800" cy="486900"/>
            </a:xfrm>
            <a:prstGeom prst="straightConnector1">
              <a:avLst/>
            </a:prstGeom>
            <a:noFill/>
            <a:ln w="9525" cap="flat" cmpd="sng">
              <a:solidFill>
                <a:schemeClr val="dk1"/>
              </a:solidFill>
              <a:prstDash val="solid"/>
              <a:round/>
              <a:headEnd type="none" w="med" len="med"/>
              <a:tailEnd type="none" w="med" len="med"/>
            </a:ln>
          </p:spPr>
        </p:cxnSp>
        <p:cxnSp>
          <p:nvCxnSpPr>
            <p:cNvPr id="5505" name="Google Shape;5505;p34"/>
            <p:cNvCxnSpPr/>
            <p:nvPr/>
          </p:nvCxnSpPr>
          <p:spPr>
            <a:xfrm>
              <a:off x="488725" y="4607125"/>
              <a:ext cx="8155800" cy="18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1"/>
        <p:cNvGrpSpPr/>
        <p:nvPr/>
      </p:nvGrpSpPr>
      <p:grpSpPr>
        <a:xfrm>
          <a:off x="0" y="0"/>
          <a:ext cx="0" cy="0"/>
          <a:chOff x="0" y="0"/>
          <a:chExt cx="0" cy="0"/>
        </a:xfrm>
      </p:grpSpPr>
      <p:pic>
        <p:nvPicPr>
          <p:cNvPr id="522" name="Google Shape;522;p5"/>
          <p:cNvPicPr preferRelativeResize="0"/>
          <p:nvPr/>
        </p:nvPicPr>
        <p:blipFill>
          <a:blip r:embed="rId2">
            <a:alphaModFix amt="49000"/>
          </a:blip>
          <a:stretch>
            <a:fillRect/>
          </a:stretch>
        </p:blipFill>
        <p:spPr>
          <a:xfrm>
            <a:off x="13" y="0"/>
            <a:ext cx="9144003" cy="5143501"/>
          </a:xfrm>
          <a:prstGeom prst="rect">
            <a:avLst/>
          </a:prstGeom>
          <a:noFill/>
          <a:ln>
            <a:noFill/>
          </a:ln>
        </p:spPr>
      </p:pic>
      <p:grpSp>
        <p:nvGrpSpPr>
          <p:cNvPr id="523" name="Google Shape;523;p5"/>
          <p:cNvGrpSpPr/>
          <p:nvPr/>
        </p:nvGrpSpPr>
        <p:grpSpPr>
          <a:xfrm>
            <a:off x="92092" y="144040"/>
            <a:ext cx="8964312" cy="4855410"/>
            <a:chOff x="92092" y="144040"/>
            <a:chExt cx="8964312" cy="4855410"/>
          </a:xfrm>
        </p:grpSpPr>
        <p:cxnSp>
          <p:nvCxnSpPr>
            <p:cNvPr id="524" name="Google Shape;524;p5"/>
            <p:cNvCxnSpPr/>
            <p:nvPr/>
          </p:nvCxnSpPr>
          <p:spPr>
            <a:xfrm rot="10800000" flipH="1">
              <a:off x="266725" y="304350"/>
              <a:ext cx="452400" cy="455700"/>
            </a:xfrm>
            <a:prstGeom prst="straightConnector1">
              <a:avLst/>
            </a:prstGeom>
            <a:noFill/>
            <a:ln w="9525" cap="flat" cmpd="sng">
              <a:solidFill>
                <a:schemeClr val="dk1"/>
              </a:solidFill>
              <a:prstDash val="solid"/>
              <a:round/>
              <a:headEnd type="none" w="med" len="med"/>
              <a:tailEnd type="none" w="med" len="med"/>
            </a:ln>
          </p:spPr>
        </p:cxnSp>
        <p:cxnSp>
          <p:nvCxnSpPr>
            <p:cNvPr id="525" name="Google Shape;525;p5"/>
            <p:cNvCxnSpPr/>
            <p:nvPr/>
          </p:nvCxnSpPr>
          <p:spPr>
            <a:xfrm rot="10800000" flipH="1">
              <a:off x="484525" y="538475"/>
              <a:ext cx="8169000" cy="4800"/>
            </a:xfrm>
            <a:prstGeom prst="straightConnector1">
              <a:avLst/>
            </a:prstGeom>
            <a:noFill/>
            <a:ln w="9525" cap="flat" cmpd="sng">
              <a:solidFill>
                <a:schemeClr val="dk1"/>
              </a:solidFill>
              <a:prstDash val="solid"/>
              <a:round/>
              <a:headEnd type="none" w="med" len="med"/>
              <a:tailEnd type="none" w="med" len="med"/>
            </a:ln>
          </p:spPr>
        </p:cxnSp>
        <p:cxnSp>
          <p:nvCxnSpPr>
            <p:cNvPr id="526" name="Google Shape;526;p5"/>
            <p:cNvCxnSpPr/>
            <p:nvPr/>
          </p:nvCxnSpPr>
          <p:spPr>
            <a:xfrm rot="10800000">
              <a:off x="8421225" y="301125"/>
              <a:ext cx="459600" cy="464400"/>
            </a:xfrm>
            <a:prstGeom prst="straightConnector1">
              <a:avLst/>
            </a:prstGeom>
            <a:noFill/>
            <a:ln w="9525" cap="flat" cmpd="sng">
              <a:solidFill>
                <a:schemeClr val="dk1"/>
              </a:solidFill>
              <a:prstDash val="solid"/>
              <a:round/>
              <a:headEnd type="none" w="med" len="med"/>
              <a:tailEnd type="none" w="med" len="med"/>
            </a:ln>
          </p:spPr>
        </p:cxnSp>
        <p:grpSp>
          <p:nvGrpSpPr>
            <p:cNvPr id="527" name="Google Shape;527;p5"/>
            <p:cNvGrpSpPr/>
            <p:nvPr/>
          </p:nvGrpSpPr>
          <p:grpSpPr>
            <a:xfrm>
              <a:off x="92092" y="144040"/>
              <a:ext cx="3841512" cy="4855410"/>
              <a:chOff x="736225" y="1405825"/>
              <a:chExt cx="2025900" cy="2560600"/>
            </a:xfrm>
          </p:grpSpPr>
          <p:sp>
            <p:nvSpPr>
              <p:cNvPr id="528" name="Google Shape;528;p5"/>
              <p:cNvSpPr/>
              <p:nvPr/>
            </p:nvSpPr>
            <p:spPr>
              <a:xfrm>
                <a:off x="2476650" y="1445625"/>
                <a:ext cx="15775" cy="15800"/>
              </a:xfrm>
              <a:custGeom>
                <a:avLst/>
                <a:gdLst/>
                <a:ahLst/>
                <a:cxnLst/>
                <a:rect l="l" t="t" r="r" b="b"/>
                <a:pathLst>
                  <a:path w="631" h="632" extrusionOk="0">
                    <a:moveTo>
                      <a:pt x="315" y="1"/>
                    </a:moveTo>
                    <a:cubicBezTo>
                      <a:pt x="142" y="1"/>
                      <a:pt x="0" y="140"/>
                      <a:pt x="0" y="316"/>
                    </a:cubicBezTo>
                    <a:cubicBezTo>
                      <a:pt x="0" y="489"/>
                      <a:pt x="142"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
              <p:cNvSpPr/>
              <p:nvPr/>
            </p:nvSpPr>
            <p:spPr>
              <a:xfrm>
                <a:off x="2403350" y="1445625"/>
                <a:ext cx="15775" cy="15800"/>
              </a:xfrm>
              <a:custGeom>
                <a:avLst/>
                <a:gdLst/>
                <a:ahLst/>
                <a:cxnLst/>
                <a:rect l="l" t="t" r="r" b="b"/>
                <a:pathLst>
                  <a:path w="631" h="632" extrusionOk="0">
                    <a:moveTo>
                      <a:pt x="315" y="1"/>
                    </a:moveTo>
                    <a:cubicBezTo>
                      <a:pt x="140" y="1"/>
                      <a:pt x="0" y="140"/>
                      <a:pt x="0" y="316"/>
                    </a:cubicBezTo>
                    <a:cubicBezTo>
                      <a:pt x="0" y="489"/>
                      <a:pt x="140"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
              <p:cNvSpPr/>
              <p:nvPr/>
            </p:nvSpPr>
            <p:spPr>
              <a:xfrm>
                <a:off x="2329975" y="1445625"/>
                <a:ext cx="15775" cy="15800"/>
              </a:xfrm>
              <a:custGeom>
                <a:avLst/>
                <a:gdLst/>
                <a:ahLst/>
                <a:cxnLst/>
                <a:rect l="l" t="t" r="r" b="b"/>
                <a:pathLst>
                  <a:path w="631" h="632" extrusionOk="0">
                    <a:moveTo>
                      <a:pt x="315" y="1"/>
                    </a:moveTo>
                    <a:cubicBezTo>
                      <a:pt x="143" y="1"/>
                      <a:pt x="0" y="140"/>
                      <a:pt x="0" y="316"/>
                    </a:cubicBezTo>
                    <a:cubicBezTo>
                      <a:pt x="0" y="489"/>
                      <a:pt x="143"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
              <p:cNvSpPr/>
              <p:nvPr/>
            </p:nvSpPr>
            <p:spPr>
              <a:xfrm>
                <a:off x="2256675" y="1445625"/>
                <a:ext cx="15775" cy="15800"/>
              </a:xfrm>
              <a:custGeom>
                <a:avLst/>
                <a:gdLst/>
                <a:ahLst/>
                <a:cxnLst/>
                <a:rect l="l" t="t" r="r" b="b"/>
                <a:pathLst>
                  <a:path w="631" h="632" extrusionOk="0">
                    <a:moveTo>
                      <a:pt x="315" y="1"/>
                    </a:moveTo>
                    <a:cubicBezTo>
                      <a:pt x="140" y="1"/>
                      <a:pt x="0" y="140"/>
                      <a:pt x="0" y="316"/>
                    </a:cubicBezTo>
                    <a:cubicBezTo>
                      <a:pt x="0" y="489"/>
                      <a:pt x="140"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
              <p:cNvSpPr/>
              <p:nvPr/>
            </p:nvSpPr>
            <p:spPr>
              <a:xfrm>
                <a:off x="2183300"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
              <p:cNvSpPr/>
              <p:nvPr/>
            </p:nvSpPr>
            <p:spPr>
              <a:xfrm>
                <a:off x="2110000" y="1445625"/>
                <a:ext cx="15700" cy="15800"/>
              </a:xfrm>
              <a:custGeom>
                <a:avLst/>
                <a:gdLst/>
                <a:ahLst/>
                <a:cxnLst/>
                <a:rect l="l" t="t" r="r" b="b"/>
                <a:pathLst>
                  <a:path w="628" h="632" extrusionOk="0">
                    <a:moveTo>
                      <a:pt x="315" y="1"/>
                    </a:moveTo>
                    <a:cubicBezTo>
                      <a:pt x="140" y="1"/>
                      <a:pt x="0" y="140"/>
                      <a:pt x="0" y="316"/>
                    </a:cubicBezTo>
                    <a:cubicBezTo>
                      <a:pt x="0" y="489"/>
                      <a:pt x="140" y="631"/>
                      <a:pt x="315" y="631"/>
                    </a:cubicBezTo>
                    <a:cubicBezTo>
                      <a:pt x="488" y="631"/>
                      <a:pt x="628" y="489"/>
                      <a:pt x="628" y="316"/>
                    </a:cubicBezTo>
                    <a:cubicBezTo>
                      <a:pt x="628"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
              <p:cNvSpPr/>
              <p:nvPr/>
            </p:nvSpPr>
            <p:spPr>
              <a:xfrm>
                <a:off x="2036625"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91" y="631"/>
                      <a:pt x="631" y="489"/>
                      <a:pt x="631" y="316"/>
                    </a:cubicBezTo>
                    <a:cubicBezTo>
                      <a:pt x="631" y="140"/>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
              <p:cNvSpPr/>
              <p:nvPr/>
            </p:nvSpPr>
            <p:spPr>
              <a:xfrm>
                <a:off x="1963325"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
              <p:cNvSpPr/>
              <p:nvPr/>
            </p:nvSpPr>
            <p:spPr>
              <a:xfrm>
                <a:off x="1889950"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91" y="631"/>
                      <a:pt x="631" y="489"/>
                      <a:pt x="631" y="316"/>
                    </a:cubicBezTo>
                    <a:cubicBezTo>
                      <a:pt x="631" y="140"/>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
              <p:cNvSpPr/>
              <p:nvPr/>
            </p:nvSpPr>
            <p:spPr>
              <a:xfrm>
                <a:off x="1816650"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
              <p:cNvSpPr/>
              <p:nvPr/>
            </p:nvSpPr>
            <p:spPr>
              <a:xfrm>
                <a:off x="1743275"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
              <p:cNvSpPr/>
              <p:nvPr/>
            </p:nvSpPr>
            <p:spPr>
              <a:xfrm>
                <a:off x="1669975"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
              <p:cNvSpPr/>
              <p:nvPr/>
            </p:nvSpPr>
            <p:spPr>
              <a:xfrm>
                <a:off x="159660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
              <p:cNvSpPr/>
              <p:nvPr/>
            </p:nvSpPr>
            <p:spPr>
              <a:xfrm>
                <a:off x="1523300"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
              <p:cNvSpPr/>
              <p:nvPr/>
            </p:nvSpPr>
            <p:spPr>
              <a:xfrm>
                <a:off x="144992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
              <p:cNvSpPr/>
              <p:nvPr/>
            </p:nvSpPr>
            <p:spPr>
              <a:xfrm>
                <a:off x="1376625"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5"/>
              <p:cNvSpPr/>
              <p:nvPr/>
            </p:nvSpPr>
            <p:spPr>
              <a:xfrm>
                <a:off x="785600" y="1796450"/>
                <a:ext cx="15725" cy="15725"/>
              </a:xfrm>
              <a:custGeom>
                <a:avLst/>
                <a:gdLst/>
                <a:ahLst/>
                <a:cxnLst/>
                <a:rect l="l" t="t" r="r" b="b"/>
                <a:pathLst>
                  <a:path w="629" h="629" extrusionOk="0">
                    <a:moveTo>
                      <a:pt x="313" y="1"/>
                    </a:moveTo>
                    <a:cubicBezTo>
                      <a:pt x="140" y="1"/>
                      <a:pt x="1" y="140"/>
                      <a:pt x="1" y="316"/>
                    </a:cubicBezTo>
                    <a:cubicBezTo>
                      <a:pt x="1" y="489"/>
                      <a:pt x="140" y="628"/>
                      <a:pt x="313" y="628"/>
                    </a:cubicBezTo>
                    <a:cubicBezTo>
                      <a:pt x="489" y="628"/>
                      <a:pt x="629" y="489"/>
                      <a:pt x="629" y="316"/>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
              <p:cNvSpPr/>
              <p:nvPr/>
            </p:nvSpPr>
            <p:spPr>
              <a:xfrm>
                <a:off x="785600" y="1868775"/>
                <a:ext cx="15725" cy="15800"/>
              </a:xfrm>
              <a:custGeom>
                <a:avLst/>
                <a:gdLst/>
                <a:ahLst/>
                <a:cxnLst/>
                <a:rect l="l" t="t" r="r" b="b"/>
                <a:pathLst>
                  <a:path w="629" h="632" extrusionOk="0">
                    <a:moveTo>
                      <a:pt x="313" y="1"/>
                    </a:moveTo>
                    <a:cubicBezTo>
                      <a:pt x="140" y="1"/>
                      <a:pt x="1" y="143"/>
                      <a:pt x="1" y="316"/>
                    </a:cubicBezTo>
                    <a:cubicBezTo>
                      <a:pt x="1" y="492"/>
                      <a:pt x="140" y="631"/>
                      <a:pt x="313" y="631"/>
                    </a:cubicBezTo>
                    <a:cubicBezTo>
                      <a:pt x="489" y="631"/>
                      <a:pt x="629" y="492"/>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
              <p:cNvSpPr/>
              <p:nvPr/>
            </p:nvSpPr>
            <p:spPr>
              <a:xfrm>
                <a:off x="785600" y="1941175"/>
                <a:ext cx="15725" cy="15775"/>
              </a:xfrm>
              <a:custGeom>
                <a:avLst/>
                <a:gdLst/>
                <a:ahLst/>
                <a:cxnLst/>
                <a:rect l="l" t="t" r="r" b="b"/>
                <a:pathLst>
                  <a:path w="629" h="631" extrusionOk="0">
                    <a:moveTo>
                      <a:pt x="313" y="0"/>
                    </a:moveTo>
                    <a:cubicBezTo>
                      <a:pt x="140" y="0"/>
                      <a:pt x="1" y="140"/>
                      <a:pt x="1" y="316"/>
                    </a:cubicBezTo>
                    <a:cubicBezTo>
                      <a:pt x="1" y="489"/>
                      <a:pt x="140" y="631"/>
                      <a:pt x="313" y="631"/>
                    </a:cubicBezTo>
                    <a:cubicBezTo>
                      <a:pt x="489" y="631"/>
                      <a:pt x="629" y="489"/>
                      <a:pt x="629" y="316"/>
                    </a:cubicBezTo>
                    <a:cubicBezTo>
                      <a:pt x="629" y="140"/>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
              <p:cNvSpPr/>
              <p:nvPr/>
            </p:nvSpPr>
            <p:spPr>
              <a:xfrm>
                <a:off x="785600" y="2013575"/>
                <a:ext cx="15725" cy="15700"/>
              </a:xfrm>
              <a:custGeom>
                <a:avLst/>
                <a:gdLst/>
                <a:ahLst/>
                <a:cxnLst/>
                <a:rect l="l" t="t" r="r" b="b"/>
                <a:pathLst>
                  <a:path w="629" h="628" extrusionOk="0">
                    <a:moveTo>
                      <a:pt x="313" y="0"/>
                    </a:moveTo>
                    <a:cubicBezTo>
                      <a:pt x="140" y="0"/>
                      <a:pt x="1" y="140"/>
                      <a:pt x="1" y="315"/>
                    </a:cubicBezTo>
                    <a:cubicBezTo>
                      <a:pt x="1" y="488"/>
                      <a:pt x="140" y="628"/>
                      <a:pt x="313" y="628"/>
                    </a:cubicBezTo>
                    <a:cubicBezTo>
                      <a:pt x="489" y="628"/>
                      <a:pt x="629" y="488"/>
                      <a:pt x="629" y="315"/>
                    </a:cubicBezTo>
                    <a:cubicBezTo>
                      <a:pt x="629" y="140"/>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
              <p:cNvSpPr/>
              <p:nvPr/>
            </p:nvSpPr>
            <p:spPr>
              <a:xfrm>
                <a:off x="785600" y="2085900"/>
                <a:ext cx="15725" cy="15775"/>
              </a:xfrm>
              <a:custGeom>
                <a:avLst/>
                <a:gdLst/>
                <a:ahLst/>
                <a:cxnLst/>
                <a:rect l="l" t="t" r="r" b="b"/>
                <a:pathLst>
                  <a:path w="629" h="631" extrusionOk="0">
                    <a:moveTo>
                      <a:pt x="313" y="0"/>
                    </a:moveTo>
                    <a:cubicBezTo>
                      <a:pt x="140" y="0"/>
                      <a:pt x="1" y="142"/>
                      <a:pt x="1" y="315"/>
                    </a:cubicBezTo>
                    <a:cubicBezTo>
                      <a:pt x="1" y="491"/>
                      <a:pt x="140" y="631"/>
                      <a:pt x="313" y="631"/>
                    </a:cubicBezTo>
                    <a:cubicBezTo>
                      <a:pt x="489" y="631"/>
                      <a:pt x="629" y="491"/>
                      <a:pt x="629" y="315"/>
                    </a:cubicBezTo>
                    <a:cubicBezTo>
                      <a:pt x="629" y="142"/>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5"/>
              <p:cNvSpPr/>
              <p:nvPr/>
            </p:nvSpPr>
            <p:spPr>
              <a:xfrm>
                <a:off x="785600" y="2158275"/>
                <a:ext cx="15725" cy="15800"/>
              </a:xfrm>
              <a:custGeom>
                <a:avLst/>
                <a:gdLst/>
                <a:ahLst/>
                <a:cxnLst/>
                <a:rect l="l" t="t" r="r" b="b"/>
                <a:pathLst>
                  <a:path w="629" h="632" extrusionOk="0">
                    <a:moveTo>
                      <a:pt x="313" y="1"/>
                    </a:moveTo>
                    <a:cubicBezTo>
                      <a:pt x="140" y="1"/>
                      <a:pt x="1" y="140"/>
                      <a:pt x="1" y="316"/>
                    </a:cubicBezTo>
                    <a:cubicBezTo>
                      <a:pt x="1" y="489"/>
                      <a:pt x="140" y="631"/>
                      <a:pt x="313" y="631"/>
                    </a:cubicBezTo>
                    <a:cubicBezTo>
                      <a:pt x="489" y="631"/>
                      <a:pt x="629" y="489"/>
                      <a:pt x="629" y="316"/>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5"/>
              <p:cNvSpPr/>
              <p:nvPr/>
            </p:nvSpPr>
            <p:spPr>
              <a:xfrm>
                <a:off x="785600" y="2230675"/>
                <a:ext cx="15725" cy="15725"/>
              </a:xfrm>
              <a:custGeom>
                <a:avLst/>
                <a:gdLst/>
                <a:ahLst/>
                <a:cxnLst/>
                <a:rect l="l" t="t" r="r" b="b"/>
                <a:pathLst>
                  <a:path w="629" h="629" extrusionOk="0">
                    <a:moveTo>
                      <a:pt x="313" y="1"/>
                    </a:moveTo>
                    <a:cubicBezTo>
                      <a:pt x="140" y="1"/>
                      <a:pt x="1" y="140"/>
                      <a:pt x="1" y="313"/>
                    </a:cubicBezTo>
                    <a:cubicBezTo>
                      <a:pt x="1" y="489"/>
                      <a:pt x="140" y="628"/>
                      <a:pt x="313" y="628"/>
                    </a:cubicBezTo>
                    <a:cubicBezTo>
                      <a:pt x="489" y="628"/>
                      <a:pt x="629" y="489"/>
                      <a:pt x="629" y="313"/>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5"/>
              <p:cNvSpPr/>
              <p:nvPr/>
            </p:nvSpPr>
            <p:spPr>
              <a:xfrm>
                <a:off x="785600" y="2303000"/>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9" y="489"/>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5"/>
              <p:cNvSpPr/>
              <p:nvPr/>
            </p:nvSpPr>
            <p:spPr>
              <a:xfrm>
                <a:off x="785600" y="2375400"/>
                <a:ext cx="15725" cy="15800"/>
              </a:xfrm>
              <a:custGeom>
                <a:avLst/>
                <a:gdLst/>
                <a:ahLst/>
                <a:cxnLst/>
                <a:rect l="l" t="t" r="r" b="b"/>
                <a:pathLst>
                  <a:path w="629" h="632" extrusionOk="0">
                    <a:moveTo>
                      <a:pt x="313" y="1"/>
                    </a:moveTo>
                    <a:cubicBezTo>
                      <a:pt x="140" y="1"/>
                      <a:pt x="1" y="140"/>
                      <a:pt x="1" y="316"/>
                    </a:cubicBezTo>
                    <a:cubicBezTo>
                      <a:pt x="1" y="489"/>
                      <a:pt x="140" y="631"/>
                      <a:pt x="313" y="631"/>
                    </a:cubicBezTo>
                    <a:cubicBezTo>
                      <a:pt x="489" y="631"/>
                      <a:pt x="629" y="489"/>
                      <a:pt x="629" y="316"/>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
              <p:cNvSpPr/>
              <p:nvPr/>
            </p:nvSpPr>
            <p:spPr>
              <a:xfrm>
                <a:off x="785600" y="2447725"/>
                <a:ext cx="15725" cy="15800"/>
              </a:xfrm>
              <a:custGeom>
                <a:avLst/>
                <a:gdLst/>
                <a:ahLst/>
                <a:cxnLst/>
                <a:rect l="l" t="t" r="r" b="b"/>
                <a:pathLst>
                  <a:path w="629" h="632" extrusionOk="0">
                    <a:moveTo>
                      <a:pt x="313" y="1"/>
                    </a:moveTo>
                    <a:cubicBezTo>
                      <a:pt x="140" y="1"/>
                      <a:pt x="1" y="143"/>
                      <a:pt x="1" y="316"/>
                    </a:cubicBezTo>
                    <a:cubicBezTo>
                      <a:pt x="1" y="492"/>
                      <a:pt x="140" y="631"/>
                      <a:pt x="313" y="631"/>
                    </a:cubicBezTo>
                    <a:cubicBezTo>
                      <a:pt x="489" y="631"/>
                      <a:pt x="629" y="492"/>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
              <p:cNvSpPr/>
              <p:nvPr/>
            </p:nvSpPr>
            <p:spPr>
              <a:xfrm>
                <a:off x="785600" y="2520125"/>
                <a:ext cx="15725" cy="15775"/>
              </a:xfrm>
              <a:custGeom>
                <a:avLst/>
                <a:gdLst/>
                <a:ahLst/>
                <a:cxnLst/>
                <a:rect l="l" t="t" r="r" b="b"/>
                <a:pathLst>
                  <a:path w="629" h="631" extrusionOk="0">
                    <a:moveTo>
                      <a:pt x="313" y="0"/>
                    </a:moveTo>
                    <a:cubicBezTo>
                      <a:pt x="140" y="0"/>
                      <a:pt x="1" y="143"/>
                      <a:pt x="1" y="316"/>
                    </a:cubicBezTo>
                    <a:cubicBezTo>
                      <a:pt x="1" y="489"/>
                      <a:pt x="140" y="631"/>
                      <a:pt x="313" y="631"/>
                    </a:cubicBezTo>
                    <a:cubicBezTo>
                      <a:pt x="489" y="631"/>
                      <a:pt x="629" y="489"/>
                      <a:pt x="629" y="316"/>
                    </a:cubicBezTo>
                    <a:cubicBezTo>
                      <a:pt x="629" y="143"/>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
              <p:cNvSpPr/>
              <p:nvPr/>
            </p:nvSpPr>
            <p:spPr>
              <a:xfrm>
                <a:off x="2471975" y="3915975"/>
                <a:ext cx="15775" cy="15800"/>
              </a:xfrm>
              <a:custGeom>
                <a:avLst/>
                <a:gdLst/>
                <a:ahLst/>
                <a:cxnLst/>
                <a:rect l="l" t="t" r="r" b="b"/>
                <a:pathLst>
                  <a:path w="631" h="632" extrusionOk="0">
                    <a:moveTo>
                      <a:pt x="315" y="1"/>
                    </a:moveTo>
                    <a:cubicBezTo>
                      <a:pt x="143" y="1"/>
                      <a:pt x="0" y="143"/>
                      <a:pt x="0" y="316"/>
                    </a:cubicBezTo>
                    <a:cubicBezTo>
                      <a:pt x="0" y="489"/>
                      <a:pt x="143" y="631"/>
                      <a:pt x="315" y="631"/>
                    </a:cubicBezTo>
                    <a:cubicBezTo>
                      <a:pt x="491" y="631"/>
                      <a:pt x="631" y="489"/>
                      <a:pt x="631" y="316"/>
                    </a:cubicBezTo>
                    <a:cubicBezTo>
                      <a:pt x="631" y="143"/>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5"/>
              <p:cNvSpPr/>
              <p:nvPr/>
            </p:nvSpPr>
            <p:spPr>
              <a:xfrm>
                <a:off x="2398675" y="3915975"/>
                <a:ext cx="15775" cy="15800"/>
              </a:xfrm>
              <a:custGeom>
                <a:avLst/>
                <a:gdLst/>
                <a:ahLst/>
                <a:cxnLst/>
                <a:rect l="l" t="t" r="r" b="b"/>
                <a:pathLst>
                  <a:path w="631" h="632" extrusionOk="0">
                    <a:moveTo>
                      <a:pt x="315" y="1"/>
                    </a:moveTo>
                    <a:cubicBezTo>
                      <a:pt x="140" y="1"/>
                      <a:pt x="0" y="143"/>
                      <a:pt x="0" y="316"/>
                    </a:cubicBezTo>
                    <a:cubicBezTo>
                      <a:pt x="0" y="489"/>
                      <a:pt x="140"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
              <p:cNvSpPr/>
              <p:nvPr/>
            </p:nvSpPr>
            <p:spPr>
              <a:xfrm>
                <a:off x="2325375" y="3915975"/>
                <a:ext cx="15700" cy="15800"/>
              </a:xfrm>
              <a:custGeom>
                <a:avLst/>
                <a:gdLst/>
                <a:ahLst/>
                <a:cxnLst/>
                <a:rect l="l" t="t" r="r" b="b"/>
                <a:pathLst>
                  <a:path w="628" h="632" extrusionOk="0">
                    <a:moveTo>
                      <a:pt x="313" y="1"/>
                    </a:moveTo>
                    <a:cubicBezTo>
                      <a:pt x="140" y="1"/>
                      <a:pt x="0" y="143"/>
                      <a:pt x="0" y="316"/>
                    </a:cubicBezTo>
                    <a:cubicBezTo>
                      <a:pt x="0" y="489"/>
                      <a:pt x="140" y="631"/>
                      <a:pt x="313" y="631"/>
                    </a:cubicBezTo>
                    <a:cubicBezTo>
                      <a:pt x="488" y="631"/>
                      <a:pt x="628" y="489"/>
                      <a:pt x="628" y="316"/>
                    </a:cubicBezTo>
                    <a:cubicBezTo>
                      <a:pt x="628" y="143"/>
                      <a:pt x="488"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
              <p:cNvSpPr/>
              <p:nvPr/>
            </p:nvSpPr>
            <p:spPr>
              <a:xfrm>
                <a:off x="2252000" y="3915975"/>
                <a:ext cx="15775" cy="15800"/>
              </a:xfrm>
              <a:custGeom>
                <a:avLst/>
                <a:gdLst/>
                <a:ahLst/>
                <a:cxnLst/>
                <a:rect l="l" t="t" r="r" b="b"/>
                <a:pathLst>
                  <a:path w="631" h="632" extrusionOk="0">
                    <a:moveTo>
                      <a:pt x="315" y="1"/>
                    </a:moveTo>
                    <a:cubicBezTo>
                      <a:pt x="143" y="1"/>
                      <a:pt x="0" y="143"/>
                      <a:pt x="0" y="316"/>
                    </a:cubicBezTo>
                    <a:cubicBezTo>
                      <a:pt x="0" y="489"/>
                      <a:pt x="143"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
              <p:cNvSpPr/>
              <p:nvPr/>
            </p:nvSpPr>
            <p:spPr>
              <a:xfrm>
                <a:off x="217862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91" y="631"/>
                      <a:pt x="631" y="489"/>
                      <a:pt x="631" y="316"/>
                    </a:cubicBezTo>
                    <a:cubicBezTo>
                      <a:pt x="631" y="143"/>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
              <p:cNvSpPr/>
              <p:nvPr/>
            </p:nvSpPr>
            <p:spPr>
              <a:xfrm>
                <a:off x="210532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
              <p:cNvSpPr/>
              <p:nvPr/>
            </p:nvSpPr>
            <p:spPr>
              <a:xfrm>
                <a:off x="2031950"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91" y="631"/>
                      <a:pt x="631" y="489"/>
                      <a:pt x="631" y="316"/>
                    </a:cubicBezTo>
                    <a:cubicBezTo>
                      <a:pt x="631" y="143"/>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
              <p:cNvSpPr/>
              <p:nvPr/>
            </p:nvSpPr>
            <p:spPr>
              <a:xfrm>
                <a:off x="1958650"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
              <p:cNvSpPr/>
              <p:nvPr/>
            </p:nvSpPr>
            <p:spPr>
              <a:xfrm>
                <a:off x="1885350" y="3915975"/>
                <a:ext cx="15725" cy="15800"/>
              </a:xfrm>
              <a:custGeom>
                <a:avLst/>
                <a:gdLst/>
                <a:ahLst/>
                <a:cxnLst/>
                <a:rect l="l" t="t" r="r" b="b"/>
                <a:pathLst>
                  <a:path w="629" h="632" extrusionOk="0">
                    <a:moveTo>
                      <a:pt x="313" y="1"/>
                    </a:moveTo>
                    <a:cubicBezTo>
                      <a:pt x="140" y="1"/>
                      <a:pt x="0" y="143"/>
                      <a:pt x="0" y="316"/>
                    </a:cubicBezTo>
                    <a:cubicBezTo>
                      <a:pt x="0"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
              <p:cNvSpPr/>
              <p:nvPr/>
            </p:nvSpPr>
            <p:spPr>
              <a:xfrm>
                <a:off x="181197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
              <p:cNvSpPr/>
              <p:nvPr/>
            </p:nvSpPr>
            <p:spPr>
              <a:xfrm>
                <a:off x="1738675" y="3915975"/>
                <a:ext cx="15725" cy="15800"/>
              </a:xfrm>
              <a:custGeom>
                <a:avLst/>
                <a:gdLst/>
                <a:ahLst/>
                <a:cxnLst/>
                <a:rect l="l" t="t" r="r" b="b"/>
                <a:pathLst>
                  <a:path w="629" h="632" extrusionOk="0">
                    <a:moveTo>
                      <a:pt x="313" y="1"/>
                    </a:moveTo>
                    <a:cubicBezTo>
                      <a:pt x="140" y="1"/>
                      <a:pt x="0" y="143"/>
                      <a:pt x="0" y="316"/>
                    </a:cubicBezTo>
                    <a:cubicBezTo>
                      <a:pt x="0"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
              <p:cNvSpPr/>
              <p:nvPr/>
            </p:nvSpPr>
            <p:spPr>
              <a:xfrm>
                <a:off x="1665300" y="3915975"/>
                <a:ext cx="15775" cy="15800"/>
              </a:xfrm>
              <a:custGeom>
                <a:avLst/>
                <a:gdLst/>
                <a:ahLst/>
                <a:cxnLst/>
                <a:rect l="l" t="t" r="r" b="b"/>
                <a:pathLst>
                  <a:path w="631"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
              <p:cNvSpPr/>
              <p:nvPr/>
            </p:nvSpPr>
            <p:spPr>
              <a:xfrm>
                <a:off x="159192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
              <p:cNvSpPr/>
              <p:nvPr/>
            </p:nvSpPr>
            <p:spPr>
              <a:xfrm>
                <a:off x="151862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
              <p:cNvSpPr/>
              <p:nvPr/>
            </p:nvSpPr>
            <p:spPr>
              <a:xfrm>
                <a:off x="144525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
              <p:cNvSpPr/>
              <p:nvPr/>
            </p:nvSpPr>
            <p:spPr>
              <a:xfrm>
                <a:off x="137195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
              <p:cNvSpPr/>
              <p:nvPr/>
            </p:nvSpPr>
            <p:spPr>
              <a:xfrm>
                <a:off x="1298650" y="3915975"/>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
              <p:cNvSpPr/>
              <p:nvPr/>
            </p:nvSpPr>
            <p:spPr>
              <a:xfrm>
                <a:off x="122527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
              <p:cNvSpPr/>
              <p:nvPr/>
            </p:nvSpPr>
            <p:spPr>
              <a:xfrm>
                <a:off x="115190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
              <p:cNvSpPr/>
              <p:nvPr/>
            </p:nvSpPr>
            <p:spPr>
              <a:xfrm>
                <a:off x="107860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
              <p:cNvSpPr/>
              <p:nvPr/>
            </p:nvSpPr>
            <p:spPr>
              <a:xfrm>
                <a:off x="1005300" y="3915975"/>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
              <p:cNvSpPr/>
              <p:nvPr/>
            </p:nvSpPr>
            <p:spPr>
              <a:xfrm>
                <a:off x="93192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
              <p:cNvSpPr/>
              <p:nvPr/>
            </p:nvSpPr>
            <p:spPr>
              <a:xfrm>
                <a:off x="858625" y="3915975"/>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
              <p:cNvSpPr/>
              <p:nvPr/>
            </p:nvSpPr>
            <p:spPr>
              <a:xfrm>
                <a:off x="78525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
              <p:cNvSpPr/>
              <p:nvPr/>
            </p:nvSpPr>
            <p:spPr>
              <a:xfrm>
                <a:off x="780925" y="3854675"/>
                <a:ext cx="15725" cy="15800"/>
              </a:xfrm>
              <a:custGeom>
                <a:avLst/>
                <a:gdLst/>
                <a:ahLst/>
                <a:cxnLst/>
                <a:rect l="l" t="t" r="r" b="b"/>
                <a:pathLst>
                  <a:path w="629" h="632" extrusionOk="0">
                    <a:moveTo>
                      <a:pt x="316" y="1"/>
                    </a:moveTo>
                    <a:cubicBezTo>
                      <a:pt x="140" y="1"/>
                      <a:pt x="1" y="140"/>
                      <a:pt x="1" y="316"/>
                    </a:cubicBezTo>
                    <a:cubicBezTo>
                      <a:pt x="1" y="489"/>
                      <a:pt x="140" y="631"/>
                      <a:pt x="316" y="631"/>
                    </a:cubicBezTo>
                    <a:cubicBezTo>
                      <a:pt x="489" y="631"/>
                      <a:pt x="629" y="489"/>
                      <a:pt x="629" y="316"/>
                    </a:cubicBezTo>
                    <a:cubicBezTo>
                      <a:pt x="629"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
              <p:cNvSpPr/>
              <p:nvPr/>
            </p:nvSpPr>
            <p:spPr>
              <a:xfrm>
                <a:off x="780925" y="3782275"/>
                <a:ext cx="15725" cy="15800"/>
              </a:xfrm>
              <a:custGeom>
                <a:avLst/>
                <a:gdLst/>
                <a:ahLst/>
                <a:cxnLst/>
                <a:rect l="l" t="t" r="r" b="b"/>
                <a:pathLst>
                  <a:path w="629" h="632" extrusionOk="0">
                    <a:moveTo>
                      <a:pt x="316" y="1"/>
                    </a:moveTo>
                    <a:cubicBezTo>
                      <a:pt x="140" y="1"/>
                      <a:pt x="1" y="143"/>
                      <a:pt x="1" y="316"/>
                    </a:cubicBezTo>
                    <a:cubicBezTo>
                      <a:pt x="1" y="489"/>
                      <a:pt x="140" y="631"/>
                      <a:pt x="316" y="631"/>
                    </a:cubicBezTo>
                    <a:cubicBezTo>
                      <a:pt x="489" y="631"/>
                      <a:pt x="629" y="489"/>
                      <a:pt x="629" y="316"/>
                    </a:cubicBezTo>
                    <a:cubicBezTo>
                      <a:pt x="629"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
              <p:cNvSpPr/>
              <p:nvPr/>
            </p:nvSpPr>
            <p:spPr>
              <a:xfrm>
                <a:off x="780925" y="3709950"/>
                <a:ext cx="15725" cy="15725"/>
              </a:xfrm>
              <a:custGeom>
                <a:avLst/>
                <a:gdLst/>
                <a:ahLst/>
                <a:cxnLst/>
                <a:rect l="l" t="t" r="r" b="b"/>
                <a:pathLst>
                  <a:path w="629" h="629" extrusionOk="0">
                    <a:moveTo>
                      <a:pt x="316" y="1"/>
                    </a:moveTo>
                    <a:cubicBezTo>
                      <a:pt x="140" y="1"/>
                      <a:pt x="1" y="140"/>
                      <a:pt x="1" y="313"/>
                    </a:cubicBezTo>
                    <a:cubicBezTo>
                      <a:pt x="1" y="489"/>
                      <a:pt x="140" y="629"/>
                      <a:pt x="316" y="629"/>
                    </a:cubicBezTo>
                    <a:cubicBezTo>
                      <a:pt x="489" y="629"/>
                      <a:pt x="629" y="489"/>
                      <a:pt x="629" y="313"/>
                    </a:cubicBezTo>
                    <a:cubicBezTo>
                      <a:pt x="629"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
              <p:cNvSpPr/>
              <p:nvPr/>
            </p:nvSpPr>
            <p:spPr>
              <a:xfrm>
                <a:off x="780925" y="3637575"/>
                <a:ext cx="15725" cy="15775"/>
              </a:xfrm>
              <a:custGeom>
                <a:avLst/>
                <a:gdLst/>
                <a:ahLst/>
                <a:cxnLst/>
                <a:rect l="l" t="t" r="r" b="b"/>
                <a:pathLst>
                  <a:path w="629" h="631" extrusionOk="0">
                    <a:moveTo>
                      <a:pt x="316" y="0"/>
                    </a:moveTo>
                    <a:cubicBezTo>
                      <a:pt x="140" y="0"/>
                      <a:pt x="1" y="142"/>
                      <a:pt x="1" y="315"/>
                    </a:cubicBezTo>
                    <a:cubicBezTo>
                      <a:pt x="1" y="488"/>
                      <a:pt x="140" y="631"/>
                      <a:pt x="316" y="631"/>
                    </a:cubicBezTo>
                    <a:cubicBezTo>
                      <a:pt x="489" y="631"/>
                      <a:pt x="629" y="488"/>
                      <a:pt x="629" y="315"/>
                    </a:cubicBezTo>
                    <a:cubicBezTo>
                      <a:pt x="629" y="142"/>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
              <p:cNvSpPr/>
              <p:nvPr/>
            </p:nvSpPr>
            <p:spPr>
              <a:xfrm>
                <a:off x="780925" y="3565175"/>
                <a:ext cx="15725" cy="15775"/>
              </a:xfrm>
              <a:custGeom>
                <a:avLst/>
                <a:gdLst/>
                <a:ahLst/>
                <a:cxnLst/>
                <a:rect l="l" t="t" r="r" b="b"/>
                <a:pathLst>
                  <a:path w="629" h="631" extrusionOk="0">
                    <a:moveTo>
                      <a:pt x="316" y="0"/>
                    </a:moveTo>
                    <a:cubicBezTo>
                      <a:pt x="140" y="0"/>
                      <a:pt x="1" y="143"/>
                      <a:pt x="1" y="316"/>
                    </a:cubicBezTo>
                    <a:cubicBezTo>
                      <a:pt x="1" y="489"/>
                      <a:pt x="140" y="631"/>
                      <a:pt x="316" y="631"/>
                    </a:cubicBezTo>
                    <a:cubicBezTo>
                      <a:pt x="489" y="631"/>
                      <a:pt x="629" y="489"/>
                      <a:pt x="629" y="316"/>
                    </a:cubicBezTo>
                    <a:cubicBezTo>
                      <a:pt x="629"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
              <p:cNvSpPr/>
              <p:nvPr/>
            </p:nvSpPr>
            <p:spPr>
              <a:xfrm>
                <a:off x="780925" y="3492850"/>
                <a:ext cx="15725" cy="15725"/>
              </a:xfrm>
              <a:custGeom>
                <a:avLst/>
                <a:gdLst/>
                <a:ahLst/>
                <a:cxnLst/>
                <a:rect l="l" t="t" r="r" b="b"/>
                <a:pathLst>
                  <a:path w="629" h="629" extrusionOk="0">
                    <a:moveTo>
                      <a:pt x="316" y="0"/>
                    </a:moveTo>
                    <a:cubicBezTo>
                      <a:pt x="140" y="0"/>
                      <a:pt x="1" y="140"/>
                      <a:pt x="1" y="316"/>
                    </a:cubicBezTo>
                    <a:cubicBezTo>
                      <a:pt x="1" y="489"/>
                      <a:pt x="140" y="628"/>
                      <a:pt x="316" y="628"/>
                    </a:cubicBezTo>
                    <a:cubicBezTo>
                      <a:pt x="489" y="628"/>
                      <a:pt x="629" y="489"/>
                      <a:pt x="629" y="316"/>
                    </a:cubicBezTo>
                    <a:cubicBezTo>
                      <a:pt x="629"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
              <p:cNvSpPr/>
              <p:nvPr/>
            </p:nvSpPr>
            <p:spPr>
              <a:xfrm>
                <a:off x="780925" y="3420450"/>
                <a:ext cx="15725" cy="15800"/>
              </a:xfrm>
              <a:custGeom>
                <a:avLst/>
                <a:gdLst/>
                <a:ahLst/>
                <a:cxnLst/>
                <a:rect l="l" t="t" r="r" b="b"/>
                <a:pathLst>
                  <a:path w="629" h="632" extrusionOk="0">
                    <a:moveTo>
                      <a:pt x="316" y="1"/>
                    </a:moveTo>
                    <a:cubicBezTo>
                      <a:pt x="140" y="1"/>
                      <a:pt x="1" y="143"/>
                      <a:pt x="1" y="316"/>
                    </a:cubicBezTo>
                    <a:cubicBezTo>
                      <a:pt x="1" y="489"/>
                      <a:pt x="140" y="631"/>
                      <a:pt x="316" y="631"/>
                    </a:cubicBezTo>
                    <a:cubicBezTo>
                      <a:pt x="489" y="631"/>
                      <a:pt x="629" y="489"/>
                      <a:pt x="629" y="316"/>
                    </a:cubicBezTo>
                    <a:cubicBezTo>
                      <a:pt x="629"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
              <p:cNvSpPr/>
              <p:nvPr/>
            </p:nvSpPr>
            <p:spPr>
              <a:xfrm>
                <a:off x="780925" y="3348050"/>
                <a:ext cx="15725" cy="15800"/>
              </a:xfrm>
              <a:custGeom>
                <a:avLst/>
                <a:gdLst/>
                <a:ahLst/>
                <a:cxnLst/>
                <a:rect l="l" t="t" r="r" b="b"/>
                <a:pathLst>
                  <a:path w="629" h="632" extrusionOk="0">
                    <a:moveTo>
                      <a:pt x="316" y="1"/>
                    </a:moveTo>
                    <a:cubicBezTo>
                      <a:pt x="140" y="1"/>
                      <a:pt x="1" y="143"/>
                      <a:pt x="1" y="316"/>
                    </a:cubicBezTo>
                    <a:cubicBezTo>
                      <a:pt x="1" y="492"/>
                      <a:pt x="140" y="631"/>
                      <a:pt x="316" y="631"/>
                    </a:cubicBezTo>
                    <a:cubicBezTo>
                      <a:pt x="489" y="631"/>
                      <a:pt x="629" y="492"/>
                      <a:pt x="629" y="316"/>
                    </a:cubicBezTo>
                    <a:cubicBezTo>
                      <a:pt x="629"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
              <p:cNvSpPr/>
              <p:nvPr/>
            </p:nvSpPr>
            <p:spPr>
              <a:xfrm>
                <a:off x="780925" y="3275725"/>
                <a:ext cx="15725" cy="15800"/>
              </a:xfrm>
              <a:custGeom>
                <a:avLst/>
                <a:gdLst/>
                <a:ahLst/>
                <a:cxnLst/>
                <a:rect l="l" t="t" r="r" b="b"/>
                <a:pathLst>
                  <a:path w="629" h="632" extrusionOk="0">
                    <a:moveTo>
                      <a:pt x="316" y="1"/>
                    </a:moveTo>
                    <a:cubicBezTo>
                      <a:pt x="140" y="1"/>
                      <a:pt x="1" y="140"/>
                      <a:pt x="1" y="316"/>
                    </a:cubicBezTo>
                    <a:cubicBezTo>
                      <a:pt x="1" y="489"/>
                      <a:pt x="140" y="631"/>
                      <a:pt x="316" y="631"/>
                    </a:cubicBezTo>
                    <a:cubicBezTo>
                      <a:pt x="489" y="631"/>
                      <a:pt x="629" y="489"/>
                      <a:pt x="629" y="316"/>
                    </a:cubicBezTo>
                    <a:cubicBezTo>
                      <a:pt x="629"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
              <p:cNvSpPr/>
              <p:nvPr/>
            </p:nvSpPr>
            <p:spPr>
              <a:xfrm>
                <a:off x="780925" y="3203350"/>
                <a:ext cx="15725" cy="15775"/>
              </a:xfrm>
              <a:custGeom>
                <a:avLst/>
                <a:gdLst/>
                <a:ahLst/>
                <a:cxnLst/>
                <a:rect l="l" t="t" r="r" b="b"/>
                <a:pathLst>
                  <a:path w="629" h="631" extrusionOk="0">
                    <a:moveTo>
                      <a:pt x="316" y="0"/>
                    </a:moveTo>
                    <a:cubicBezTo>
                      <a:pt x="140" y="0"/>
                      <a:pt x="1" y="142"/>
                      <a:pt x="1" y="315"/>
                    </a:cubicBezTo>
                    <a:cubicBezTo>
                      <a:pt x="1" y="488"/>
                      <a:pt x="140" y="631"/>
                      <a:pt x="316" y="631"/>
                    </a:cubicBezTo>
                    <a:cubicBezTo>
                      <a:pt x="489" y="631"/>
                      <a:pt x="629" y="488"/>
                      <a:pt x="629" y="315"/>
                    </a:cubicBezTo>
                    <a:cubicBezTo>
                      <a:pt x="629" y="142"/>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
              <p:cNvSpPr/>
              <p:nvPr/>
            </p:nvSpPr>
            <p:spPr>
              <a:xfrm>
                <a:off x="780925" y="3130950"/>
                <a:ext cx="15725" cy="15775"/>
              </a:xfrm>
              <a:custGeom>
                <a:avLst/>
                <a:gdLst/>
                <a:ahLst/>
                <a:cxnLst/>
                <a:rect l="l" t="t" r="r" b="b"/>
                <a:pathLst>
                  <a:path w="629" h="631" extrusionOk="0">
                    <a:moveTo>
                      <a:pt x="316" y="0"/>
                    </a:moveTo>
                    <a:cubicBezTo>
                      <a:pt x="140" y="0"/>
                      <a:pt x="1" y="143"/>
                      <a:pt x="1" y="315"/>
                    </a:cubicBezTo>
                    <a:cubicBezTo>
                      <a:pt x="1" y="491"/>
                      <a:pt x="140" y="631"/>
                      <a:pt x="316" y="631"/>
                    </a:cubicBezTo>
                    <a:cubicBezTo>
                      <a:pt x="489" y="631"/>
                      <a:pt x="629" y="491"/>
                      <a:pt x="629" y="315"/>
                    </a:cubicBezTo>
                    <a:cubicBezTo>
                      <a:pt x="629"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
              <p:cNvSpPr/>
              <p:nvPr/>
            </p:nvSpPr>
            <p:spPr>
              <a:xfrm>
                <a:off x="780925" y="3058625"/>
                <a:ext cx="15725" cy="15775"/>
              </a:xfrm>
              <a:custGeom>
                <a:avLst/>
                <a:gdLst/>
                <a:ahLst/>
                <a:cxnLst/>
                <a:rect l="l" t="t" r="r" b="b"/>
                <a:pathLst>
                  <a:path w="629" h="631" extrusionOk="0">
                    <a:moveTo>
                      <a:pt x="316" y="0"/>
                    </a:moveTo>
                    <a:cubicBezTo>
                      <a:pt x="140" y="0"/>
                      <a:pt x="1" y="140"/>
                      <a:pt x="1" y="315"/>
                    </a:cubicBezTo>
                    <a:cubicBezTo>
                      <a:pt x="1" y="488"/>
                      <a:pt x="140" y="631"/>
                      <a:pt x="316" y="631"/>
                    </a:cubicBezTo>
                    <a:cubicBezTo>
                      <a:pt x="489" y="631"/>
                      <a:pt x="629" y="488"/>
                      <a:pt x="629" y="315"/>
                    </a:cubicBezTo>
                    <a:cubicBezTo>
                      <a:pt x="629"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
              <p:cNvSpPr/>
              <p:nvPr/>
            </p:nvSpPr>
            <p:spPr>
              <a:xfrm>
                <a:off x="780925" y="2986225"/>
                <a:ext cx="15725" cy="15775"/>
              </a:xfrm>
              <a:custGeom>
                <a:avLst/>
                <a:gdLst/>
                <a:ahLst/>
                <a:cxnLst/>
                <a:rect l="l" t="t" r="r" b="b"/>
                <a:pathLst>
                  <a:path w="629" h="631" extrusionOk="0">
                    <a:moveTo>
                      <a:pt x="316" y="0"/>
                    </a:moveTo>
                    <a:cubicBezTo>
                      <a:pt x="140" y="0"/>
                      <a:pt x="1" y="143"/>
                      <a:pt x="1" y="316"/>
                    </a:cubicBezTo>
                    <a:cubicBezTo>
                      <a:pt x="1" y="489"/>
                      <a:pt x="140" y="631"/>
                      <a:pt x="316" y="631"/>
                    </a:cubicBezTo>
                    <a:cubicBezTo>
                      <a:pt x="489" y="631"/>
                      <a:pt x="629" y="489"/>
                      <a:pt x="629" y="316"/>
                    </a:cubicBezTo>
                    <a:cubicBezTo>
                      <a:pt x="629"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
              <p:cNvSpPr/>
              <p:nvPr/>
            </p:nvSpPr>
            <p:spPr>
              <a:xfrm>
                <a:off x="780925" y="2913900"/>
                <a:ext cx="15725" cy="15725"/>
              </a:xfrm>
              <a:custGeom>
                <a:avLst/>
                <a:gdLst/>
                <a:ahLst/>
                <a:cxnLst/>
                <a:rect l="l" t="t" r="r" b="b"/>
                <a:pathLst>
                  <a:path w="629" h="629" extrusionOk="0">
                    <a:moveTo>
                      <a:pt x="316" y="0"/>
                    </a:moveTo>
                    <a:cubicBezTo>
                      <a:pt x="140" y="0"/>
                      <a:pt x="1" y="140"/>
                      <a:pt x="1" y="313"/>
                    </a:cubicBezTo>
                    <a:cubicBezTo>
                      <a:pt x="1" y="489"/>
                      <a:pt x="140" y="628"/>
                      <a:pt x="316" y="628"/>
                    </a:cubicBezTo>
                    <a:cubicBezTo>
                      <a:pt x="489" y="628"/>
                      <a:pt x="629" y="489"/>
                      <a:pt x="629" y="313"/>
                    </a:cubicBezTo>
                    <a:cubicBezTo>
                      <a:pt x="629"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
              <p:cNvSpPr/>
              <p:nvPr/>
            </p:nvSpPr>
            <p:spPr>
              <a:xfrm>
                <a:off x="779825" y="2841500"/>
                <a:ext cx="17950" cy="15775"/>
              </a:xfrm>
              <a:custGeom>
                <a:avLst/>
                <a:gdLst/>
                <a:ahLst/>
                <a:cxnLst/>
                <a:rect l="l" t="t" r="r" b="b"/>
                <a:pathLst>
                  <a:path w="718" h="631" extrusionOk="0">
                    <a:moveTo>
                      <a:pt x="360" y="0"/>
                    </a:moveTo>
                    <a:cubicBezTo>
                      <a:pt x="314" y="0"/>
                      <a:pt x="268" y="10"/>
                      <a:pt x="223" y="31"/>
                    </a:cubicBezTo>
                    <a:cubicBezTo>
                      <a:pt x="67" y="104"/>
                      <a:pt x="0" y="291"/>
                      <a:pt x="73" y="450"/>
                    </a:cubicBezTo>
                    <a:cubicBezTo>
                      <a:pt x="127" y="563"/>
                      <a:pt x="241" y="631"/>
                      <a:pt x="358" y="631"/>
                    </a:cubicBezTo>
                    <a:cubicBezTo>
                      <a:pt x="403" y="631"/>
                      <a:pt x="448" y="621"/>
                      <a:pt x="491" y="600"/>
                    </a:cubicBezTo>
                    <a:cubicBezTo>
                      <a:pt x="650" y="528"/>
                      <a:pt x="717" y="338"/>
                      <a:pt x="645" y="182"/>
                    </a:cubicBezTo>
                    <a:cubicBezTo>
                      <a:pt x="590" y="67"/>
                      <a:pt x="478"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
              <p:cNvSpPr/>
              <p:nvPr/>
            </p:nvSpPr>
            <p:spPr>
              <a:xfrm>
                <a:off x="2617375" y="3915000"/>
                <a:ext cx="51450" cy="51425"/>
              </a:xfrm>
              <a:custGeom>
                <a:avLst/>
                <a:gdLst/>
                <a:ahLst/>
                <a:cxnLst/>
                <a:rect l="l" t="t" r="r" b="b"/>
                <a:pathLst>
                  <a:path w="2058" h="2057" extrusionOk="0">
                    <a:moveTo>
                      <a:pt x="1028" y="1"/>
                    </a:moveTo>
                    <a:cubicBezTo>
                      <a:pt x="461" y="1"/>
                      <a:pt x="1" y="461"/>
                      <a:pt x="1" y="1028"/>
                    </a:cubicBezTo>
                    <a:cubicBezTo>
                      <a:pt x="1" y="1597"/>
                      <a:pt x="461" y="2057"/>
                      <a:pt x="1028" y="2057"/>
                    </a:cubicBezTo>
                    <a:cubicBezTo>
                      <a:pt x="1597" y="2057"/>
                      <a:pt x="2057" y="1597"/>
                      <a:pt x="2057" y="1028"/>
                    </a:cubicBezTo>
                    <a:cubicBezTo>
                      <a:pt x="2057" y="461"/>
                      <a:pt x="1597" y="1"/>
                      <a:pt x="10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
              <p:cNvSpPr/>
              <p:nvPr/>
            </p:nvSpPr>
            <p:spPr>
              <a:xfrm>
                <a:off x="2621575" y="1405825"/>
                <a:ext cx="51350" cy="51425"/>
              </a:xfrm>
              <a:custGeom>
                <a:avLst/>
                <a:gdLst/>
                <a:ahLst/>
                <a:cxnLst/>
                <a:rect l="l" t="t" r="r" b="b"/>
                <a:pathLst>
                  <a:path w="2054" h="2057" extrusionOk="0">
                    <a:moveTo>
                      <a:pt x="1027" y="0"/>
                    </a:moveTo>
                    <a:cubicBezTo>
                      <a:pt x="458" y="0"/>
                      <a:pt x="0" y="460"/>
                      <a:pt x="0" y="1029"/>
                    </a:cubicBezTo>
                    <a:cubicBezTo>
                      <a:pt x="0" y="1596"/>
                      <a:pt x="458" y="2056"/>
                      <a:pt x="1027" y="2056"/>
                    </a:cubicBezTo>
                    <a:cubicBezTo>
                      <a:pt x="1593" y="2056"/>
                      <a:pt x="2054" y="1596"/>
                      <a:pt x="2054" y="1029"/>
                    </a:cubicBezTo>
                    <a:cubicBezTo>
                      <a:pt x="2054" y="460"/>
                      <a:pt x="1593" y="0"/>
                      <a:pt x="10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
              <p:cNvSpPr/>
              <p:nvPr/>
            </p:nvSpPr>
            <p:spPr>
              <a:xfrm>
                <a:off x="783725" y="2646600"/>
                <a:ext cx="88525" cy="85400"/>
              </a:xfrm>
              <a:custGeom>
                <a:avLst/>
                <a:gdLst/>
                <a:ahLst/>
                <a:cxnLst/>
                <a:rect l="l" t="t" r="r" b="b"/>
                <a:pathLst>
                  <a:path w="3541" h="3416" extrusionOk="0">
                    <a:moveTo>
                      <a:pt x="1772" y="0"/>
                    </a:moveTo>
                    <a:cubicBezTo>
                      <a:pt x="1732" y="0"/>
                      <a:pt x="1691" y="2"/>
                      <a:pt x="1649" y="5"/>
                    </a:cubicBezTo>
                    <a:cubicBezTo>
                      <a:pt x="709" y="72"/>
                      <a:pt x="1" y="889"/>
                      <a:pt x="67" y="1829"/>
                    </a:cubicBezTo>
                    <a:cubicBezTo>
                      <a:pt x="132" y="2728"/>
                      <a:pt x="882" y="3415"/>
                      <a:pt x="1769" y="3415"/>
                    </a:cubicBezTo>
                    <a:cubicBezTo>
                      <a:pt x="1810" y="3415"/>
                      <a:pt x="1851" y="3414"/>
                      <a:pt x="1892" y="3411"/>
                    </a:cubicBezTo>
                    <a:cubicBezTo>
                      <a:pt x="2832" y="3344"/>
                      <a:pt x="3541" y="2527"/>
                      <a:pt x="3474" y="1587"/>
                    </a:cubicBezTo>
                    <a:cubicBezTo>
                      <a:pt x="3410" y="688"/>
                      <a:pt x="2660" y="0"/>
                      <a:pt x="1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
              <p:cNvSpPr/>
              <p:nvPr/>
            </p:nvSpPr>
            <p:spPr>
              <a:xfrm>
                <a:off x="130325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
              <p:cNvSpPr/>
              <p:nvPr/>
            </p:nvSpPr>
            <p:spPr>
              <a:xfrm>
                <a:off x="1229950"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
              <p:cNvSpPr/>
              <p:nvPr/>
            </p:nvSpPr>
            <p:spPr>
              <a:xfrm>
                <a:off x="115657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
              <p:cNvSpPr/>
              <p:nvPr/>
            </p:nvSpPr>
            <p:spPr>
              <a:xfrm>
                <a:off x="1083275"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
              <p:cNvSpPr/>
              <p:nvPr/>
            </p:nvSpPr>
            <p:spPr>
              <a:xfrm>
                <a:off x="100990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
              <p:cNvSpPr/>
              <p:nvPr/>
            </p:nvSpPr>
            <p:spPr>
              <a:xfrm>
                <a:off x="936600"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
              <p:cNvSpPr/>
              <p:nvPr/>
            </p:nvSpPr>
            <p:spPr>
              <a:xfrm>
                <a:off x="86322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
              <p:cNvSpPr/>
              <p:nvPr/>
            </p:nvSpPr>
            <p:spPr>
              <a:xfrm>
                <a:off x="789925"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
              <p:cNvSpPr/>
              <p:nvPr/>
            </p:nvSpPr>
            <p:spPr>
              <a:xfrm>
                <a:off x="785550" y="1506950"/>
                <a:ext cx="15775" cy="15775"/>
              </a:xfrm>
              <a:custGeom>
                <a:avLst/>
                <a:gdLst/>
                <a:ahLst/>
                <a:cxnLst/>
                <a:rect l="l" t="t" r="r" b="b"/>
                <a:pathLst>
                  <a:path w="631" h="631" extrusionOk="0">
                    <a:moveTo>
                      <a:pt x="315" y="0"/>
                    </a:moveTo>
                    <a:cubicBezTo>
                      <a:pt x="142" y="0"/>
                      <a:pt x="0" y="142"/>
                      <a:pt x="0" y="315"/>
                    </a:cubicBezTo>
                    <a:cubicBezTo>
                      <a:pt x="0" y="488"/>
                      <a:pt x="142" y="631"/>
                      <a:pt x="315" y="631"/>
                    </a:cubicBezTo>
                    <a:cubicBezTo>
                      <a:pt x="491" y="631"/>
                      <a:pt x="631" y="488"/>
                      <a:pt x="631" y="315"/>
                    </a:cubicBezTo>
                    <a:cubicBezTo>
                      <a:pt x="631" y="142"/>
                      <a:pt x="49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
              <p:cNvSpPr/>
              <p:nvPr/>
            </p:nvSpPr>
            <p:spPr>
              <a:xfrm>
                <a:off x="785600" y="1579350"/>
                <a:ext cx="15725" cy="15775"/>
              </a:xfrm>
              <a:custGeom>
                <a:avLst/>
                <a:gdLst/>
                <a:ahLst/>
                <a:cxnLst/>
                <a:rect l="l" t="t" r="r" b="b"/>
                <a:pathLst>
                  <a:path w="629" h="631" extrusionOk="0">
                    <a:moveTo>
                      <a:pt x="313" y="0"/>
                    </a:moveTo>
                    <a:cubicBezTo>
                      <a:pt x="140" y="0"/>
                      <a:pt x="1" y="139"/>
                      <a:pt x="1" y="315"/>
                    </a:cubicBezTo>
                    <a:cubicBezTo>
                      <a:pt x="1" y="488"/>
                      <a:pt x="140" y="630"/>
                      <a:pt x="313" y="630"/>
                    </a:cubicBezTo>
                    <a:cubicBezTo>
                      <a:pt x="489" y="630"/>
                      <a:pt x="629" y="488"/>
                      <a:pt x="629" y="315"/>
                    </a:cubicBezTo>
                    <a:cubicBezTo>
                      <a:pt x="629" y="139"/>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
              <p:cNvSpPr/>
              <p:nvPr/>
            </p:nvSpPr>
            <p:spPr>
              <a:xfrm>
                <a:off x="785600" y="1651675"/>
                <a:ext cx="15725" cy="15775"/>
              </a:xfrm>
              <a:custGeom>
                <a:avLst/>
                <a:gdLst/>
                <a:ahLst/>
                <a:cxnLst/>
                <a:rect l="l" t="t" r="r" b="b"/>
                <a:pathLst>
                  <a:path w="629" h="631" extrusionOk="0">
                    <a:moveTo>
                      <a:pt x="313" y="0"/>
                    </a:moveTo>
                    <a:cubicBezTo>
                      <a:pt x="140" y="0"/>
                      <a:pt x="1" y="142"/>
                      <a:pt x="1" y="315"/>
                    </a:cubicBezTo>
                    <a:cubicBezTo>
                      <a:pt x="1" y="491"/>
                      <a:pt x="140" y="630"/>
                      <a:pt x="313" y="630"/>
                    </a:cubicBezTo>
                    <a:cubicBezTo>
                      <a:pt x="489" y="630"/>
                      <a:pt x="629" y="491"/>
                      <a:pt x="629" y="315"/>
                    </a:cubicBezTo>
                    <a:cubicBezTo>
                      <a:pt x="629" y="142"/>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
              <p:cNvSpPr/>
              <p:nvPr/>
            </p:nvSpPr>
            <p:spPr>
              <a:xfrm>
                <a:off x="785600" y="1724050"/>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9" y="489"/>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
              <p:cNvSpPr/>
              <p:nvPr/>
            </p:nvSpPr>
            <p:spPr>
              <a:xfrm>
                <a:off x="736225" y="1407350"/>
                <a:ext cx="2025900" cy="2557550"/>
              </a:xfrm>
              <a:custGeom>
                <a:avLst/>
                <a:gdLst/>
                <a:ahLst/>
                <a:cxnLst/>
                <a:rect l="l" t="t" r="r" b="b"/>
                <a:pathLst>
                  <a:path w="81036" h="102302" extrusionOk="0">
                    <a:moveTo>
                      <a:pt x="4007" y="363"/>
                    </a:moveTo>
                    <a:cubicBezTo>
                      <a:pt x="4071" y="363"/>
                      <a:pt x="4109" y="365"/>
                      <a:pt x="4113" y="366"/>
                    </a:cubicBezTo>
                    <a:lnTo>
                      <a:pt x="71849" y="366"/>
                    </a:lnTo>
                    <a:cubicBezTo>
                      <a:pt x="71880" y="1409"/>
                      <a:pt x="72259" y="2369"/>
                      <a:pt x="72878" y="3125"/>
                    </a:cubicBezTo>
                    <a:lnTo>
                      <a:pt x="3533" y="3125"/>
                    </a:lnTo>
                    <a:lnTo>
                      <a:pt x="3533" y="44481"/>
                    </a:lnTo>
                    <a:cubicBezTo>
                      <a:pt x="3351" y="44659"/>
                      <a:pt x="2595" y="45446"/>
                      <a:pt x="1881" y="46657"/>
                    </a:cubicBezTo>
                    <a:cubicBezTo>
                      <a:pt x="1820" y="46595"/>
                      <a:pt x="1574" y="46327"/>
                      <a:pt x="1036" y="45398"/>
                    </a:cubicBezTo>
                    <a:cubicBezTo>
                      <a:pt x="400" y="44299"/>
                      <a:pt x="520" y="41878"/>
                      <a:pt x="522" y="41844"/>
                    </a:cubicBezTo>
                    <a:cubicBezTo>
                      <a:pt x="520" y="41512"/>
                      <a:pt x="260" y="8573"/>
                      <a:pt x="522" y="4302"/>
                    </a:cubicBezTo>
                    <a:cubicBezTo>
                      <a:pt x="609" y="2896"/>
                      <a:pt x="1044" y="1842"/>
                      <a:pt x="1820" y="1167"/>
                    </a:cubicBezTo>
                    <a:cubicBezTo>
                      <a:pt x="2664" y="429"/>
                      <a:pt x="3680" y="363"/>
                      <a:pt x="4007" y="363"/>
                    </a:cubicBezTo>
                    <a:close/>
                    <a:moveTo>
                      <a:pt x="3661" y="44718"/>
                    </a:moveTo>
                    <a:cubicBezTo>
                      <a:pt x="4177" y="45265"/>
                      <a:pt x="6730" y="48116"/>
                      <a:pt x="6652" y="51031"/>
                    </a:cubicBezTo>
                    <a:lnTo>
                      <a:pt x="6652" y="51536"/>
                    </a:lnTo>
                    <a:cubicBezTo>
                      <a:pt x="6727" y="54429"/>
                      <a:pt x="4205" y="57266"/>
                      <a:pt x="3669" y="57835"/>
                    </a:cubicBezTo>
                    <a:cubicBezTo>
                      <a:pt x="3150" y="57199"/>
                      <a:pt x="609" y="53930"/>
                      <a:pt x="754" y="51059"/>
                    </a:cubicBezTo>
                    <a:cubicBezTo>
                      <a:pt x="924" y="47700"/>
                      <a:pt x="3178" y="45214"/>
                      <a:pt x="3661" y="44718"/>
                    </a:cubicBezTo>
                    <a:close/>
                    <a:moveTo>
                      <a:pt x="3792" y="40572"/>
                    </a:moveTo>
                    <a:cubicBezTo>
                      <a:pt x="6763" y="42187"/>
                      <a:pt x="8747" y="46389"/>
                      <a:pt x="8747" y="51118"/>
                    </a:cubicBezTo>
                    <a:cubicBezTo>
                      <a:pt x="8747" y="55849"/>
                      <a:pt x="6763" y="60050"/>
                      <a:pt x="3792" y="61666"/>
                    </a:cubicBezTo>
                    <a:lnTo>
                      <a:pt x="3792" y="58084"/>
                    </a:lnTo>
                    <a:cubicBezTo>
                      <a:pt x="4174" y="57693"/>
                      <a:pt x="6995" y="54702"/>
                      <a:pt x="6911" y="51533"/>
                    </a:cubicBezTo>
                    <a:lnTo>
                      <a:pt x="6911" y="51034"/>
                    </a:lnTo>
                    <a:cubicBezTo>
                      <a:pt x="6995" y="47859"/>
                      <a:pt x="4174" y="44871"/>
                      <a:pt x="3792" y="44481"/>
                    </a:cubicBezTo>
                    <a:lnTo>
                      <a:pt x="3792" y="40572"/>
                    </a:lnTo>
                    <a:close/>
                    <a:moveTo>
                      <a:pt x="71860" y="0"/>
                    </a:moveTo>
                    <a:lnTo>
                      <a:pt x="71855" y="73"/>
                    </a:lnTo>
                    <a:cubicBezTo>
                      <a:pt x="71855" y="84"/>
                      <a:pt x="71852" y="95"/>
                      <a:pt x="71852" y="104"/>
                    </a:cubicBezTo>
                    <a:lnTo>
                      <a:pt x="4124" y="104"/>
                    </a:lnTo>
                    <a:cubicBezTo>
                      <a:pt x="4115" y="103"/>
                      <a:pt x="4070" y="100"/>
                      <a:pt x="3996" y="100"/>
                    </a:cubicBezTo>
                    <a:cubicBezTo>
                      <a:pt x="3632" y="100"/>
                      <a:pt x="2565" y="172"/>
                      <a:pt x="1652" y="966"/>
                    </a:cubicBezTo>
                    <a:cubicBezTo>
                      <a:pt x="821" y="1691"/>
                      <a:pt x="355" y="2807"/>
                      <a:pt x="263" y="4286"/>
                    </a:cubicBezTo>
                    <a:cubicBezTo>
                      <a:pt x="1" y="8565"/>
                      <a:pt x="260" y="41515"/>
                      <a:pt x="263" y="41839"/>
                    </a:cubicBezTo>
                    <a:cubicBezTo>
                      <a:pt x="257" y="41942"/>
                      <a:pt x="137" y="44361"/>
                      <a:pt x="813" y="45530"/>
                    </a:cubicBezTo>
                    <a:cubicBezTo>
                      <a:pt x="1471" y="46668"/>
                      <a:pt x="1719" y="46863"/>
                      <a:pt x="1747" y="46883"/>
                    </a:cubicBezTo>
                    <a:lnTo>
                      <a:pt x="1781" y="46835"/>
                    </a:lnTo>
                    <a:lnTo>
                      <a:pt x="1781" y="46835"/>
                    </a:lnTo>
                    <a:cubicBezTo>
                      <a:pt x="1153" y="47948"/>
                      <a:pt x="578" y="49393"/>
                      <a:pt x="494" y="51045"/>
                    </a:cubicBezTo>
                    <a:cubicBezTo>
                      <a:pt x="419" y="52543"/>
                      <a:pt x="1022" y="54111"/>
                      <a:pt x="1716" y="55391"/>
                    </a:cubicBezTo>
                    <a:cubicBezTo>
                      <a:pt x="1633" y="55467"/>
                      <a:pt x="1370" y="55754"/>
                      <a:pt x="810" y="56722"/>
                    </a:cubicBezTo>
                    <a:cubicBezTo>
                      <a:pt x="137" y="57891"/>
                      <a:pt x="257" y="60315"/>
                      <a:pt x="263" y="60410"/>
                    </a:cubicBezTo>
                    <a:cubicBezTo>
                      <a:pt x="260" y="60742"/>
                      <a:pt x="1" y="93743"/>
                      <a:pt x="263" y="98028"/>
                    </a:cubicBezTo>
                    <a:cubicBezTo>
                      <a:pt x="355" y="99515"/>
                      <a:pt x="821" y="100633"/>
                      <a:pt x="1652" y="101359"/>
                    </a:cubicBezTo>
                    <a:cubicBezTo>
                      <a:pt x="2559" y="102145"/>
                      <a:pt x="3616" y="102221"/>
                      <a:pt x="3976" y="102221"/>
                    </a:cubicBezTo>
                    <a:cubicBezTo>
                      <a:pt x="4051" y="102221"/>
                      <a:pt x="4096" y="102218"/>
                      <a:pt x="4104" y="102218"/>
                    </a:cubicBezTo>
                    <a:lnTo>
                      <a:pt x="71687" y="102218"/>
                    </a:lnTo>
                    <a:lnTo>
                      <a:pt x="71690" y="102229"/>
                    </a:lnTo>
                    <a:lnTo>
                      <a:pt x="71693" y="102302"/>
                    </a:lnTo>
                    <a:lnTo>
                      <a:pt x="71952" y="102290"/>
                    </a:lnTo>
                    <a:lnTo>
                      <a:pt x="71949" y="102212"/>
                    </a:lnTo>
                    <a:cubicBezTo>
                      <a:pt x="71944" y="102165"/>
                      <a:pt x="71941" y="102120"/>
                      <a:pt x="71941" y="102070"/>
                    </a:cubicBezTo>
                    <a:cubicBezTo>
                      <a:pt x="71941" y="99682"/>
                      <a:pt x="73886" y="97738"/>
                      <a:pt x="76276" y="97738"/>
                    </a:cubicBezTo>
                    <a:cubicBezTo>
                      <a:pt x="78664" y="97738"/>
                      <a:pt x="80609" y="99682"/>
                      <a:pt x="80609" y="102070"/>
                    </a:cubicBezTo>
                    <a:cubicBezTo>
                      <a:pt x="80609" y="102118"/>
                      <a:pt x="80606" y="102165"/>
                      <a:pt x="80603" y="102210"/>
                    </a:cubicBezTo>
                    <a:lnTo>
                      <a:pt x="80598" y="102290"/>
                    </a:lnTo>
                    <a:lnTo>
                      <a:pt x="80857" y="102302"/>
                    </a:lnTo>
                    <a:lnTo>
                      <a:pt x="80863" y="102226"/>
                    </a:lnTo>
                    <a:cubicBezTo>
                      <a:pt x="80866" y="102176"/>
                      <a:pt x="80868" y="102123"/>
                      <a:pt x="80868" y="102073"/>
                    </a:cubicBezTo>
                    <a:cubicBezTo>
                      <a:pt x="80868" y="99540"/>
                      <a:pt x="78810" y="97478"/>
                      <a:pt x="76276" y="97478"/>
                    </a:cubicBezTo>
                    <a:cubicBezTo>
                      <a:pt x="73780" y="97478"/>
                      <a:pt x="71743" y="99478"/>
                      <a:pt x="71684" y="101958"/>
                    </a:cubicBezTo>
                    <a:lnTo>
                      <a:pt x="4093" y="101958"/>
                    </a:lnTo>
                    <a:cubicBezTo>
                      <a:pt x="4092" y="101958"/>
                      <a:pt x="4060" y="101960"/>
                      <a:pt x="4004" y="101960"/>
                    </a:cubicBezTo>
                    <a:cubicBezTo>
                      <a:pt x="3699" y="101960"/>
                      <a:pt x="2673" y="101903"/>
                      <a:pt x="1820" y="101158"/>
                    </a:cubicBezTo>
                    <a:cubicBezTo>
                      <a:pt x="1044" y="100483"/>
                      <a:pt x="609" y="99423"/>
                      <a:pt x="522" y="98014"/>
                    </a:cubicBezTo>
                    <a:cubicBezTo>
                      <a:pt x="260" y="93737"/>
                      <a:pt x="520" y="60745"/>
                      <a:pt x="522" y="60405"/>
                    </a:cubicBezTo>
                    <a:cubicBezTo>
                      <a:pt x="520" y="60380"/>
                      <a:pt x="400" y="57952"/>
                      <a:pt x="1036" y="56851"/>
                    </a:cubicBezTo>
                    <a:cubicBezTo>
                      <a:pt x="1504" y="56039"/>
                      <a:pt x="1750" y="55732"/>
                      <a:pt x="1845" y="55626"/>
                    </a:cubicBezTo>
                    <a:cubicBezTo>
                      <a:pt x="2573" y="56917"/>
                      <a:pt x="3357" y="57869"/>
                      <a:pt x="3533" y="58078"/>
                    </a:cubicBezTo>
                    <a:lnTo>
                      <a:pt x="3533" y="99437"/>
                    </a:lnTo>
                    <a:lnTo>
                      <a:pt x="72415" y="99437"/>
                    </a:lnTo>
                    <a:lnTo>
                      <a:pt x="72415" y="99177"/>
                    </a:lnTo>
                    <a:lnTo>
                      <a:pt x="3792" y="99177"/>
                    </a:lnTo>
                    <a:lnTo>
                      <a:pt x="3792" y="61959"/>
                    </a:lnTo>
                    <a:cubicBezTo>
                      <a:pt x="6914" y="60349"/>
                      <a:pt x="9006" y="56005"/>
                      <a:pt x="9006" y="51120"/>
                    </a:cubicBezTo>
                    <a:cubicBezTo>
                      <a:pt x="9006" y="46233"/>
                      <a:pt x="6914" y="41889"/>
                      <a:pt x="3792" y="40279"/>
                    </a:cubicBezTo>
                    <a:lnTo>
                      <a:pt x="3792" y="24877"/>
                    </a:lnTo>
                    <a:lnTo>
                      <a:pt x="3792" y="3384"/>
                    </a:lnTo>
                    <a:lnTo>
                      <a:pt x="73104" y="3384"/>
                    </a:lnTo>
                    <a:cubicBezTo>
                      <a:pt x="73941" y="4272"/>
                      <a:pt x="75127" y="4824"/>
                      <a:pt x="76441" y="4824"/>
                    </a:cubicBezTo>
                    <a:cubicBezTo>
                      <a:pt x="78974" y="4824"/>
                      <a:pt x="81036" y="2765"/>
                      <a:pt x="81036" y="232"/>
                    </a:cubicBezTo>
                    <a:cubicBezTo>
                      <a:pt x="81036" y="179"/>
                      <a:pt x="81030" y="126"/>
                      <a:pt x="81027" y="73"/>
                    </a:cubicBezTo>
                    <a:lnTo>
                      <a:pt x="81022" y="0"/>
                    </a:lnTo>
                    <a:lnTo>
                      <a:pt x="80765" y="14"/>
                    </a:lnTo>
                    <a:lnTo>
                      <a:pt x="80768" y="90"/>
                    </a:lnTo>
                    <a:cubicBezTo>
                      <a:pt x="80771" y="137"/>
                      <a:pt x="80776" y="185"/>
                      <a:pt x="80776" y="232"/>
                    </a:cubicBezTo>
                    <a:cubicBezTo>
                      <a:pt x="80776" y="2620"/>
                      <a:pt x="78832" y="4564"/>
                      <a:pt x="76441" y="4564"/>
                    </a:cubicBezTo>
                    <a:cubicBezTo>
                      <a:pt x="74050" y="4564"/>
                      <a:pt x="72106" y="2623"/>
                      <a:pt x="72106" y="232"/>
                    </a:cubicBezTo>
                    <a:cubicBezTo>
                      <a:pt x="72106" y="185"/>
                      <a:pt x="72111" y="137"/>
                      <a:pt x="72114" y="90"/>
                    </a:cubicBezTo>
                    <a:lnTo>
                      <a:pt x="72117" y="14"/>
                    </a:lnTo>
                    <a:lnTo>
                      <a:pt x="718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5"/>
            <p:cNvGrpSpPr/>
            <p:nvPr/>
          </p:nvGrpSpPr>
          <p:grpSpPr>
            <a:xfrm flipH="1">
              <a:off x="5214892" y="144040"/>
              <a:ext cx="3841512" cy="4855410"/>
              <a:chOff x="736225" y="1405825"/>
              <a:chExt cx="2025900" cy="2560600"/>
            </a:xfrm>
          </p:grpSpPr>
          <p:sp>
            <p:nvSpPr>
              <p:cNvPr id="611" name="Google Shape;611;p5"/>
              <p:cNvSpPr/>
              <p:nvPr/>
            </p:nvSpPr>
            <p:spPr>
              <a:xfrm>
                <a:off x="2476650" y="1445625"/>
                <a:ext cx="15775" cy="15800"/>
              </a:xfrm>
              <a:custGeom>
                <a:avLst/>
                <a:gdLst/>
                <a:ahLst/>
                <a:cxnLst/>
                <a:rect l="l" t="t" r="r" b="b"/>
                <a:pathLst>
                  <a:path w="631" h="632" extrusionOk="0">
                    <a:moveTo>
                      <a:pt x="315" y="1"/>
                    </a:moveTo>
                    <a:cubicBezTo>
                      <a:pt x="142" y="1"/>
                      <a:pt x="0" y="140"/>
                      <a:pt x="0" y="316"/>
                    </a:cubicBezTo>
                    <a:cubicBezTo>
                      <a:pt x="0" y="489"/>
                      <a:pt x="142"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
              <p:cNvSpPr/>
              <p:nvPr/>
            </p:nvSpPr>
            <p:spPr>
              <a:xfrm>
                <a:off x="2403350" y="1445625"/>
                <a:ext cx="15775" cy="15800"/>
              </a:xfrm>
              <a:custGeom>
                <a:avLst/>
                <a:gdLst/>
                <a:ahLst/>
                <a:cxnLst/>
                <a:rect l="l" t="t" r="r" b="b"/>
                <a:pathLst>
                  <a:path w="631" h="632" extrusionOk="0">
                    <a:moveTo>
                      <a:pt x="315" y="1"/>
                    </a:moveTo>
                    <a:cubicBezTo>
                      <a:pt x="140" y="1"/>
                      <a:pt x="0" y="140"/>
                      <a:pt x="0" y="316"/>
                    </a:cubicBezTo>
                    <a:cubicBezTo>
                      <a:pt x="0" y="489"/>
                      <a:pt x="140"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
              <p:cNvSpPr/>
              <p:nvPr/>
            </p:nvSpPr>
            <p:spPr>
              <a:xfrm>
                <a:off x="2329975" y="1445625"/>
                <a:ext cx="15775" cy="15800"/>
              </a:xfrm>
              <a:custGeom>
                <a:avLst/>
                <a:gdLst/>
                <a:ahLst/>
                <a:cxnLst/>
                <a:rect l="l" t="t" r="r" b="b"/>
                <a:pathLst>
                  <a:path w="631" h="632" extrusionOk="0">
                    <a:moveTo>
                      <a:pt x="315" y="1"/>
                    </a:moveTo>
                    <a:cubicBezTo>
                      <a:pt x="143" y="1"/>
                      <a:pt x="0" y="140"/>
                      <a:pt x="0" y="316"/>
                    </a:cubicBezTo>
                    <a:cubicBezTo>
                      <a:pt x="0" y="489"/>
                      <a:pt x="143"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
              <p:cNvSpPr/>
              <p:nvPr/>
            </p:nvSpPr>
            <p:spPr>
              <a:xfrm>
                <a:off x="2256675" y="1445625"/>
                <a:ext cx="15775" cy="15800"/>
              </a:xfrm>
              <a:custGeom>
                <a:avLst/>
                <a:gdLst/>
                <a:ahLst/>
                <a:cxnLst/>
                <a:rect l="l" t="t" r="r" b="b"/>
                <a:pathLst>
                  <a:path w="631" h="632" extrusionOk="0">
                    <a:moveTo>
                      <a:pt x="315" y="1"/>
                    </a:moveTo>
                    <a:cubicBezTo>
                      <a:pt x="140" y="1"/>
                      <a:pt x="0" y="140"/>
                      <a:pt x="0" y="316"/>
                    </a:cubicBezTo>
                    <a:cubicBezTo>
                      <a:pt x="0" y="489"/>
                      <a:pt x="140"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
              <p:cNvSpPr/>
              <p:nvPr/>
            </p:nvSpPr>
            <p:spPr>
              <a:xfrm>
                <a:off x="2183300"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
              <p:cNvSpPr/>
              <p:nvPr/>
            </p:nvSpPr>
            <p:spPr>
              <a:xfrm>
                <a:off x="2110000" y="1445625"/>
                <a:ext cx="15700" cy="15800"/>
              </a:xfrm>
              <a:custGeom>
                <a:avLst/>
                <a:gdLst/>
                <a:ahLst/>
                <a:cxnLst/>
                <a:rect l="l" t="t" r="r" b="b"/>
                <a:pathLst>
                  <a:path w="628" h="632" extrusionOk="0">
                    <a:moveTo>
                      <a:pt x="315" y="1"/>
                    </a:moveTo>
                    <a:cubicBezTo>
                      <a:pt x="140" y="1"/>
                      <a:pt x="0" y="140"/>
                      <a:pt x="0" y="316"/>
                    </a:cubicBezTo>
                    <a:cubicBezTo>
                      <a:pt x="0" y="489"/>
                      <a:pt x="140" y="631"/>
                      <a:pt x="315" y="631"/>
                    </a:cubicBezTo>
                    <a:cubicBezTo>
                      <a:pt x="488" y="631"/>
                      <a:pt x="628" y="489"/>
                      <a:pt x="628" y="316"/>
                    </a:cubicBezTo>
                    <a:cubicBezTo>
                      <a:pt x="628"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
              <p:cNvSpPr/>
              <p:nvPr/>
            </p:nvSpPr>
            <p:spPr>
              <a:xfrm>
                <a:off x="2036625"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91" y="631"/>
                      <a:pt x="631" y="489"/>
                      <a:pt x="631" y="316"/>
                    </a:cubicBezTo>
                    <a:cubicBezTo>
                      <a:pt x="631" y="140"/>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
              <p:cNvSpPr/>
              <p:nvPr/>
            </p:nvSpPr>
            <p:spPr>
              <a:xfrm>
                <a:off x="1963325"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
              <p:cNvSpPr/>
              <p:nvPr/>
            </p:nvSpPr>
            <p:spPr>
              <a:xfrm>
                <a:off x="1889950"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91" y="631"/>
                      <a:pt x="631" y="489"/>
                      <a:pt x="631" y="316"/>
                    </a:cubicBezTo>
                    <a:cubicBezTo>
                      <a:pt x="631" y="140"/>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
              <p:cNvSpPr/>
              <p:nvPr/>
            </p:nvSpPr>
            <p:spPr>
              <a:xfrm>
                <a:off x="1816650"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
              <p:cNvSpPr/>
              <p:nvPr/>
            </p:nvSpPr>
            <p:spPr>
              <a:xfrm>
                <a:off x="1743275"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
              <p:cNvSpPr/>
              <p:nvPr/>
            </p:nvSpPr>
            <p:spPr>
              <a:xfrm>
                <a:off x="1669975"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
              <p:cNvSpPr/>
              <p:nvPr/>
            </p:nvSpPr>
            <p:spPr>
              <a:xfrm>
                <a:off x="159660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
              <p:cNvSpPr/>
              <p:nvPr/>
            </p:nvSpPr>
            <p:spPr>
              <a:xfrm>
                <a:off x="1523300"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
              <p:cNvSpPr/>
              <p:nvPr/>
            </p:nvSpPr>
            <p:spPr>
              <a:xfrm>
                <a:off x="144992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
              <p:cNvSpPr/>
              <p:nvPr/>
            </p:nvSpPr>
            <p:spPr>
              <a:xfrm>
                <a:off x="1376625"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
              <p:cNvSpPr/>
              <p:nvPr/>
            </p:nvSpPr>
            <p:spPr>
              <a:xfrm>
                <a:off x="785600" y="1796450"/>
                <a:ext cx="15725" cy="15725"/>
              </a:xfrm>
              <a:custGeom>
                <a:avLst/>
                <a:gdLst/>
                <a:ahLst/>
                <a:cxnLst/>
                <a:rect l="l" t="t" r="r" b="b"/>
                <a:pathLst>
                  <a:path w="629" h="629" extrusionOk="0">
                    <a:moveTo>
                      <a:pt x="313" y="1"/>
                    </a:moveTo>
                    <a:cubicBezTo>
                      <a:pt x="140" y="1"/>
                      <a:pt x="1" y="140"/>
                      <a:pt x="1" y="316"/>
                    </a:cubicBezTo>
                    <a:cubicBezTo>
                      <a:pt x="1" y="489"/>
                      <a:pt x="140" y="628"/>
                      <a:pt x="313" y="628"/>
                    </a:cubicBezTo>
                    <a:cubicBezTo>
                      <a:pt x="489" y="628"/>
                      <a:pt x="629" y="489"/>
                      <a:pt x="629" y="316"/>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
              <p:cNvSpPr/>
              <p:nvPr/>
            </p:nvSpPr>
            <p:spPr>
              <a:xfrm>
                <a:off x="785600" y="1868775"/>
                <a:ext cx="15725" cy="15800"/>
              </a:xfrm>
              <a:custGeom>
                <a:avLst/>
                <a:gdLst/>
                <a:ahLst/>
                <a:cxnLst/>
                <a:rect l="l" t="t" r="r" b="b"/>
                <a:pathLst>
                  <a:path w="629" h="632" extrusionOk="0">
                    <a:moveTo>
                      <a:pt x="313" y="1"/>
                    </a:moveTo>
                    <a:cubicBezTo>
                      <a:pt x="140" y="1"/>
                      <a:pt x="1" y="143"/>
                      <a:pt x="1" y="316"/>
                    </a:cubicBezTo>
                    <a:cubicBezTo>
                      <a:pt x="1" y="492"/>
                      <a:pt x="140" y="631"/>
                      <a:pt x="313" y="631"/>
                    </a:cubicBezTo>
                    <a:cubicBezTo>
                      <a:pt x="489" y="631"/>
                      <a:pt x="629" y="492"/>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
              <p:cNvSpPr/>
              <p:nvPr/>
            </p:nvSpPr>
            <p:spPr>
              <a:xfrm>
                <a:off x="785600" y="1941175"/>
                <a:ext cx="15725" cy="15775"/>
              </a:xfrm>
              <a:custGeom>
                <a:avLst/>
                <a:gdLst/>
                <a:ahLst/>
                <a:cxnLst/>
                <a:rect l="l" t="t" r="r" b="b"/>
                <a:pathLst>
                  <a:path w="629" h="631" extrusionOk="0">
                    <a:moveTo>
                      <a:pt x="313" y="0"/>
                    </a:moveTo>
                    <a:cubicBezTo>
                      <a:pt x="140" y="0"/>
                      <a:pt x="1" y="140"/>
                      <a:pt x="1" y="316"/>
                    </a:cubicBezTo>
                    <a:cubicBezTo>
                      <a:pt x="1" y="489"/>
                      <a:pt x="140" y="631"/>
                      <a:pt x="313" y="631"/>
                    </a:cubicBezTo>
                    <a:cubicBezTo>
                      <a:pt x="489" y="631"/>
                      <a:pt x="629" y="489"/>
                      <a:pt x="629" y="316"/>
                    </a:cubicBezTo>
                    <a:cubicBezTo>
                      <a:pt x="629" y="140"/>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
              <p:cNvSpPr/>
              <p:nvPr/>
            </p:nvSpPr>
            <p:spPr>
              <a:xfrm>
                <a:off x="785600" y="2013575"/>
                <a:ext cx="15725" cy="15700"/>
              </a:xfrm>
              <a:custGeom>
                <a:avLst/>
                <a:gdLst/>
                <a:ahLst/>
                <a:cxnLst/>
                <a:rect l="l" t="t" r="r" b="b"/>
                <a:pathLst>
                  <a:path w="629" h="628" extrusionOk="0">
                    <a:moveTo>
                      <a:pt x="313" y="0"/>
                    </a:moveTo>
                    <a:cubicBezTo>
                      <a:pt x="140" y="0"/>
                      <a:pt x="1" y="140"/>
                      <a:pt x="1" y="315"/>
                    </a:cubicBezTo>
                    <a:cubicBezTo>
                      <a:pt x="1" y="488"/>
                      <a:pt x="140" y="628"/>
                      <a:pt x="313" y="628"/>
                    </a:cubicBezTo>
                    <a:cubicBezTo>
                      <a:pt x="489" y="628"/>
                      <a:pt x="629" y="488"/>
                      <a:pt x="629" y="315"/>
                    </a:cubicBezTo>
                    <a:cubicBezTo>
                      <a:pt x="629" y="140"/>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
              <p:cNvSpPr/>
              <p:nvPr/>
            </p:nvSpPr>
            <p:spPr>
              <a:xfrm>
                <a:off x="785600" y="2085900"/>
                <a:ext cx="15725" cy="15775"/>
              </a:xfrm>
              <a:custGeom>
                <a:avLst/>
                <a:gdLst/>
                <a:ahLst/>
                <a:cxnLst/>
                <a:rect l="l" t="t" r="r" b="b"/>
                <a:pathLst>
                  <a:path w="629" h="631" extrusionOk="0">
                    <a:moveTo>
                      <a:pt x="313" y="0"/>
                    </a:moveTo>
                    <a:cubicBezTo>
                      <a:pt x="140" y="0"/>
                      <a:pt x="1" y="142"/>
                      <a:pt x="1" y="315"/>
                    </a:cubicBezTo>
                    <a:cubicBezTo>
                      <a:pt x="1" y="491"/>
                      <a:pt x="140" y="631"/>
                      <a:pt x="313" y="631"/>
                    </a:cubicBezTo>
                    <a:cubicBezTo>
                      <a:pt x="489" y="631"/>
                      <a:pt x="629" y="491"/>
                      <a:pt x="629" y="315"/>
                    </a:cubicBezTo>
                    <a:cubicBezTo>
                      <a:pt x="629" y="142"/>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
              <p:cNvSpPr/>
              <p:nvPr/>
            </p:nvSpPr>
            <p:spPr>
              <a:xfrm>
                <a:off x="785600" y="2158275"/>
                <a:ext cx="15725" cy="15800"/>
              </a:xfrm>
              <a:custGeom>
                <a:avLst/>
                <a:gdLst/>
                <a:ahLst/>
                <a:cxnLst/>
                <a:rect l="l" t="t" r="r" b="b"/>
                <a:pathLst>
                  <a:path w="629" h="632" extrusionOk="0">
                    <a:moveTo>
                      <a:pt x="313" y="1"/>
                    </a:moveTo>
                    <a:cubicBezTo>
                      <a:pt x="140" y="1"/>
                      <a:pt x="1" y="140"/>
                      <a:pt x="1" y="316"/>
                    </a:cubicBezTo>
                    <a:cubicBezTo>
                      <a:pt x="1" y="489"/>
                      <a:pt x="140" y="631"/>
                      <a:pt x="313" y="631"/>
                    </a:cubicBezTo>
                    <a:cubicBezTo>
                      <a:pt x="489" y="631"/>
                      <a:pt x="629" y="489"/>
                      <a:pt x="629" y="316"/>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
              <p:cNvSpPr/>
              <p:nvPr/>
            </p:nvSpPr>
            <p:spPr>
              <a:xfrm>
                <a:off x="785600" y="2230675"/>
                <a:ext cx="15725" cy="15725"/>
              </a:xfrm>
              <a:custGeom>
                <a:avLst/>
                <a:gdLst/>
                <a:ahLst/>
                <a:cxnLst/>
                <a:rect l="l" t="t" r="r" b="b"/>
                <a:pathLst>
                  <a:path w="629" h="629" extrusionOk="0">
                    <a:moveTo>
                      <a:pt x="313" y="1"/>
                    </a:moveTo>
                    <a:cubicBezTo>
                      <a:pt x="140" y="1"/>
                      <a:pt x="1" y="140"/>
                      <a:pt x="1" y="313"/>
                    </a:cubicBezTo>
                    <a:cubicBezTo>
                      <a:pt x="1" y="489"/>
                      <a:pt x="140" y="628"/>
                      <a:pt x="313" y="628"/>
                    </a:cubicBezTo>
                    <a:cubicBezTo>
                      <a:pt x="489" y="628"/>
                      <a:pt x="629" y="489"/>
                      <a:pt x="629" y="313"/>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
              <p:cNvSpPr/>
              <p:nvPr/>
            </p:nvSpPr>
            <p:spPr>
              <a:xfrm>
                <a:off x="785600" y="2303000"/>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9" y="489"/>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
              <p:cNvSpPr/>
              <p:nvPr/>
            </p:nvSpPr>
            <p:spPr>
              <a:xfrm>
                <a:off x="785600" y="2375400"/>
                <a:ext cx="15725" cy="15800"/>
              </a:xfrm>
              <a:custGeom>
                <a:avLst/>
                <a:gdLst/>
                <a:ahLst/>
                <a:cxnLst/>
                <a:rect l="l" t="t" r="r" b="b"/>
                <a:pathLst>
                  <a:path w="629" h="632" extrusionOk="0">
                    <a:moveTo>
                      <a:pt x="313" y="1"/>
                    </a:moveTo>
                    <a:cubicBezTo>
                      <a:pt x="140" y="1"/>
                      <a:pt x="1" y="140"/>
                      <a:pt x="1" y="316"/>
                    </a:cubicBezTo>
                    <a:cubicBezTo>
                      <a:pt x="1" y="489"/>
                      <a:pt x="140" y="631"/>
                      <a:pt x="313" y="631"/>
                    </a:cubicBezTo>
                    <a:cubicBezTo>
                      <a:pt x="489" y="631"/>
                      <a:pt x="629" y="489"/>
                      <a:pt x="629" y="316"/>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
              <p:cNvSpPr/>
              <p:nvPr/>
            </p:nvSpPr>
            <p:spPr>
              <a:xfrm>
                <a:off x="785600" y="2447725"/>
                <a:ext cx="15725" cy="15800"/>
              </a:xfrm>
              <a:custGeom>
                <a:avLst/>
                <a:gdLst/>
                <a:ahLst/>
                <a:cxnLst/>
                <a:rect l="l" t="t" r="r" b="b"/>
                <a:pathLst>
                  <a:path w="629" h="632" extrusionOk="0">
                    <a:moveTo>
                      <a:pt x="313" y="1"/>
                    </a:moveTo>
                    <a:cubicBezTo>
                      <a:pt x="140" y="1"/>
                      <a:pt x="1" y="143"/>
                      <a:pt x="1" y="316"/>
                    </a:cubicBezTo>
                    <a:cubicBezTo>
                      <a:pt x="1" y="492"/>
                      <a:pt x="140" y="631"/>
                      <a:pt x="313" y="631"/>
                    </a:cubicBezTo>
                    <a:cubicBezTo>
                      <a:pt x="489" y="631"/>
                      <a:pt x="629" y="492"/>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
              <p:cNvSpPr/>
              <p:nvPr/>
            </p:nvSpPr>
            <p:spPr>
              <a:xfrm>
                <a:off x="785600" y="2520125"/>
                <a:ext cx="15725" cy="15775"/>
              </a:xfrm>
              <a:custGeom>
                <a:avLst/>
                <a:gdLst/>
                <a:ahLst/>
                <a:cxnLst/>
                <a:rect l="l" t="t" r="r" b="b"/>
                <a:pathLst>
                  <a:path w="629" h="631" extrusionOk="0">
                    <a:moveTo>
                      <a:pt x="313" y="0"/>
                    </a:moveTo>
                    <a:cubicBezTo>
                      <a:pt x="140" y="0"/>
                      <a:pt x="1" y="143"/>
                      <a:pt x="1" y="316"/>
                    </a:cubicBezTo>
                    <a:cubicBezTo>
                      <a:pt x="1" y="489"/>
                      <a:pt x="140" y="631"/>
                      <a:pt x="313" y="631"/>
                    </a:cubicBezTo>
                    <a:cubicBezTo>
                      <a:pt x="489" y="631"/>
                      <a:pt x="629" y="489"/>
                      <a:pt x="629" y="316"/>
                    </a:cubicBezTo>
                    <a:cubicBezTo>
                      <a:pt x="629" y="143"/>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
              <p:cNvSpPr/>
              <p:nvPr/>
            </p:nvSpPr>
            <p:spPr>
              <a:xfrm>
                <a:off x="2471975" y="3915975"/>
                <a:ext cx="15775" cy="15800"/>
              </a:xfrm>
              <a:custGeom>
                <a:avLst/>
                <a:gdLst/>
                <a:ahLst/>
                <a:cxnLst/>
                <a:rect l="l" t="t" r="r" b="b"/>
                <a:pathLst>
                  <a:path w="631" h="632" extrusionOk="0">
                    <a:moveTo>
                      <a:pt x="315" y="1"/>
                    </a:moveTo>
                    <a:cubicBezTo>
                      <a:pt x="143" y="1"/>
                      <a:pt x="0" y="143"/>
                      <a:pt x="0" y="316"/>
                    </a:cubicBezTo>
                    <a:cubicBezTo>
                      <a:pt x="0" y="489"/>
                      <a:pt x="143" y="631"/>
                      <a:pt x="315" y="631"/>
                    </a:cubicBezTo>
                    <a:cubicBezTo>
                      <a:pt x="491" y="631"/>
                      <a:pt x="631" y="489"/>
                      <a:pt x="631" y="316"/>
                    </a:cubicBezTo>
                    <a:cubicBezTo>
                      <a:pt x="631" y="143"/>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
              <p:cNvSpPr/>
              <p:nvPr/>
            </p:nvSpPr>
            <p:spPr>
              <a:xfrm>
                <a:off x="2398675" y="3915975"/>
                <a:ext cx="15775" cy="15800"/>
              </a:xfrm>
              <a:custGeom>
                <a:avLst/>
                <a:gdLst/>
                <a:ahLst/>
                <a:cxnLst/>
                <a:rect l="l" t="t" r="r" b="b"/>
                <a:pathLst>
                  <a:path w="631" h="632" extrusionOk="0">
                    <a:moveTo>
                      <a:pt x="315" y="1"/>
                    </a:moveTo>
                    <a:cubicBezTo>
                      <a:pt x="140" y="1"/>
                      <a:pt x="0" y="143"/>
                      <a:pt x="0" y="316"/>
                    </a:cubicBezTo>
                    <a:cubicBezTo>
                      <a:pt x="0" y="489"/>
                      <a:pt x="140"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
              <p:cNvSpPr/>
              <p:nvPr/>
            </p:nvSpPr>
            <p:spPr>
              <a:xfrm>
                <a:off x="2325375" y="3915975"/>
                <a:ext cx="15700" cy="15800"/>
              </a:xfrm>
              <a:custGeom>
                <a:avLst/>
                <a:gdLst/>
                <a:ahLst/>
                <a:cxnLst/>
                <a:rect l="l" t="t" r="r" b="b"/>
                <a:pathLst>
                  <a:path w="628" h="632" extrusionOk="0">
                    <a:moveTo>
                      <a:pt x="313" y="1"/>
                    </a:moveTo>
                    <a:cubicBezTo>
                      <a:pt x="140" y="1"/>
                      <a:pt x="0" y="143"/>
                      <a:pt x="0" y="316"/>
                    </a:cubicBezTo>
                    <a:cubicBezTo>
                      <a:pt x="0" y="489"/>
                      <a:pt x="140" y="631"/>
                      <a:pt x="313" y="631"/>
                    </a:cubicBezTo>
                    <a:cubicBezTo>
                      <a:pt x="488" y="631"/>
                      <a:pt x="628" y="489"/>
                      <a:pt x="628" y="316"/>
                    </a:cubicBezTo>
                    <a:cubicBezTo>
                      <a:pt x="628" y="143"/>
                      <a:pt x="488"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
              <p:cNvSpPr/>
              <p:nvPr/>
            </p:nvSpPr>
            <p:spPr>
              <a:xfrm>
                <a:off x="2252000" y="3915975"/>
                <a:ext cx="15775" cy="15800"/>
              </a:xfrm>
              <a:custGeom>
                <a:avLst/>
                <a:gdLst/>
                <a:ahLst/>
                <a:cxnLst/>
                <a:rect l="l" t="t" r="r" b="b"/>
                <a:pathLst>
                  <a:path w="631" h="632" extrusionOk="0">
                    <a:moveTo>
                      <a:pt x="315" y="1"/>
                    </a:moveTo>
                    <a:cubicBezTo>
                      <a:pt x="143" y="1"/>
                      <a:pt x="0" y="143"/>
                      <a:pt x="0" y="316"/>
                    </a:cubicBezTo>
                    <a:cubicBezTo>
                      <a:pt x="0" y="489"/>
                      <a:pt x="143"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
              <p:cNvSpPr/>
              <p:nvPr/>
            </p:nvSpPr>
            <p:spPr>
              <a:xfrm>
                <a:off x="217862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91" y="631"/>
                      <a:pt x="631" y="489"/>
                      <a:pt x="631" y="316"/>
                    </a:cubicBezTo>
                    <a:cubicBezTo>
                      <a:pt x="631" y="143"/>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
              <p:cNvSpPr/>
              <p:nvPr/>
            </p:nvSpPr>
            <p:spPr>
              <a:xfrm>
                <a:off x="210532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
              <p:cNvSpPr/>
              <p:nvPr/>
            </p:nvSpPr>
            <p:spPr>
              <a:xfrm>
                <a:off x="2031950"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91" y="631"/>
                      <a:pt x="631" y="489"/>
                      <a:pt x="631" y="316"/>
                    </a:cubicBezTo>
                    <a:cubicBezTo>
                      <a:pt x="631" y="143"/>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
              <p:cNvSpPr/>
              <p:nvPr/>
            </p:nvSpPr>
            <p:spPr>
              <a:xfrm>
                <a:off x="1958650"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
              <p:cNvSpPr/>
              <p:nvPr/>
            </p:nvSpPr>
            <p:spPr>
              <a:xfrm>
                <a:off x="1885350" y="3915975"/>
                <a:ext cx="15725" cy="15800"/>
              </a:xfrm>
              <a:custGeom>
                <a:avLst/>
                <a:gdLst/>
                <a:ahLst/>
                <a:cxnLst/>
                <a:rect l="l" t="t" r="r" b="b"/>
                <a:pathLst>
                  <a:path w="629" h="632" extrusionOk="0">
                    <a:moveTo>
                      <a:pt x="313" y="1"/>
                    </a:moveTo>
                    <a:cubicBezTo>
                      <a:pt x="140" y="1"/>
                      <a:pt x="0" y="143"/>
                      <a:pt x="0" y="316"/>
                    </a:cubicBezTo>
                    <a:cubicBezTo>
                      <a:pt x="0"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
              <p:cNvSpPr/>
              <p:nvPr/>
            </p:nvSpPr>
            <p:spPr>
              <a:xfrm>
                <a:off x="181197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
              <p:cNvSpPr/>
              <p:nvPr/>
            </p:nvSpPr>
            <p:spPr>
              <a:xfrm>
                <a:off x="1738675" y="3915975"/>
                <a:ext cx="15725" cy="15800"/>
              </a:xfrm>
              <a:custGeom>
                <a:avLst/>
                <a:gdLst/>
                <a:ahLst/>
                <a:cxnLst/>
                <a:rect l="l" t="t" r="r" b="b"/>
                <a:pathLst>
                  <a:path w="629" h="632" extrusionOk="0">
                    <a:moveTo>
                      <a:pt x="313" y="1"/>
                    </a:moveTo>
                    <a:cubicBezTo>
                      <a:pt x="140" y="1"/>
                      <a:pt x="0" y="143"/>
                      <a:pt x="0" y="316"/>
                    </a:cubicBezTo>
                    <a:cubicBezTo>
                      <a:pt x="0"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
              <p:cNvSpPr/>
              <p:nvPr/>
            </p:nvSpPr>
            <p:spPr>
              <a:xfrm>
                <a:off x="1665300" y="3915975"/>
                <a:ext cx="15775" cy="15800"/>
              </a:xfrm>
              <a:custGeom>
                <a:avLst/>
                <a:gdLst/>
                <a:ahLst/>
                <a:cxnLst/>
                <a:rect l="l" t="t" r="r" b="b"/>
                <a:pathLst>
                  <a:path w="631"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
              <p:cNvSpPr/>
              <p:nvPr/>
            </p:nvSpPr>
            <p:spPr>
              <a:xfrm>
                <a:off x="159192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
              <p:cNvSpPr/>
              <p:nvPr/>
            </p:nvSpPr>
            <p:spPr>
              <a:xfrm>
                <a:off x="151862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
              <p:cNvSpPr/>
              <p:nvPr/>
            </p:nvSpPr>
            <p:spPr>
              <a:xfrm>
                <a:off x="144525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
              <p:cNvSpPr/>
              <p:nvPr/>
            </p:nvSpPr>
            <p:spPr>
              <a:xfrm>
                <a:off x="137195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
              <p:cNvSpPr/>
              <p:nvPr/>
            </p:nvSpPr>
            <p:spPr>
              <a:xfrm>
                <a:off x="1298650" y="3915975"/>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
              <p:cNvSpPr/>
              <p:nvPr/>
            </p:nvSpPr>
            <p:spPr>
              <a:xfrm>
                <a:off x="122527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
              <p:cNvSpPr/>
              <p:nvPr/>
            </p:nvSpPr>
            <p:spPr>
              <a:xfrm>
                <a:off x="115190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
              <p:cNvSpPr/>
              <p:nvPr/>
            </p:nvSpPr>
            <p:spPr>
              <a:xfrm>
                <a:off x="107860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
              <p:cNvSpPr/>
              <p:nvPr/>
            </p:nvSpPr>
            <p:spPr>
              <a:xfrm>
                <a:off x="1005300" y="3915975"/>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
              <p:cNvSpPr/>
              <p:nvPr/>
            </p:nvSpPr>
            <p:spPr>
              <a:xfrm>
                <a:off x="93192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
              <p:cNvSpPr/>
              <p:nvPr/>
            </p:nvSpPr>
            <p:spPr>
              <a:xfrm>
                <a:off x="858625" y="3915975"/>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
              <p:cNvSpPr/>
              <p:nvPr/>
            </p:nvSpPr>
            <p:spPr>
              <a:xfrm>
                <a:off x="78525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
              <p:cNvSpPr/>
              <p:nvPr/>
            </p:nvSpPr>
            <p:spPr>
              <a:xfrm>
                <a:off x="780925" y="3854675"/>
                <a:ext cx="15725" cy="15800"/>
              </a:xfrm>
              <a:custGeom>
                <a:avLst/>
                <a:gdLst/>
                <a:ahLst/>
                <a:cxnLst/>
                <a:rect l="l" t="t" r="r" b="b"/>
                <a:pathLst>
                  <a:path w="629" h="632" extrusionOk="0">
                    <a:moveTo>
                      <a:pt x="316" y="1"/>
                    </a:moveTo>
                    <a:cubicBezTo>
                      <a:pt x="140" y="1"/>
                      <a:pt x="1" y="140"/>
                      <a:pt x="1" y="316"/>
                    </a:cubicBezTo>
                    <a:cubicBezTo>
                      <a:pt x="1" y="489"/>
                      <a:pt x="140" y="631"/>
                      <a:pt x="316" y="631"/>
                    </a:cubicBezTo>
                    <a:cubicBezTo>
                      <a:pt x="489" y="631"/>
                      <a:pt x="629" y="489"/>
                      <a:pt x="629" y="316"/>
                    </a:cubicBezTo>
                    <a:cubicBezTo>
                      <a:pt x="629"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
              <p:cNvSpPr/>
              <p:nvPr/>
            </p:nvSpPr>
            <p:spPr>
              <a:xfrm>
                <a:off x="780925" y="3782275"/>
                <a:ext cx="15725" cy="15800"/>
              </a:xfrm>
              <a:custGeom>
                <a:avLst/>
                <a:gdLst/>
                <a:ahLst/>
                <a:cxnLst/>
                <a:rect l="l" t="t" r="r" b="b"/>
                <a:pathLst>
                  <a:path w="629" h="632" extrusionOk="0">
                    <a:moveTo>
                      <a:pt x="316" y="1"/>
                    </a:moveTo>
                    <a:cubicBezTo>
                      <a:pt x="140" y="1"/>
                      <a:pt x="1" y="143"/>
                      <a:pt x="1" y="316"/>
                    </a:cubicBezTo>
                    <a:cubicBezTo>
                      <a:pt x="1" y="489"/>
                      <a:pt x="140" y="631"/>
                      <a:pt x="316" y="631"/>
                    </a:cubicBezTo>
                    <a:cubicBezTo>
                      <a:pt x="489" y="631"/>
                      <a:pt x="629" y="489"/>
                      <a:pt x="629" y="316"/>
                    </a:cubicBezTo>
                    <a:cubicBezTo>
                      <a:pt x="629"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
              <p:cNvSpPr/>
              <p:nvPr/>
            </p:nvSpPr>
            <p:spPr>
              <a:xfrm>
                <a:off x="780925" y="3709950"/>
                <a:ext cx="15725" cy="15725"/>
              </a:xfrm>
              <a:custGeom>
                <a:avLst/>
                <a:gdLst/>
                <a:ahLst/>
                <a:cxnLst/>
                <a:rect l="l" t="t" r="r" b="b"/>
                <a:pathLst>
                  <a:path w="629" h="629" extrusionOk="0">
                    <a:moveTo>
                      <a:pt x="316" y="1"/>
                    </a:moveTo>
                    <a:cubicBezTo>
                      <a:pt x="140" y="1"/>
                      <a:pt x="1" y="140"/>
                      <a:pt x="1" y="313"/>
                    </a:cubicBezTo>
                    <a:cubicBezTo>
                      <a:pt x="1" y="489"/>
                      <a:pt x="140" y="629"/>
                      <a:pt x="316" y="629"/>
                    </a:cubicBezTo>
                    <a:cubicBezTo>
                      <a:pt x="489" y="629"/>
                      <a:pt x="629" y="489"/>
                      <a:pt x="629" y="313"/>
                    </a:cubicBezTo>
                    <a:cubicBezTo>
                      <a:pt x="629"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
              <p:cNvSpPr/>
              <p:nvPr/>
            </p:nvSpPr>
            <p:spPr>
              <a:xfrm>
                <a:off x="780925" y="3637575"/>
                <a:ext cx="15725" cy="15775"/>
              </a:xfrm>
              <a:custGeom>
                <a:avLst/>
                <a:gdLst/>
                <a:ahLst/>
                <a:cxnLst/>
                <a:rect l="l" t="t" r="r" b="b"/>
                <a:pathLst>
                  <a:path w="629" h="631" extrusionOk="0">
                    <a:moveTo>
                      <a:pt x="316" y="0"/>
                    </a:moveTo>
                    <a:cubicBezTo>
                      <a:pt x="140" y="0"/>
                      <a:pt x="1" y="142"/>
                      <a:pt x="1" y="315"/>
                    </a:cubicBezTo>
                    <a:cubicBezTo>
                      <a:pt x="1" y="488"/>
                      <a:pt x="140" y="631"/>
                      <a:pt x="316" y="631"/>
                    </a:cubicBezTo>
                    <a:cubicBezTo>
                      <a:pt x="489" y="631"/>
                      <a:pt x="629" y="488"/>
                      <a:pt x="629" y="315"/>
                    </a:cubicBezTo>
                    <a:cubicBezTo>
                      <a:pt x="629" y="142"/>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
              <p:cNvSpPr/>
              <p:nvPr/>
            </p:nvSpPr>
            <p:spPr>
              <a:xfrm>
                <a:off x="780925" y="3565175"/>
                <a:ext cx="15725" cy="15775"/>
              </a:xfrm>
              <a:custGeom>
                <a:avLst/>
                <a:gdLst/>
                <a:ahLst/>
                <a:cxnLst/>
                <a:rect l="l" t="t" r="r" b="b"/>
                <a:pathLst>
                  <a:path w="629" h="631" extrusionOk="0">
                    <a:moveTo>
                      <a:pt x="316" y="0"/>
                    </a:moveTo>
                    <a:cubicBezTo>
                      <a:pt x="140" y="0"/>
                      <a:pt x="1" y="143"/>
                      <a:pt x="1" y="316"/>
                    </a:cubicBezTo>
                    <a:cubicBezTo>
                      <a:pt x="1" y="489"/>
                      <a:pt x="140" y="631"/>
                      <a:pt x="316" y="631"/>
                    </a:cubicBezTo>
                    <a:cubicBezTo>
                      <a:pt x="489" y="631"/>
                      <a:pt x="629" y="489"/>
                      <a:pt x="629" y="316"/>
                    </a:cubicBezTo>
                    <a:cubicBezTo>
                      <a:pt x="629"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
              <p:cNvSpPr/>
              <p:nvPr/>
            </p:nvSpPr>
            <p:spPr>
              <a:xfrm>
                <a:off x="780925" y="3492850"/>
                <a:ext cx="15725" cy="15725"/>
              </a:xfrm>
              <a:custGeom>
                <a:avLst/>
                <a:gdLst/>
                <a:ahLst/>
                <a:cxnLst/>
                <a:rect l="l" t="t" r="r" b="b"/>
                <a:pathLst>
                  <a:path w="629" h="629" extrusionOk="0">
                    <a:moveTo>
                      <a:pt x="316" y="0"/>
                    </a:moveTo>
                    <a:cubicBezTo>
                      <a:pt x="140" y="0"/>
                      <a:pt x="1" y="140"/>
                      <a:pt x="1" y="316"/>
                    </a:cubicBezTo>
                    <a:cubicBezTo>
                      <a:pt x="1" y="489"/>
                      <a:pt x="140" y="628"/>
                      <a:pt x="316" y="628"/>
                    </a:cubicBezTo>
                    <a:cubicBezTo>
                      <a:pt x="489" y="628"/>
                      <a:pt x="629" y="489"/>
                      <a:pt x="629" y="316"/>
                    </a:cubicBezTo>
                    <a:cubicBezTo>
                      <a:pt x="629"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
              <p:cNvSpPr/>
              <p:nvPr/>
            </p:nvSpPr>
            <p:spPr>
              <a:xfrm>
                <a:off x="780925" y="3420450"/>
                <a:ext cx="15725" cy="15800"/>
              </a:xfrm>
              <a:custGeom>
                <a:avLst/>
                <a:gdLst/>
                <a:ahLst/>
                <a:cxnLst/>
                <a:rect l="l" t="t" r="r" b="b"/>
                <a:pathLst>
                  <a:path w="629" h="632" extrusionOk="0">
                    <a:moveTo>
                      <a:pt x="316" y="1"/>
                    </a:moveTo>
                    <a:cubicBezTo>
                      <a:pt x="140" y="1"/>
                      <a:pt x="1" y="143"/>
                      <a:pt x="1" y="316"/>
                    </a:cubicBezTo>
                    <a:cubicBezTo>
                      <a:pt x="1" y="489"/>
                      <a:pt x="140" y="631"/>
                      <a:pt x="316" y="631"/>
                    </a:cubicBezTo>
                    <a:cubicBezTo>
                      <a:pt x="489" y="631"/>
                      <a:pt x="629" y="489"/>
                      <a:pt x="629" y="316"/>
                    </a:cubicBezTo>
                    <a:cubicBezTo>
                      <a:pt x="629"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
              <p:cNvSpPr/>
              <p:nvPr/>
            </p:nvSpPr>
            <p:spPr>
              <a:xfrm>
                <a:off x="780925" y="3348050"/>
                <a:ext cx="15725" cy="15800"/>
              </a:xfrm>
              <a:custGeom>
                <a:avLst/>
                <a:gdLst/>
                <a:ahLst/>
                <a:cxnLst/>
                <a:rect l="l" t="t" r="r" b="b"/>
                <a:pathLst>
                  <a:path w="629" h="632" extrusionOk="0">
                    <a:moveTo>
                      <a:pt x="316" y="1"/>
                    </a:moveTo>
                    <a:cubicBezTo>
                      <a:pt x="140" y="1"/>
                      <a:pt x="1" y="143"/>
                      <a:pt x="1" y="316"/>
                    </a:cubicBezTo>
                    <a:cubicBezTo>
                      <a:pt x="1" y="492"/>
                      <a:pt x="140" y="631"/>
                      <a:pt x="316" y="631"/>
                    </a:cubicBezTo>
                    <a:cubicBezTo>
                      <a:pt x="489" y="631"/>
                      <a:pt x="629" y="492"/>
                      <a:pt x="629" y="316"/>
                    </a:cubicBezTo>
                    <a:cubicBezTo>
                      <a:pt x="629"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
              <p:cNvSpPr/>
              <p:nvPr/>
            </p:nvSpPr>
            <p:spPr>
              <a:xfrm>
                <a:off x="780925" y="3275725"/>
                <a:ext cx="15725" cy="15800"/>
              </a:xfrm>
              <a:custGeom>
                <a:avLst/>
                <a:gdLst/>
                <a:ahLst/>
                <a:cxnLst/>
                <a:rect l="l" t="t" r="r" b="b"/>
                <a:pathLst>
                  <a:path w="629" h="632" extrusionOk="0">
                    <a:moveTo>
                      <a:pt x="316" y="1"/>
                    </a:moveTo>
                    <a:cubicBezTo>
                      <a:pt x="140" y="1"/>
                      <a:pt x="1" y="140"/>
                      <a:pt x="1" y="316"/>
                    </a:cubicBezTo>
                    <a:cubicBezTo>
                      <a:pt x="1" y="489"/>
                      <a:pt x="140" y="631"/>
                      <a:pt x="316" y="631"/>
                    </a:cubicBezTo>
                    <a:cubicBezTo>
                      <a:pt x="489" y="631"/>
                      <a:pt x="629" y="489"/>
                      <a:pt x="629" y="316"/>
                    </a:cubicBezTo>
                    <a:cubicBezTo>
                      <a:pt x="629"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
              <p:cNvSpPr/>
              <p:nvPr/>
            </p:nvSpPr>
            <p:spPr>
              <a:xfrm>
                <a:off x="780925" y="3203350"/>
                <a:ext cx="15725" cy="15775"/>
              </a:xfrm>
              <a:custGeom>
                <a:avLst/>
                <a:gdLst/>
                <a:ahLst/>
                <a:cxnLst/>
                <a:rect l="l" t="t" r="r" b="b"/>
                <a:pathLst>
                  <a:path w="629" h="631" extrusionOk="0">
                    <a:moveTo>
                      <a:pt x="316" y="0"/>
                    </a:moveTo>
                    <a:cubicBezTo>
                      <a:pt x="140" y="0"/>
                      <a:pt x="1" y="142"/>
                      <a:pt x="1" y="315"/>
                    </a:cubicBezTo>
                    <a:cubicBezTo>
                      <a:pt x="1" y="488"/>
                      <a:pt x="140" y="631"/>
                      <a:pt x="316" y="631"/>
                    </a:cubicBezTo>
                    <a:cubicBezTo>
                      <a:pt x="489" y="631"/>
                      <a:pt x="629" y="488"/>
                      <a:pt x="629" y="315"/>
                    </a:cubicBezTo>
                    <a:cubicBezTo>
                      <a:pt x="629" y="142"/>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
              <p:cNvSpPr/>
              <p:nvPr/>
            </p:nvSpPr>
            <p:spPr>
              <a:xfrm>
                <a:off x="780925" y="3130950"/>
                <a:ext cx="15725" cy="15775"/>
              </a:xfrm>
              <a:custGeom>
                <a:avLst/>
                <a:gdLst/>
                <a:ahLst/>
                <a:cxnLst/>
                <a:rect l="l" t="t" r="r" b="b"/>
                <a:pathLst>
                  <a:path w="629" h="631" extrusionOk="0">
                    <a:moveTo>
                      <a:pt x="316" y="0"/>
                    </a:moveTo>
                    <a:cubicBezTo>
                      <a:pt x="140" y="0"/>
                      <a:pt x="1" y="143"/>
                      <a:pt x="1" y="315"/>
                    </a:cubicBezTo>
                    <a:cubicBezTo>
                      <a:pt x="1" y="491"/>
                      <a:pt x="140" y="631"/>
                      <a:pt x="316" y="631"/>
                    </a:cubicBezTo>
                    <a:cubicBezTo>
                      <a:pt x="489" y="631"/>
                      <a:pt x="629" y="491"/>
                      <a:pt x="629" y="315"/>
                    </a:cubicBezTo>
                    <a:cubicBezTo>
                      <a:pt x="629"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
              <p:cNvSpPr/>
              <p:nvPr/>
            </p:nvSpPr>
            <p:spPr>
              <a:xfrm>
                <a:off x="780925" y="3058625"/>
                <a:ext cx="15725" cy="15775"/>
              </a:xfrm>
              <a:custGeom>
                <a:avLst/>
                <a:gdLst/>
                <a:ahLst/>
                <a:cxnLst/>
                <a:rect l="l" t="t" r="r" b="b"/>
                <a:pathLst>
                  <a:path w="629" h="631" extrusionOk="0">
                    <a:moveTo>
                      <a:pt x="316" y="0"/>
                    </a:moveTo>
                    <a:cubicBezTo>
                      <a:pt x="140" y="0"/>
                      <a:pt x="1" y="140"/>
                      <a:pt x="1" y="315"/>
                    </a:cubicBezTo>
                    <a:cubicBezTo>
                      <a:pt x="1" y="488"/>
                      <a:pt x="140" y="631"/>
                      <a:pt x="316" y="631"/>
                    </a:cubicBezTo>
                    <a:cubicBezTo>
                      <a:pt x="489" y="631"/>
                      <a:pt x="629" y="488"/>
                      <a:pt x="629" y="315"/>
                    </a:cubicBezTo>
                    <a:cubicBezTo>
                      <a:pt x="629"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
              <p:cNvSpPr/>
              <p:nvPr/>
            </p:nvSpPr>
            <p:spPr>
              <a:xfrm>
                <a:off x="780925" y="2986225"/>
                <a:ext cx="15725" cy="15775"/>
              </a:xfrm>
              <a:custGeom>
                <a:avLst/>
                <a:gdLst/>
                <a:ahLst/>
                <a:cxnLst/>
                <a:rect l="l" t="t" r="r" b="b"/>
                <a:pathLst>
                  <a:path w="629" h="631" extrusionOk="0">
                    <a:moveTo>
                      <a:pt x="316" y="0"/>
                    </a:moveTo>
                    <a:cubicBezTo>
                      <a:pt x="140" y="0"/>
                      <a:pt x="1" y="143"/>
                      <a:pt x="1" y="316"/>
                    </a:cubicBezTo>
                    <a:cubicBezTo>
                      <a:pt x="1" y="489"/>
                      <a:pt x="140" y="631"/>
                      <a:pt x="316" y="631"/>
                    </a:cubicBezTo>
                    <a:cubicBezTo>
                      <a:pt x="489" y="631"/>
                      <a:pt x="629" y="489"/>
                      <a:pt x="629" y="316"/>
                    </a:cubicBezTo>
                    <a:cubicBezTo>
                      <a:pt x="629"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
              <p:cNvSpPr/>
              <p:nvPr/>
            </p:nvSpPr>
            <p:spPr>
              <a:xfrm>
                <a:off x="780925" y="2913900"/>
                <a:ext cx="15725" cy="15725"/>
              </a:xfrm>
              <a:custGeom>
                <a:avLst/>
                <a:gdLst/>
                <a:ahLst/>
                <a:cxnLst/>
                <a:rect l="l" t="t" r="r" b="b"/>
                <a:pathLst>
                  <a:path w="629" h="629" extrusionOk="0">
                    <a:moveTo>
                      <a:pt x="316" y="0"/>
                    </a:moveTo>
                    <a:cubicBezTo>
                      <a:pt x="140" y="0"/>
                      <a:pt x="1" y="140"/>
                      <a:pt x="1" y="313"/>
                    </a:cubicBezTo>
                    <a:cubicBezTo>
                      <a:pt x="1" y="489"/>
                      <a:pt x="140" y="628"/>
                      <a:pt x="316" y="628"/>
                    </a:cubicBezTo>
                    <a:cubicBezTo>
                      <a:pt x="489" y="628"/>
                      <a:pt x="629" y="489"/>
                      <a:pt x="629" y="313"/>
                    </a:cubicBezTo>
                    <a:cubicBezTo>
                      <a:pt x="629"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
              <p:cNvSpPr/>
              <p:nvPr/>
            </p:nvSpPr>
            <p:spPr>
              <a:xfrm>
                <a:off x="779825" y="2841500"/>
                <a:ext cx="17950" cy="15775"/>
              </a:xfrm>
              <a:custGeom>
                <a:avLst/>
                <a:gdLst/>
                <a:ahLst/>
                <a:cxnLst/>
                <a:rect l="l" t="t" r="r" b="b"/>
                <a:pathLst>
                  <a:path w="718" h="631" extrusionOk="0">
                    <a:moveTo>
                      <a:pt x="360" y="0"/>
                    </a:moveTo>
                    <a:cubicBezTo>
                      <a:pt x="314" y="0"/>
                      <a:pt x="268" y="10"/>
                      <a:pt x="223" y="31"/>
                    </a:cubicBezTo>
                    <a:cubicBezTo>
                      <a:pt x="67" y="104"/>
                      <a:pt x="0" y="291"/>
                      <a:pt x="73" y="450"/>
                    </a:cubicBezTo>
                    <a:cubicBezTo>
                      <a:pt x="127" y="563"/>
                      <a:pt x="241" y="631"/>
                      <a:pt x="358" y="631"/>
                    </a:cubicBezTo>
                    <a:cubicBezTo>
                      <a:pt x="403" y="631"/>
                      <a:pt x="448" y="621"/>
                      <a:pt x="491" y="600"/>
                    </a:cubicBezTo>
                    <a:cubicBezTo>
                      <a:pt x="650" y="528"/>
                      <a:pt x="717" y="338"/>
                      <a:pt x="645" y="182"/>
                    </a:cubicBezTo>
                    <a:cubicBezTo>
                      <a:pt x="590" y="67"/>
                      <a:pt x="478"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
              <p:cNvSpPr/>
              <p:nvPr/>
            </p:nvSpPr>
            <p:spPr>
              <a:xfrm>
                <a:off x="2617375" y="3915000"/>
                <a:ext cx="51450" cy="51425"/>
              </a:xfrm>
              <a:custGeom>
                <a:avLst/>
                <a:gdLst/>
                <a:ahLst/>
                <a:cxnLst/>
                <a:rect l="l" t="t" r="r" b="b"/>
                <a:pathLst>
                  <a:path w="2058" h="2057" extrusionOk="0">
                    <a:moveTo>
                      <a:pt x="1028" y="1"/>
                    </a:moveTo>
                    <a:cubicBezTo>
                      <a:pt x="461" y="1"/>
                      <a:pt x="1" y="461"/>
                      <a:pt x="1" y="1028"/>
                    </a:cubicBezTo>
                    <a:cubicBezTo>
                      <a:pt x="1" y="1597"/>
                      <a:pt x="461" y="2057"/>
                      <a:pt x="1028" y="2057"/>
                    </a:cubicBezTo>
                    <a:cubicBezTo>
                      <a:pt x="1597" y="2057"/>
                      <a:pt x="2057" y="1597"/>
                      <a:pt x="2057" y="1028"/>
                    </a:cubicBezTo>
                    <a:cubicBezTo>
                      <a:pt x="2057" y="461"/>
                      <a:pt x="1597" y="1"/>
                      <a:pt x="10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
              <p:cNvSpPr/>
              <p:nvPr/>
            </p:nvSpPr>
            <p:spPr>
              <a:xfrm>
                <a:off x="2621575" y="1405825"/>
                <a:ext cx="51350" cy="51425"/>
              </a:xfrm>
              <a:custGeom>
                <a:avLst/>
                <a:gdLst/>
                <a:ahLst/>
                <a:cxnLst/>
                <a:rect l="l" t="t" r="r" b="b"/>
                <a:pathLst>
                  <a:path w="2054" h="2057" extrusionOk="0">
                    <a:moveTo>
                      <a:pt x="1027" y="0"/>
                    </a:moveTo>
                    <a:cubicBezTo>
                      <a:pt x="458" y="0"/>
                      <a:pt x="0" y="460"/>
                      <a:pt x="0" y="1029"/>
                    </a:cubicBezTo>
                    <a:cubicBezTo>
                      <a:pt x="0" y="1596"/>
                      <a:pt x="458" y="2056"/>
                      <a:pt x="1027" y="2056"/>
                    </a:cubicBezTo>
                    <a:cubicBezTo>
                      <a:pt x="1593" y="2056"/>
                      <a:pt x="2054" y="1596"/>
                      <a:pt x="2054" y="1029"/>
                    </a:cubicBezTo>
                    <a:cubicBezTo>
                      <a:pt x="2054" y="460"/>
                      <a:pt x="1593" y="0"/>
                      <a:pt x="10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
              <p:cNvSpPr/>
              <p:nvPr/>
            </p:nvSpPr>
            <p:spPr>
              <a:xfrm>
                <a:off x="783725" y="2646600"/>
                <a:ext cx="88525" cy="85400"/>
              </a:xfrm>
              <a:custGeom>
                <a:avLst/>
                <a:gdLst/>
                <a:ahLst/>
                <a:cxnLst/>
                <a:rect l="l" t="t" r="r" b="b"/>
                <a:pathLst>
                  <a:path w="3541" h="3416" extrusionOk="0">
                    <a:moveTo>
                      <a:pt x="1772" y="0"/>
                    </a:moveTo>
                    <a:cubicBezTo>
                      <a:pt x="1732" y="0"/>
                      <a:pt x="1691" y="2"/>
                      <a:pt x="1649" y="5"/>
                    </a:cubicBezTo>
                    <a:cubicBezTo>
                      <a:pt x="709" y="72"/>
                      <a:pt x="1" y="889"/>
                      <a:pt x="67" y="1829"/>
                    </a:cubicBezTo>
                    <a:cubicBezTo>
                      <a:pt x="132" y="2728"/>
                      <a:pt x="882" y="3415"/>
                      <a:pt x="1769" y="3415"/>
                    </a:cubicBezTo>
                    <a:cubicBezTo>
                      <a:pt x="1810" y="3415"/>
                      <a:pt x="1851" y="3414"/>
                      <a:pt x="1892" y="3411"/>
                    </a:cubicBezTo>
                    <a:cubicBezTo>
                      <a:pt x="2832" y="3344"/>
                      <a:pt x="3541" y="2527"/>
                      <a:pt x="3474" y="1587"/>
                    </a:cubicBezTo>
                    <a:cubicBezTo>
                      <a:pt x="3410" y="688"/>
                      <a:pt x="2660" y="0"/>
                      <a:pt x="1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
              <p:cNvSpPr/>
              <p:nvPr/>
            </p:nvSpPr>
            <p:spPr>
              <a:xfrm>
                <a:off x="130325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
              <p:cNvSpPr/>
              <p:nvPr/>
            </p:nvSpPr>
            <p:spPr>
              <a:xfrm>
                <a:off x="1229950"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
              <p:cNvSpPr/>
              <p:nvPr/>
            </p:nvSpPr>
            <p:spPr>
              <a:xfrm>
                <a:off x="115657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
              <p:cNvSpPr/>
              <p:nvPr/>
            </p:nvSpPr>
            <p:spPr>
              <a:xfrm>
                <a:off x="1083275"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
              <p:cNvSpPr/>
              <p:nvPr/>
            </p:nvSpPr>
            <p:spPr>
              <a:xfrm>
                <a:off x="100990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
              <p:cNvSpPr/>
              <p:nvPr/>
            </p:nvSpPr>
            <p:spPr>
              <a:xfrm>
                <a:off x="936600"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
              <p:cNvSpPr/>
              <p:nvPr/>
            </p:nvSpPr>
            <p:spPr>
              <a:xfrm>
                <a:off x="86322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
              <p:cNvSpPr/>
              <p:nvPr/>
            </p:nvSpPr>
            <p:spPr>
              <a:xfrm>
                <a:off x="789925"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
              <p:cNvSpPr/>
              <p:nvPr/>
            </p:nvSpPr>
            <p:spPr>
              <a:xfrm>
                <a:off x="785550" y="1506950"/>
                <a:ext cx="15775" cy="15775"/>
              </a:xfrm>
              <a:custGeom>
                <a:avLst/>
                <a:gdLst/>
                <a:ahLst/>
                <a:cxnLst/>
                <a:rect l="l" t="t" r="r" b="b"/>
                <a:pathLst>
                  <a:path w="631" h="631" extrusionOk="0">
                    <a:moveTo>
                      <a:pt x="315" y="0"/>
                    </a:moveTo>
                    <a:cubicBezTo>
                      <a:pt x="142" y="0"/>
                      <a:pt x="0" y="142"/>
                      <a:pt x="0" y="315"/>
                    </a:cubicBezTo>
                    <a:cubicBezTo>
                      <a:pt x="0" y="488"/>
                      <a:pt x="142" y="631"/>
                      <a:pt x="315" y="631"/>
                    </a:cubicBezTo>
                    <a:cubicBezTo>
                      <a:pt x="491" y="631"/>
                      <a:pt x="631" y="488"/>
                      <a:pt x="631" y="315"/>
                    </a:cubicBezTo>
                    <a:cubicBezTo>
                      <a:pt x="631" y="142"/>
                      <a:pt x="49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
              <p:cNvSpPr/>
              <p:nvPr/>
            </p:nvSpPr>
            <p:spPr>
              <a:xfrm>
                <a:off x="785600" y="1579350"/>
                <a:ext cx="15725" cy="15775"/>
              </a:xfrm>
              <a:custGeom>
                <a:avLst/>
                <a:gdLst/>
                <a:ahLst/>
                <a:cxnLst/>
                <a:rect l="l" t="t" r="r" b="b"/>
                <a:pathLst>
                  <a:path w="629" h="631" extrusionOk="0">
                    <a:moveTo>
                      <a:pt x="313" y="0"/>
                    </a:moveTo>
                    <a:cubicBezTo>
                      <a:pt x="140" y="0"/>
                      <a:pt x="1" y="139"/>
                      <a:pt x="1" y="315"/>
                    </a:cubicBezTo>
                    <a:cubicBezTo>
                      <a:pt x="1" y="488"/>
                      <a:pt x="140" y="630"/>
                      <a:pt x="313" y="630"/>
                    </a:cubicBezTo>
                    <a:cubicBezTo>
                      <a:pt x="489" y="630"/>
                      <a:pt x="629" y="488"/>
                      <a:pt x="629" y="315"/>
                    </a:cubicBezTo>
                    <a:cubicBezTo>
                      <a:pt x="629" y="139"/>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
              <p:cNvSpPr/>
              <p:nvPr/>
            </p:nvSpPr>
            <p:spPr>
              <a:xfrm>
                <a:off x="785600" y="1651675"/>
                <a:ext cx="15725" cy="15775"/>
              </a:xfrm>
              <a:custGeom>
                <a:avLst/>
                <a:gdLst/>
                <a:ahLst/>
                <a:cxnLst/>
                <a:rect l="l" t="t" r="r" b="b"/>
                <a:pathLst>
                  <a:path w="629" h="631" extrusionOk="0">
                    <a:moveTo>
                      <a:pt x="313" y="0"/>
                    </a:moveTo>
                    <a:cubicBezTo>
                      <a:pt x="140" y="0"/>
                      <a:pt x="1" y="142"/>
                      <a:pt x="1" y="315"/>
                    </a:cubicBezTo>
                    <a:cubicBezTo>
                      <a:pt x="1" y="491"/>
                      <a:pt x="140" y="630"/>
                      <a:pt x="313" y="630"/>
                    </a:cubicBezTo>
                    <a:cubicBezTo>
                      <a:pt x="489" y="630"/>
                      <a:pt x="629" y="491"/>
                      <a:pt x="629" y="315"/>
                    </a:cubicBezTo>
                    <a:cubicBezTo>
                      <a:pt x="629" y="142"/>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
              <p:cNvSpPr/>
              <p:nvPr/>
            </p:nvSpPr>
            <p:spPr>
              <a:xfrm>
                <a:off x="785600" y="1724050"/>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9" y="489"/>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
              <p:cNvSpPr/>
              <p:nvPr/>
            </p:nvSpPr>
            <p:spPr>
              <a:xfrm>
                <a:off x="736225" y="1407350"/>
                <a:ext cx="2025900" cy="2557550"/>
              </a:xfrm>
              <a:custGeom>
                <a:avLst/>
                <a:gdLst/>
                <a:ahLst/>
                <a:cxnLst/>
                <a:rect l="l" t="t" r="r" b="b"/>
                <a:pathLst>
                  <a:path w="81036" h="102302" extrusionOk="0">
                    <a:moveTo>
                      <a:pt x="4007" y="363"/>
                    </a:moveTo>
                    <a:cubicBezTo>
                      <a:pt x="4071" y="363"/>
                      <a:pt x="4109" y="365"/>
                      <a:pt x="4113" y="366"/>
                    </a:cubicBezTo>
                    <a:lnTo>
                      <a:pt x="71849" y="366"/>
                    </a:lnTo>
                    <a:cubicBezTo>
                      <a:pt x="71880" y="1409"/>
                      <a:pt x="72259" y="2369"/>
                      <a:pt x="72878" y="3125"/>
                    </a:cubicBezTo>
                    <a:lnTo>
                      <a:pt x="3533" y="3125"/>
                    </a:lnTo>
                    <a:lnTo>
                      <a:pt x="3533" y="44481"/>
                    </a:lnTo>
                    <a:cubicBezTo>
                      <a:pt x="3351" y="44659"/>
                      <a:pt x="2595" y="45446"/>
                      <a:pt x="1881" y="46657"/>
                    </a:cubicBezTo>
                    <a:cubicBezTo>
                      <a:pt x="1820" y="46595"/>
                      <a:pt x="1574" y="46327"/>
                      <a:pt x="1036" y="45398"/>
                    </a:cubicBezTo>
                    <a:cubicBezTo>
                      <a:pt x="400" y="44299"/>
                      <a:pt x="520" y="41878"/>
                      <a:pt x="522" y="41844"/>
                    </a:cubicBezTo>
                    <a:cubicBezTo>
                      <a:pt x="520" y="41512"/>
                      <a:pt x="260" y="8573"/>
                      <a:pt x="522" y="4302"/>
                    </a:cubicBezTo>
                    <a:cubicBezTo>
                      <a:pt x="609" y="2896"/>
                      <a:pt x="1044" y="1842"/>
                      <a:pt x="1820" y="1167"/>
                    </a:cubicBezTo>
                    <a:cubicBezTo>
                      <a:pt x="2664" y="429"/>
                      <a:pt x="3680" y="363"/>
                      <a:pt x="4007" y="363"/>
                    </a:cubicBezTo>
                    <a:close/>
                    <a:moveTo>
                      <a:pt x="3661" y="44718"/>
                    </a:moveTo>
                    <a:cubicBezTo>
                      <a:pt x="4177" y="45265"/>
                      <a:pt x="6730" y="48116"/>
                      <a:pt x="6652" y="51031"/>
                    </a:cubicBezTo>
                    <a:lnTo>
                      <a:pt x="6652" y="51536"/>
                    </a:lnTo>
                    <a:cubicBezTo>
                      <a:pt x="6727" y="54429"/>
                      <a:pt x="4205" y="57266"/>
                      <a:pt x="3669" y="57835"/>
                    </a:cubicBezTo>
                    <a:cubicBezTo>
                      <a:pt x="3150" y="57199"/>
                      <a:pt x="609" y="53930"/>
                      <a:pt x="754" y="51059"/>
                    </a:cubicBezTo>
                    <a:cubicBezTo>
                      <a:pt x="924" y="47700"/>
                      <a:pt x="3178" y="45214"/>
                      <a:pt x="3661" y="44718"/>
                    </a:cubicBezTo>
                    <a:close/>
                    <a:moveTo>
                      <a:pt x="3792" y="40572"/>
                    </a:moveTo>
                    <a:cubicBezTo>
                      <a:pt x="6763" y="42187"/>
                      <a:pt x="8747" y="46389"/>
                      <a:pt x="8747" y="51118"/>
                    </a:cubicBezTo>
                    <a:cubicBezTo>
                      <a:pt x="8747" y="55849"/>
                      <a:pt x="6763" y="60050"/>
                      <a:pt x="3792" y="61666"/>
                    </a:cubicBezTo>
                    <a:lnTo>
                      <a:pt x="3792" y="58084"/>
                    </a:lnTo>
                    <a:cubicBezTo>
                      <a:pt x="4174" y="57693"/>
                      <a:pt x="6995" y="54702"/>
                      <a:pt x="6911" y="51533"/>
                    </a:cubicBezTo>
                    <a:lnTo>
                      <a:pt x="6911" y="51034"/>
                    </a:lnTo>
                    <a:cubicBezTo>
                      <a:pt x="6995" y="47859"/>
                      <a:pt x="4174" y="44871"/>
                      <a:pt x="3792" y="44481"/>
                    </a:cubicBezTo>
                    <a:lnTo>
                      <a:pt x="3792" y="40572"/>
                    </a:lnTo>
                    <a:close/>
                    <a:moveTo>
                      <a:pt x="71860" y="0"/>
                    </a:moveTo>
                    <a:lnTo>
                      <a:pt x="71855" y="73"/>
                    </a:lnTo>
                    <a:cubicBezTo>
                      <a:pt x="71855" y="84"/>
                      <a:pt x="71852" y="95"/>
                      <a:pt x="71852" y="104"/>
                    </a:cubicBezTo>
                    <a:lnTo>
                      <a:pt x="4124" y="104"/>
                    </a:lnTo>
                    <a:cubicBezTo>
                      <a:pt x="4115" y="103"/>
                      <a:pt x="4070" y="100"/>
                      <a:pt x="3996" y="100"/>
                    </a:cubicBezTo>
                    <a:cubicBezTo>
                      <a:pt x="3632" y="100"/>
                      <a:pt x="2565" y="172"/>
                      <a:pt x="1652" y="966"/>
                    </a:cubicBezTo>
                    <a:cubicBezTo>
                      <a:pt x="821" y="1691"/>
                      <a:pt x="355" y="2807"/>
                      <a:pt x="263" y="4286"/>
                    </a:cubicBezTo>
                    <a:cubicBezTo>
                      <a:pt x="1" y="8565"/>
                      <a:pt x="260" y="41515"/>
                      <a:pt x="263" y="41839"/>
                    </a:cubicBezTo>
                    <a:cubicBezTo>
                      <a:pt x="257" y="41942"/>
                      <a:pt x="137" y="44361"/>
                      <a:pt x="813" y="45530"/>
                    </a:cubicBezTo>
                    <a:cubicBezTo>
                      <a:pt x="1471" y="46668"/>
                      <a:pt x="1719" y="46863"/>
                      <a:pt x="1747" y="46883"/>
                    </a:cubicBezTo>
                    <a:lnTo>
                      <a:pt x="1781" y="46835"/>
                    </a:lnTo>
                    <a:lnTo>
                      <a:pt x="1781" y="46835"/>
                    </a:lnTo>
                    <a:cubicBezTo>
                      <a:pt x="1153" y="47948"/>
                      <a:pt x="578" y="49393"/>
                      <a:pt x="494" y="51045"/>
                    </a:cubicBezTo>
                    <a:cubicBezTo>
                      <a:pt x="419" y="52543"/>
                      <a:pt x="1022" y="54111"/>
                      <a:pt x="1716" y="55391"/>
                    </a:cubicBezTo>
                    <a:cubicBezTo>
                      <a:pt x="1633" y="55467"/>
                      <a:pt x="1370" y="55754"/>
                      <a:pt x="810" y="56722"/>
                    </a:cubicBezTo>
                    <a:cubicBezTo>
                      <a:pt x="137" y="57891"/>
                      <a:pt x="257" y="60315"/>
                      <a:pt x="263" y="60410"/>
                    </a:cubicBezTo>
                    <a:cubicBezTo>
                      <a:pt x="260" y="60742"/>
                      <a:pt x="1" y="93743"/>
                      <a:pt x="263" y="98028"/>
                    </a:cubicBezTo>
                    <a:cubicBezTo>
                      <a:pt x="355" y="99515"/>
                      <a:pt x="821" y="100633"/>
                      <a:pt x="1652" y="101359"/>
                    </a:cubicBezTo>
                    <a:cubicBezTo>
                      <a:pt x="2559" y="102145"/>
                      <a:pt x="3616" y="102221"/>
                      <a:pt x="3976" y="102221"/>
                    </a:cubicBezTo>
                    <a:cubicBezTo>
                      <a:pt x="4051" y="102221"/>
                      <a:pt x="4096" y="102218"/>
                      <a:pt x="4104" y="102218"/>
                    </a:cubicBezTo>
                    <a:lnTo>
                      <a:pt x="71687" y="102218"/>
                    </a:lnTo>
                    <a:lnTo>
                      <a:pt x="71690" y="102229"/>
                    </a:lnTo>
                    <a:lnTo>
                      <a:pt x="71693" y="102302"/>
                    </a:lnTo>
                    <a:lnTo>
                      <a:pt x="71952" y="102290"/>
                    </a:lnTo>
                    <a:lnTo>
                      <a:pt x="71949" y="102212"/>
                    </a:lnTo>
                    <a:cubicBezTo>
                      <a:pt x="71944" y="102165"/>
                      <a:pt x="71941" y="102120"/>
                      <a:pt x="71941" y="102070"/>
                    </a:cubicBezTo>
                    <a:cubicBezTo>
                      <a:pt x="71941" y="99682"/>
                      <a:pt x="73886" y="97738"/>
                      <a:pt x="76276" y="97738"/>
                    </a:cubicBezTo>
                    <a:cubicBezTo>
                      <a:pt x="78664" y="97738"/>
                      <a:pt x="80609" y="99682"/>
                      <a:pt x="80609" y="102070"/>
                    </a:cubicBezTo>
                    <a:cubicBezTo>
                      <a:pt x="80609" y="102118"/>
                      <a:pt x="80606" y="102165"/>
                      <a:pt x="80603" y="102210"/>
                    </a:cubicBezTo>
                    <a:lnTo>
                      <a:pt x="80598" y="102290"/>
                    </a:lnTo>
                    <a:lnTo>
                      <a:pt x="80857" y="102302"/>
                    </a:lnTo>
                    <a:lnTo>
                      <a:pt x="80863" y="102226"/>
                    </a:lnTo>
                    <a:cubicBezTo>
                      <a:pt x="80866" y="102176"/>
                      <a:pt x="80868" y="102123"/>
                      <a:pt x="80868" y="102073"/>
                    </a:cubicBezTo>
                    <a:cubicBezTo>
                      <a:pt x="80868" y="99540"/>
                      <a:pt x="78810" y="97478"/>
                      <a:pt x="76276" y="97478"/>
                    </a:cubicBezTo>
                    <a:cubicBezTo>
                      <a:pt x="73780" y="97478"/>
                      <a:pt x="71743" y="99478"/>
                      <a:pt x="71684" y="101958"/>
                    </a:cubicBezTo>
                    <a:lnTo>
                      <a:pt x="4093" y="101958"/>
                    </a:lnTo>
                    <a:cubicBezTo>
                      <a:pt x="4092" y="101958"/>
                      <a:pt x="4060" y="101960"/>
                      <a:pt x="4004" y="101960"/>
                    </a:cubicBezTo>
                    <a:cubicBezTo>
                      <a:pt x="3699" y="101960"/>
                      <a:pt x="2673" y="101903"/>
                      <a:pt x="1820" y="101158"/>
                    </a:cubicBezTo>
                    <a:cubicBezTo>
                      <a:pt x="1044" y="100483"/>
                      <a:pt x="609" y="99423"/>
                      <a:pt x="522" y="98014"/>
                    </a:cubicBezTo>
                    <a:cubicBezTo>
                      <a:pt x="260" y="93737"/>
                      <a:pt x="520" y="60745"/>
                      <a:pt x="522" y="60405"/>
                    </a:cubicBezTo>
                    <a:cubicBezTo>
                      <a:pt x="520" y="60380"/>
                      <a:pt x="400" y="57952"/>
                      <a:pt x="1036" y="56851"/>
                    </a:cubicBezTo>
                    <a:cubicBezTo>
                      <a:pt x="1504" y="56039"/>
                      <a:pt x="1750" y="55732"/>
                      <a:pt x="1845" y="55626"/>
                    </a:cubicBezTo>
                    <a:cubicBezTo>
                      <a:pt x="2573" y="56917"/>
                      <a:pt x="3357" y="57869"/>
                      <a:pt x="3533" y="58078"/>
                    </a:cubicBezTo>
                    <a:lnTo>
                      <a:pt x="3533" y="99437"/>
                    </a:lnTo>
                    <a:lnTo>
                      <a:pt x="72415" y="99437"/>
                    </a:lnTo>
                    <a:lnTo>
                      <a:pt x="72415" y="99177"/>
                    </a:lnTo>
                    <a:lnTo>
                      <a:pt x="3792" y="99177"/>
                    </a:lnTo>
                    <a:lnTo>
                      <a:pt x="3792" y="61959"/>
                    </a:lnTo>
                    <a:cubicBezTo>
                      <a:pt x="6914" y="60349"/>
                      <a:pt x="9006" y="56005"/>
                      <a:pt x="9006" y="51120"/>
                    </a:cubicBezTo>
                    <a:cubicBezTo>
                      <a:pt x="9006" y="46233"/>
                      <a:pt x="6914" y="41889"/>
                      <a:pt x="3792" y="40279"/>
                    </a:cubicBezTo>
                    <a:lnTo>
                      <a:pt x="3792" y="24877"/>
                    </a:lnTo>
                    <a:lnTo>
                      <a:pt x="3792" y="3384"/>
                    </a:lnTo>
                    <a:lnTo>
                      <a:pt x="73104" y="3384"/>
                    </a:lnTo>
                    <a:cubicBezTo>
                      <a:pt x="73941" y="4272"/>
                      <a:pt x="75127" y="4824"/>
                      <a:pt x="76441" y="4824"/>
                    </a:cubicBezTo>
                    <a:cubicBezTo>
                      <a:pt x="78974" y="4824"/>
                      <a:pt x="81036" y="2765"/>
                      <a:pt x="81036" y="232"/>
                    </a:cubicBezTo>
                    <a:cubicBezTo>
                      <a:pt x="81036" y="179"/>
                      <a:pt x="81030" y="126"/>
                      <a:pt x="81027" y="73"/>
                    </a:cubicBezTo>
                    <a:lnTo>
                      <a:pt x="81022" y="0"/>
                    </a:lnTo>
                    <a:lnTo>
                      <a:pt x="80765" y="14"/>
                    </a:lnTo>
                    <a:lnTo>
                      <a:pt x="80768" y="90"/>
                    </a:lnTo>
                    <a:cubicBezTo>
                      <a:pt x="80771" y="137"/>
                      <a:pt x="80776" y="185"/>
                      <a:pt x="80776" y="232"/>
                    </a:cubicBezTo>
                    <a:cubicBezTo>
                      <a:pt x="80776" y="2620"/>
                      <a:pt x="78832" y="4564"/>
                      <a:pt x="76441" y="4564"/>
                    </a:cubicBezTo>
                    <a:cubicBezTo>
                      <a:pt x="74050" y="4564"/>
                      <a:pt x="72106" y="2623"/>
                      <a:pt x="72106" y="232"/>
                    </a:cubicBezTo>
                    <a:cubicBezTo>
                      <a:pt x="72106" y="185"/>
                      <a:pt x="72111" y="137"/>
                      <a:pt x="72114" y="90"/>
                    </a:cubicBezTo>
                    <a:lnTo>
                      <a:pt x="72117" y="14"/>
                    </a:lnTo>
                    <a:lnTo>
                      <a:pt x="718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3" name="Google Shape;693;p5"/>
            <p:cNvCxnSpPr/>
            <p:nvPr/>
          </p:nvCxnSpPr>
          <p:spPr>
            <a:xfrm>
              <a:off x="264950" y="4377263"/>
              <a:ext cx="467100" cy="474600"/>
            </a:xfrm>
            <a:prstGeom prst="straightConnector1">
              <a:avLst/>
            </a:prstGeom>
            <a:noFill/>
            <a:ln w="9525" cap="flat" cmpd="sng">
              <a:solidFill>
                <a:schemeClr val="dk1"/>
              </a:solidFill>
              <a:prstDash val="solid"/>
              <a:round/>
              <a:headEnd type="none" w="med" len="med"/>
              <a:tailEnd type="none" w="med" len="med"/>
            </a:ln>
          </p:spPr>
        </p:cxnSp>
        <p:cxnSp>
          <p:nvCxnSpPr>
            <p:cNvPr id="694" name="Google Shape;694;p5"/>
            <p:cNvCxnSpPr/>
            <p:nvPr/>
          </p:nvCxnSpPr>
          <p:spPr>
            <a:xfrm flipH="1">
              <a:off x="8400900" y="4368150"/>
              <a:ext cx="481800" cy="486900"/>
            </a:xfrm>
            <a:prstGeom prst="straightConnector1">
              <a:avLst/>
            </a:prstGeom>
            <a:noFill/>
            <a:ln w="9525" cap="flat" cmpd="sng">
              <a:solidFill>
                <a:schemeClr val="dk1"/>
              </a:solidFill>
              <a:prstDash val="solid"/>
              <a:round/>
              <a:headEnd type="none" w="med" len="med"/>
              <a:tailEnd type="none" w="med" len="med"/>
            </a:ln>
          </p:spPr>
        </p:cxnSp>
        <p:cxnSp>
          <p:nvCxnSpPr>
            <p:cNvPr id="695" name="Google Shape;695;p5"/>
            <p:cNvCxnSpPr/>
            <p:nvPr/>
          </p:nvCxnSpPr>
          <p:spPr>
            <a:xfrm>
              <a:off x="488725" y="4607125"/>
              <a:ext cx="8155800" cy="1800"/>
            </a:xfrm>
            <a:prstGeom prst="straightConnector1">
              <a:avLst/>
            </a:prstGeom>
            <a:noFill/>
            <a:ln w="9525" cap="flat" cmpd="sng">
              <a:solidFill>
                <a:schemeClr val="dk1"/>
              </a:solidFill>
              <a:prstDash val="solid"/>
              <a:round/>
              <a:headEnd type="none" w="med" len="med"/>
              <a:tailEnd type="none" w="med" len="med"/>
            </a:ln>
          </p:spPr>
        </p:cxnSp>
      </p:grpSp>
      <p:sp>
        <p:nvSpPr>
          <p:cNvPr id="696" name="Google Shape;696;p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97" name="Google Shape;697;p5"/>
          <p:cNvSpPr txBox="1">
            <a:spLocks noGrp="1"/>
          </p:cNvSpPr>
          <p:nvPr>
            <p:ph type="subTitle" idx="1"/>
          </p:nvPr>
        </p:nvSpPr>
        <p:spPr>
          <a:xfrm>
            <a:off x="4842571" y="2726274"/>
            <a:ext cx="2642700" cy="114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98" name="Google Shape;698;p5"/>
          <p:cNvSpPr txBox="1">
            <a:spLocks noGrp="1"/>
          </p:cNvSpPr>
          <p:nvPr>
            <p:ph type="subTitle" idx="2"/>
          </p:nvPr>
        </p:nvSpPr>
        <p:spPr>
          <a:xfrm>
            <a:off x="1658729" y="2726273"/>
            <a:ext cx="2642700" cy="114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99" name="Google Shape;699;p5"/>
          <p:cNvSpPr txBox="1">
            <a:spLocks noGrp="1"/>
          </p:cNvSpPr>
          <p:nvPr>
            <p:ph type="subTitle" idx="3"/>
          </p:nvPr>
        </p:nvSpPr>
        <p:spPr>
          <a:xfrm>
            <a:off x="4842571" y="2229783"/>
            <a:ext cx="26427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00">
                <a:solidFill>
                  <a:schemeClr val="dk1"/>
                </a:solidFill>
                <a:latin typeface="Alice"/>
                <a:ea typeface="Alice"/>
                <a:cs typeface="Alice"/>
                <a:sym typeface="Alic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00" name="Google Shape;700;p5"/>
          <p:cNvSpPr txBox="1">
            <a:spLocks noGrp="1"/>
          </p:cNvSpPr>
          <p:nvPr>
            <p:ph type="subTitle" idx="4"/>
          </p:nvPr>
        </p:nvSpPr>
        <p:spPr>
          <a:xfrm>
            <a:off x="1658729" y="2229783"/>
            <a:ext cx="26427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00">
                <a:solidFill>
                  <a:schemeClr val="dk1"/>
                </a:solidFill>
                <a:latin typeface="Alice"/>
                <a:ea typeface="Alice"/>
                <a:cs typeface="Alice"/>
                <a:sym typeface="Alic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55"/>
        <p:cNvGrpSpPr/>
        <p:nvPr/>
      </p:nvGrpSpPr>
      <p:grpSpPr>
        <a:xfrm>
          <a:off x="0" y="0"/>
          <a:ext cx="0" cy="0"/>
          <a:chOff x="0" y="0"/>
          <a:chExt cx="0" cy="0"/>
        </a:xfrm>
      </p:grpSpPr>
      <p:pic>
        <p:nvPicPr>
          <p:cNvPr id="1056" name="Google Shape;1056;p8"/>
          <p:cNvPicPr preferRelativeResize="0"/>
          <p:nvPr/>
        </p:nvPicPr>
        <p:blipFill>
          <a:blip r:embed="rId2">
            <a:alphaModFix amt="49000"/>
          </a:blip>
          <a:stretch>
            <a:fillRect/>
          </a:stretch>
        </p:blipFill>
        <p:spPr>
          <a:xfrm>
            <a:off x="13" y="0"/>
            <a:ext cx="9144003" cy="5143501"/>
          </a:xfrm>
          <a:prstGeom prst="rect">
            <a:avLst/>
          </a:prstGeom>
          <a:noFill/>
          <a:ln>
            <a:noFill/>
          </a:ln>
        </p:spPr>
      </p:pic>
      <p:grpSp>
        <p:nvGrpSpPr>
          <p:cNvPr id="1057" name="Google Shape;1057;p8"/>
          <p:cNvGrpSpPr/>
          <p:nvPr/>
        </p:nvGrpSpPr>
        <p:grpSpPr>
          <a:xfrm>
            <a:off x="358217" y="316379"/>
            <a:ext cx="8427563" cy="4510753"/>
            <a:chOff x="358217" y="316379"/>
            <a:chExt cx="8427563" cy="4510753"/>
          </a:xfrm>
        </p:grpSpPr>
        <p:grpSp>
          <p:nvGrpSpPr>
            <p:cNvPr id="1058" name="Google Shape;1058;p8"/>
            <p:cNvGrpSpPr/>
            <p:nvPr/>
          </p:nvGrpSpPr>
          <p:grpSpPr>
            <a:xfrm>
              <a:off x="5216955" y="316379"/>
              <a:ext cx="3568825" cy="4510753"/>
              <a:chOff x="4488225" y="1405825"/>
              <a:chExt cx="2025900" cy="2560600"/>
            </a:xfrm>
          </p:grpSpPr>
          <p:sp>
            <p:nvSpPr>
              <p:cNvPr id="1059" name="Google Shape;1059;p8"/>
              <p:cNvSpPr/>
              <p:nvPr/>
            </p:nvSpPr>
            <p:spPr>
              <a:xfrm>
                <a:off x="4757925" y="1445625"/>
                <a:ext cx="15725" cy="15800"/>
              </a:xfrm>
              <a:custGeom>
                <a:avLst/>
                <a:gdLst/>
                <a:ahLst/>
                <a:cxnLst/>
                <a:rect l="l" t="t" r="r" b="b"/>
                <a:pathLst>
                  <a:path w="629" h="632" extrusionOk="0">
                    <a:moveTo>
                      <a:pt x="313" y="1"/>
                    </a:moveTo>
                    <a:cubicBezTo>
                      <a:pt x="140" y="1"/>
                      <a:pt x="0" y="140"/>
                      <a:pt x="0" y="316"/>
                    </a:cubicBezTo>
                    <a:cubicBezTo>
                      <a:pt x="0" y="489"/>
                      <a:pt x="140" y="631"/>
                      <a:pt x="313" y="631"/>
                    </a:cubicBezTo>
                    <a:cubicBezTo>
                      <a:pt x="489" y="631"/>
                      <a:pt x="628" y="489"/>
                      <a:pt x="628" y="316"/>
                    </a:cubicBezTo>
                    <a:cubicBezTo>
                      <a:pt x="628"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8"/>
              <p:cNvSpPr/>
              <p:nvPr/>
            </p:nvSpPr>
            <p:spPr>
              <a:xfrm>
                <a:off x="483122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8"/>
              <p:cNvSpPr/>
              <p:nvPr/>
            </p:nvSpPr>
            <p:spPr>
              <a:xfrm>
                <a:off x="4904600" y="1445625"/>
                <a:ext cx="15725" cy="15800"/>
              </a:xfrm>
              <a:custGeom>
                <a:avLst/>
                <a:gdLst/>
                <a:ahLst/>
                <a:cxnLst/>
                <a:rect l="l" t="t" r="r" b="b"/>
                <a:pathLst>
                  <a:path w="629" h="632" extrusionOk="0">
                    <a:moveTo>
                      <a:pt x="316" y="1"/>
                    </a:moveTo>
                    <a:cubicBezTo>
                      <a:pt x="140" y="1"/>
                      <a:pt x="0" y="140"/>
                      <a:pt x="0" y="316"/>
                    </a:cubicBezTo>
                    <a:cubicBezTo>
                      <a:pt x="0" y="489"/>
                      <a:pt x="140" y="631"/>
                      <a:pt x="316" y="631"/>
                    </a:cubicBezTo>
                    <a:cubicBezTo>
                      <a:pt x="489" y="631"/>
                      <a:pt x="628" y="489"/>
                      <a:pt x="628" y="316"/>
                    </a:cubicBezTo>
                    <a:cubicBezTo>
                      <a:pt x="628"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8"/>
              <p:cNvSpPr/>
              <p:nvPr/>
            </p:nvSpPr>
            <p:spPr>
              <a:xfrm>
                <a:off x="4977900"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8"/>
              <p:cNvSpPr/>
              <p:nvPr/>
            </p:nvSpPr>
            <p:spPr>
              <a:xfrm>
                <a:off x="5051275" y="1445625"/>
                <a:ext cx="15725" cy="15800"/>
              </a:xfrm>
              <a:custGeom>
                <a:avLst/>
                <a:gdLst/>
                <a:ahLst/>
                <a:cxnLst/>
                <a:rect l="l" t="t" r="r" b="b"/>
                <a:pathLst>
                  <a:path w="629" h="632" extrusionOk="0">
                    <a:moveTo>
                      <a:pt x="313" y="1"/>
                    </a:moveTo>
                    <a:cubicBezTo>
                      <a:pt x="140" y="1"/>
                      <a:pt x="0" y="140"/>
                      <a:pt x="0" y="316"/>
                    </a:cubicBezTo>
                    <a:cubicBezTo>
                      <a:pt x="0" y="489"/>
                      <a:pt x="140" y="631"/>
                      <a:pt x="313" y="631"/>
                    </a:cubicBezTo>
                    <a:cubicBezTo>
                      <a:pt x="489" y="631"/>
                      <a:pt x="628" y="489"/>
                      <a:pt x="628" y="316"/>
                    </a:cubicBezTo>
                    <a:cubicBezTo>
                      <a:pt x="628"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8"/>
              <p:cNvSpPr/>
              <p:nvPr/>
            </p:nvSpPr>
            <p:spPr>
              <a:xfrm>
                <a:off x="5124575"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8"/>
              <p:cNvSpPr/>
              <p:nvPr/>
            </p:nvSpPr>
            <p:spPr>
              <a:xfrm>
                <a:off x="5197950" y="1445625"/>
                <a:ext cx="15700" cy="15800"/>
              </a:xfrm>
              <a:custGeom>
                <a:avLst/>
                <a:gdLst/>
                <a:ahLst/>
                <a:cxnLst/>
                <a:rect l="l" t="t" r="r" b="b"/>
                <a:pathLst>
                  <a:path w="628" h="632" extrusionOk="0">
                    <a:moveTo>
                      <a:pt x="316" y="1"/>
                    </a:moveTo>
                    <a:cubicBezTo>
                      <a:pt x="140" y="1"/>
                      <a:pt x="0" y="140"/>
                      <a:pt x="0" y="316"/>
                    </a:cubicBezTo>
                    <a:cubicBezTo>
                      <a:pt x="0" y="489"/>
                      <a:pt x="140" y="631"/>
                      <a:pt x="316" y="631"/>
                    </a:cubicBezTo>
                    <a:cubicBezTo>
                      <a:pt x="488" y="631"/>
                      <a:pt x="628" y="489"/>
                      <a:pt x="628" y="316"/>
                    </a:cubicBezTo>
                    <a:cubicBezTo>
                      <a:pt x="628" y="140"/>
                      <a:pt x="488"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8"/>
              <p:cNvSpPr/>
              <p:nvPr/>
            </p:nvSpPr>
            <p:spPr>
              <a:xfrm>
                <a:off x="5271250"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8"/>
              <p:cNvSpPr/>
              <p:nvPr/>
            </p:nvSpPr>
            <p:spPr>
              <a:xfrm>
                <a:off x="5344625" y="1445625"/>
                <a:ext cx="15700" cy="15800"/>
              </a:xfrm>
              <a:custGeom>
                <a:avLst/>
                <a:gdLst/>
                <a:ahLst/>
                <a:cxnLst/>
                <a:rect l="l" t="t" r="r" b="b"/>
                <a:pathLst>
                  <a:path w="628" h="632" extrusionOk="0">
                    <a:moveTo>
                      <a:pt x="313" y="1"/>
                    </a:moveTo>
                    <a:cubicBezTo>
                      <a:pt x="140" y="1"/>
                      <a:pt x="0" y="140"/>
                      <a:pt x="0" y="316"/>
                    </a:cubicBezTo>
                    <a:cubicBezTo>
                      <a:pt x="0" y="489"/>
                      <a:pt x="140" y="631"/>
                      <a:pt x="313" y="631"/>
                    </a:cubicBezTo>
                    <a:cubicBezTo>
                      <a:pt x="488" y="631"/>
                      <a:pt x="628" y="489"/>
                      <a:pt x="628" y="316"/>
                    </a:cubicBezTo>
                    <a:cubicBezTo>
                      <a:pt x="628" y="140"/>
                      <a:pt x="488"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8"/>
              <p:cNvSpPr/>
              <p:nvPr/>
            </p:nvSpPr>
            <p:spPr>
              <a:xfrm>
                <a:off x="5417925"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88" y="631"/>
                      <a:pt x="631" y="489"/>
                      <a:pt x="631" y="316"/>
                    </a:cubicBezTo>
                    <a:cubicBezTo>
                      <a:pt x="631" y="140"/>
                      <a:pt x="488"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8"/>
              <p:cNvSpPr/>
              <p:nvPr/>
            </p:nvSpPr>
            <p:spPr>
              <a:xfrm>
                <a:off x="5491225"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91" y="631"/>
                      <a:pt x="631" y="489"/>
                      <a:pt x="631" y="316"/>
                    </a:cubicBezTo>
                    <a:cubicBezTo>
                      <a:pt x="631" y="140"/>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8"/>
              <p:cNvSpPr/>
              <p:nvPr/>
            </p:nvSpPr>
            <p:spPr>
              <a:xfrm>
                <a:off x="5564600" y="1445625"/>
                <a:ext cx="15775" cy="15800"/>
              </a:xfrm>
              <a:custGeom>
                <a:avLst/>
                <a:gdLst/>
                <a:ahLst/>
                <a:cxnLst/>
                <a:rect l="l" t="t" r="r" b="b"/>
                <a:pathLst>
                  <a:path w="631" h="632" extrusionOk="0">
                    <a:moveTo>
                      <a:pt x="315" y="1"/>
                    </a:moveTo>
                    <a:cubicBezTo>
                      <a:pt x="142" y="1"/>
                      <a:pt x="0" y="140"/>
                      <a:pt x="0" y="316"/>
                    </a:cubicBezTo>
                    <a:cubicBezTo>
                      <a:pt x="0" y="489"/>
                      <a:pt x="142"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8"/>
              <p:cNvSpPr/>
              <p:nvPr/>
            </p:nvSpPr>
            <p:spPr>
              <a:xfrm>
                <a:off x="5637975" y="1445625"/>
                <a:ext cx="15700" cy="15800"/>
              </a:xfrm>
              <a:custGeom>
                <a:avLst/>
                <a:gdLst/>
                <a:ahLst/>
                <a:cxnLst/>
                <a:rect l="l" t="t" r="r" b="b"/>
                <a:pathLst>
                  <a:path w="628" h="632" extrusionOk="0">
                    <a:moveTo>
                      <a:pt x="313" y="1"/>
                    </a:moveTo>
                    <a:cubicBezTo>
                      <a:pt x="140" y="1"/>
                      <a:pt x="0" y="140"/>
                      <a:pt x="0" y="316"/>
                    </a:cubicBezTo>
                    <a:cubicBezTo>
                      <a:pt x="0" y="489"/>
                      <a:pt x="140" y="631"/>
                      <a:pt x="313" y="631"/>
                    </a:cubicBezTo>
                    <a:cubicBezTo>
                      <a:pt x="488" y="631"/>
                      <a:pt x="628" y="489"/>
                      <a:pt x="628" y="316"/>
                    </a:cubicBezTo>
                    <a:cubicBezTo>
                      <a:pt x="628" y="140"/>
                      <a:pt x="488"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8"/>
              <p:cNvSpPr/>
              <p:nvPr/>
            </p:nvSpPr>
            <p:spPr>
              <a:xfrm>
                <a:off x="5711275" y="1445625"/>
                <a:ext cx="15775" cy="15800"/>
              </a:xfrm>
              <a:custGeom>
                <a:avLst/>
                <a:gdLst/>
                <a:ahLst/>
                <a:cxnLst/>
                <a:rect l="l" t="t" r="r" b="b"/>
                <a:pathLst>
                  <a:path w="631" h="632" extrusionOk="0">
                    <a:moveTo>
                      <a:pt x="315" y="1"/>
                    </a:moveTo>
                    <a:cubicBezTo>
                      <a:pt x="142" y="1"/>
                      <a:pt x="0" y="140"/>
                      <a:pt x="0" y="316"/>
                    </a:cubicBezTo>
                    <a:cubicBezTo>
                      <a:pt x="0" y="489"/>
                      <a:pt x="142"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8"/>
              <p:cNvSpPr/>
              <p:nvPr/>
            </p:nvSpPr>
            <p:spPr>
              <a:xfrm>
                <a:off x="5784575" y="1445625"/>
                <a:ext cx="15775" cy="15800"/>
              </a:xfrm>
              <a:custGeom>
                <a:avLst/>
                <a:gdLst/>
                <a:ahLst/>
                <a:cxnLst/>
                <a:rect l="l" t="t" r="r" b="b"/>
                <a:pathLst>
                  <a:path w="631" h="632" extrusionOk="0">
                    <a:moveTo>
                      <a:pt x="315" y="1"/>
                    </a:moveTo>
                    <a:cubicBezTo>
                      <a:pt x="142" y="1"/>
                      <a:pt x="0" y="140"/>
                      <a:pt x="0" y="316"/>
                    </a:cubicBezTo>
                    <a:cubicBezTo>
                      <a:pt x="0" y="489"/>
                      <a:pt x="142" y="631"/>
                      <a:pt x="315" y="631"/>
                    </a:cubicBezTo>
                    <a:cubicBezTo>
                      <a:pt x="491" y="631"/>
                      <a:pt x="631" y="489"/>
                      <a:pt x="631" y="316"/>
                    </a:cubicBezTo>
                    <a:cubicBezTo>
                      <a:pt x="631" y="140"/>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8"/>
              <p:cNvSpPr/>
              <p:nvPr/>
            </p:nvSpPr>
            <p:spPr>
              <a:xfrm>
                <a:off x="5857950" y="1445625"/>
                <a:ext cx="15775" cy="15800"/>
              </a:xfrm>
              <a:custGeom>
                <a:avLst/>
                <a:gdLst/>
                <a:ahLst/>
                <a:cxnLst/>
                <a:rect l="l" t="t" r="r" b="b"/>
                <a:pathLst>
                  <a:path w="631" h="632" extrusionOk="0">
                    <a:moveTo>
                      <a:pt x="315" y="1"/>
                    </a:moveTo>
                    <a:cubicBezTo>
                      <a:pt x="142" y="1"/>
                      <a:pt x="0" y="140"/>
                      <a:pt x="0" y="316"/>
                    </a:cubicBezTo>
                    <a:cubicBezTo>
                      <a:pt x="0" y="489"/>
                      <a:pt x="142"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8"/>
              <p:cNvSpPr/>
              <p:nvPr/>
            </p:nvSpPr>
            <p:spPr>
              <a:xfrm>
                <a:off x="5931300" y="1445625"/>
                <a:ext cx="15725" cy="15800"/>
              </a:xfrm>
              <a:custGeom>
                <a:avLst/>
                <a:gdLst/>
                <a:ahLst/>
                <a:cxnLst/>
                <a:rect l="l" t="t" r="r" b="b"/>
                <a:pathLst>
                  <a:path w="629" h="632" extrusionOk="0">
                    <a:moveTo>
                      <a:pt x="313" y="1"/>
                    </a:moveTo>
                    <a:cubicBezTo>
                      <a:pt x="140" y="1"/>
                      <a:pt x="1" y="140"/>
                      <a:pt x="1" y="316"/>
                    </a:cubicBezTo>
                    <a:cubicBezTo>
                      <a:pt x="1" y="489"/>
                      <a:pt x="140" y="631"/>
                      <a:pt x="313" y="631"/>
                    </a:cubicBezTo>
                    <a:cubicBezTo>
                      <a:pt x="489" y="631"/>
                      <a:pt x="629" y="489"/>
                      <a:pt x="629" y="316"/>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8"/>
              <p:cNvSpPr/>
              <p:nvPr/>
            </p:nvSpPr>
            <p:spPr>
              <a:xfrm>
                <a:off x="600460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8"/>
              <p:cNvSpPr/>
              <p:nvPr/>
            </p:nvSpPr>
            <p:spPr>
              <a:xfrm>
                <a:off x="6077925" y="1445625"/>
                <a:ext cx="15775" cy="15800"/>
              </a:xfrm>
              <a:custGeom>
                <a:avLst/>
                <a:gdLst/>
                <a:ahLst/>
                <a:cxnLst/>
                <a:rect l="l" t="t" r="r" b="b"/>
                <a:pathLst>
                  <a:path w="631" h="632" extrusionOk="0">
                    <a:moveTo>
                      <a:pt x="315" y="1"/>
                    </a:moveTo>
                    <a:cubicBezTo>
                      <a:pt x="142" y="1"/>
                      <a:pt x="0" y="140"/>
                      <a:pt x="0" y="316"/>
                    </a:cubicBezTo>
                    <a:cubicBezTo>
                      <a:pt x="0" y="489"/>
                      <a:pt x="142" y="631"/>
                      <a:pt x="315" y="631"/>
                    </a:cubicBezTo>
                    <a:cubicBezTo>
                      <a:pt x="491" y="631"/>
                      <a:pt x="631" y="489"/>
                      <a:pt x="631" y="316"/>
                    </a:cubicBezTo>
                    <a:cubicBezTo>
                      <a:pt x="631" y="140"/>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8"/>
              <p:cNvSpPr/>
              <p:nvPr/>
            </p:nvSpPr>
            <p:spPr>
              <a:xfrm>
                <a:off x="615127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8"/>
              <p:cNvSpPr/>
              <p:nvPr/>
            </p:nvSpPr>
            <p:spPr>
              <a:xfrm>
                <a:off x="6224650" y="1445625"/>
                <a:ext cx="15725" cy="15800"/>
              </a:xfrm>
              <a:custGeom>
                <a:avLst/>
                <a:gdLst/>
                <a:ahLst/>
                <a:cxnLst/>
                <a:rect l="l" t="t" r="r" b="b"/>
                <a:pathLst>
                  <a:path w="629" h="632" extrusionOk="0">
                    <a:moveTo>
                      <a:pt x="313" y="1"/>
                    </a:moveTo>
                    <a:cubicBezTo>
                      <a:pt x="140" y="1"/>
                      <a:pt x="1" y="140"/>
                      <a:pt x="1" y="316"/>
                    </a:cubicBezTo>
                    <a:cubicBezTo>
                      <a:pt x="1" y="489"/>
                      <a:pt x="140" y="631"/>
                      <a:pt x="313" y="631"/>
                    </a:cubicBezTo>
                    <a:cubicBezTo>
                      <a:pt x="489" y="631"/>
                      <a:pt x="628" y="489"/>
                      <a:pt x="628" y="316"/>
                    </a:cubicBezTo>
                    <a:cubicBezTo>
                      <a:pt x="628"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8"/>
              <p:cNvSpPr/>
              <p:nvPr/>
            </p:nvSpPr>
            <p:spPr>
              <a:xfrm>
                <a:off x="629795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8"/>
              <p:cNvSpPr/>
              <p:nvPr/>
            </p:nvSpPr>
            <p:spPr>
              <a:xfrm>
                <a:off x="637125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8"/>
              <p:cNvSpPr/>
              <p:nvPr/>
            </p:nvSpPr>
            <p:spPr>
              <a:xfrm>
                <a:off x="644462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8"/>
              <p:cNvSpPr/>
              <p:nvPr/>
            </p:nvSpPr>
            <p:spPr>
              <a:xfrm>
                <a:off x="6448950" y="1506950"/>
                <a:ext cx="15800" cy="15775"/>
              </a:xfrm>
              <a:custGeom>
                <a:avLst/>
                <a:gdLst/>
                <a:ahLst/>
                <a:cxnLst/>
                <a:rect l="l" t="t" r="r" b="b"/>
                <a:pathLst>
                  <a:path w="632" h="631" extrusionOk="0">
                    <a:moveTo>
                      <a:pt x="316" y="0"/>
                    </a:moveTo>
                    <a:cubicBezTo>
                      <a:pt x="143" y="0"/>
                      <a:pt x="1" y="142"/>
                      <a:pt x="1" y="315"/>
                    </a:cubicBezTo>
                    <a:cubicBezTo>
                      <a:pt x="1" y="488"/>
                      <a:pt x="143" y="631"/>
                      <a:pt x="316" y="631"/>
                    </a:cubicBezTo>
                    <a:cubicBezTo>
                      <a:pt x="492" y="631"/>
                      <a:pt x="631" y="488"/>
                      <a:pt x="631" y="315"/>
                    </a:cubicBezTo>
                    <a:cubicBezTo>
                      <a:pt x="631" y="142"/>
                      <a:pt x="492"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8"/>
              <p:cNvSpPr/>
              <p:nvPr/>
            </p:nvSpPr>
            <p:spPr>
              <a:xfrm>
                <a:off x="6448950" y="1579350"/>
                <a:ext cx="15800" cy="15700"/>
              </a:xfrm>
              <a:custGeom>
                <a:avLst/>
                <a:gdLst/>
                <a:ahLst/>
                <a:cxnLst/>
                <a:rect l="l" t="t" r="r" b="b"/>
                <a:pathLst>
                  <a:path w="632" h="628" extrusionOk="0">
                    <a:moveTo>
                      <a:pt x="316" y="0"/>
                    </a:moveTo>
                    <a:cubicBezTo>
                      <a:pt x="143" y="0"/>
                      <a:pt x="1" y="139"/>
                      <a:pt x="1" y="315"/>
                    </a:cubicBezTo>
                    <a:cubicBezTo>
                      <a:pt x="1" y="488"/>
                      <a:pt x="143" y="628"/>
                      <a:pt x="316" y="628"/>
                    </a:cubicBezTo>
                    <a:cubicBezTo>
                      <a:pt x="492" y="628"/>
                      <a:pt x="631" y="488"/>
                      <a:pt x="631" y="315"/>
                    </a:cubicBezTo>
                    <a:cubicBezTo>
                      <a:pt x="631" y="139"/>
                      <a:pt x="492"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8"/>
              <p:cNvSpPr/>
              <p:nvPr/>
            </p:nvSpPr>
            <p:spPr>
              <a:xfrm>
                <a:off x="6448950" y="1651675"/>
                <a:ext cx="15800" cy="15775"/>
              </a:xfrm>
              <a:custGeom>
                <a:avLst/>
                <a:gdLst/>
                <a:ahLst/>
                <a:cxnLst/>
                <a:rect l="l" t="t" r="r" b="b"/>
                <a:pathLst>
                  <a:path w="632" h="631" extrusionOk="0">
                    <a:moveTo>
                      <a:pt x="316" y="0"/>
                    </a:moveTo>
                    <a:cubicBezTo>
                      <a:pt x="143" y="0"/>
                      <a:pt x="1" y="142"/>
                      <a:pt x="1" y="315"/>
                    </a:cubicBezTo>
                    <a:cubicBezTo>
                      <a:pt x="1" y="491"/>
                      <a:pt x="143" y="630"/>
                      <a:pt x="316" y="630"/>
                    </a:cubicBezTo>
                    <a:cubicBezTo>
                      <a:pt x="492" y="630"/>
                      <a:pt x="631" y="491"/>
                      <a:pt x="631" y="315"/>
                    </a:cubicBezTo>
                    <a:cubicBezTo>
                      <a:pt x="631" y="142"/>
                      <a:pt x="492"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8"/>
              <p:cNvSpPr/>
              <p:nvPr/>
            </p:nvSpPr>
            <p:spPr>
              <a:xfrm>
                <a:off x="6448950" y="1724050"/>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8"/>
              <p:cNvSpPr/>
              <p:nvPr/>
            </p:nvSpPr>
            <p:spPr>
              <a:xfrm>
                <a:off x="6448950" y="1796450"/>
                <a:ext cx="15800" cy="15725"/>
              </a:xfrm>
              <a:custGeom>
                <a:avLst/>
                <a:gdLst/>
                <a:ahLst/>
                <a:cxnLst/>
                <a:rect l="l" t="t" r="r" b="b"/>
                <a:pathLst>
                  <a:path w="632" h="629" extrusionOk="0">
                    <a:moveTo>
                      <a:pt x="316" y="1"/>
                    </a:moveTo>
                    <a:cubicBezTo>
                      <a:pt x="143" y="1"/>
                      <a:pt x="1" y="140"/>
                      <a:pt x="1" y="316"/>
                    </a:cubicBezTo>
                    <a:cubicBezTo>
                      <a:pt x="1" y="489"/>
                      <a:pt x="143" y="628"/>
                      <a:pt x="316" y="628"/>
                    </a:cubicBezTo>
                    <a:cubicBezTo>
                      <a:pt x="492" y="628"/>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8"/>
              <p:cNvSpPr/>
              <p:nvPr/>
            </p:nvSpPr>
            <p:spPr>
              <a:xfrm>
                <a:off x="6448950" y="1868775"/>
                <a:ext cx="15800" cy="15800"/>
              </a:xfrm>
              <a:custGeom>
                <a:avLst/>
                <a:gdLst/>
                <a:ahLst/>
                <a:cxnLst/>
                <a:rect l="l" t="t" r="r" b="b"/>
                <a:pathLst>
                  <a:path w="632" h="632" extrusionOk="0">
                    <a:moveTo>
                      <a:pt x="316" y="1"/>
                    </a:moveTo>
                    <a:cubicBezTo>
                      <a:pt x="143" y="1"/>
                      <a:pt x="1" y="143"/>
                      <a:pt x="1" y="316"/>
                    </a:cubicBezTo>
                    <a:cubicBezTo>
                      <a:pt x="1" y="492"/>
                      <a:pt x="143" y="631"/>
                      <a:pt x="316" y="631"/>
                    </a:cubicBezTo>
                    <a:cubicBezTo>
                      <a:pt x="492" y="631"/>
                      <a:pt x="631" y="492"/>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8"/>
              <p:cNvSpPr/>
              <p:nvPr/>
            </p:nvSpPr>
            <p:spPr>
              <a:xfrm>
                <a:off x="6448950" y="1941175"/>
                <a:ext cx="15800" cy="15775"/>
              </a:xfrm>
              <a:custGeom>
                <a:avLst/>
                <a:gdLst/>
                <a:ahLst/>
                <a:cxnLst/>
                <a:rect l="l" t="t" r="r" b="b"/>
                <a:pathLst>
                  <a:path w="632" h="631" extrusionOk="0">
                    <a:moveTo>
                      <a:pt x="316" y="0"/>
                    </a:moveTo>
                    <a:cubicBezTo>
                      <a:pt x="143" y="0"/>
                      <a:pt x="1" y="140"/>
                      <a:pt x="1" y="316"/>
                    </a:cubicBezTo>
                    <a:cubicBezTo>
                      <a:pt x="1" y="489"/>
                      <a:pt x="143" y="631"/>
                      <a:pt x="316" y="631"/>
                    </a:cubicBezTo>
                    <a:cubicBezTo>
                      <a:pt x="492" y="631"/>
                      <a:pt x="631" y="489"/>
                      <a:pt x="631" y="316"/>
                    </a:cubicBezTo>
                    <a:cubicBezTo>
                      <a:pt x="631" y="140"/>
                      <a:pt x="492"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8"/>
              <p:cNvSpPr/>
              <p:nvPr/>
            </p:nvSpPr>
            <p:spPr>
              <a:xfrm>
                <a:off x="6448950" y="2013575"/>
                <a:ext cx="15800" cy="15700"/>
              </a:xfrm>
              <a:custGeom>
                <a:avLst/>
                <a:gdLst/>
                <a:ahLst/>
                <a:cxnLst/>
                <a:rect l="l" t="t" r="r" b="b"/>
                <a:pathLst>
                  <a:path w="632" h="628" extrusionOk="0">
                    <a:moveTo>
                      <a:pt x="316" y="0"/>
                    </a:moveTo>
                    <a:cubicBezTo>
                      <a:pt x="143" y="0"/>
                      <a:pt x="1" y="140"/>
                      <a:pt x="1" y="315"/>
                    </a:cubicBezTo>
                    <a:cubicBezTo>
                      <a:pt x="1" y="488"/>
                      <a:pt x="143" y="628"/>
                      <a:pt x="316" y="628"/>
                    </a:cubicBezTo>
                    <a:cubicBezTo>
                      <a:pt x="492" y="628"/>
                      <a:pt x="631" y="488"/>
                      <a:pt x="631" y="315"/>
                    </a:cubicBezTo>
                    <a:cubicBezTo>
                      <a:pt x="631" y="140"/>
                      <a:pt x="492"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8"/>
              <p:cNvSpPr/>
              <p:nvPr/>
            </p:nvSpPr>
            <p:spPr>
              <a:xfrm>
                <a:off x="6448950" y="2085900"/>
                <a:ext cx="15800" cy="15775"/>
              </a:xfrm>
              <a:custGeom>
                <a:avLst/>
                <a:gdLst/>
                <a:ahLst/>
                <a:cxnLst/>
                <a:rect l="l" t="t" r="r" b="b"/>
                <a:pathLst>
                  <a:path w="632" h="631" extrusionOk="0">
                    <a:moveTo>
                      <a:pt x="316" y="0"/>
                    </a:moveTo>
                    <a:cubicBezTo>
                      <a:pt x="143" y="0"/>
                      <a:pt x="1" y="142"/>
                      <a:pt x="1" y="315"/>
                    </a:cubicBezTo>
                    <a:cubicBezTo>
                      <a:pt x="1" y="491"/>
                      <a:pt x="143" y="631"/>
                      <a:pt x="316" y="631"/>
                    </a:cubicBezTo>
                    <a:cubicBezTo>
                      <a:pt x="492" y="631"/>
                      <a:pt x="631" y="491"/>
                      <a:pt x="631" y="315"/>
                    </a:cubicBezTo>
                    <a:cubicBezTo>
                      <a:pt x="631" y="142"/>
                      <a:pt x="492"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8"/>
              <p:cNvSpPr/>
              <p:nvPr/>
            </p:nvSpPr>
            <p:spPr>
              <a:xfrm>
                <a:off x="6448950" y="215827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8"/>
              <p:cNvSpPr/>
              <p:nvPr/>
            </p:nvSpPr>
            <p:spPr>
              <a:xfrm>
                <a:off x="6448950" y="2230675"/>
                <a:ext cx="15800" cy="15725"/>
              </a:xfrm>
              <a:custGeom>
                <a:avLst/>
                <a:gdLst/>
                <a:ahLst/>
                <a:cxnLst/>
                <a:rect l="l" t="t" r="r" b="b"/>
                <a:pathLst>
                  <a:path w="632" h="629" extrusionOk="0">
                    <a:moveTo>
                      <a:pt x="316" y="1"/>
                    </a:moveTo>
                    <a:cubicBezTo>
                      <a:pt x="143" y="1"/>
                      <a:pt x="1" y="140"/>
                      <a:pt x="1" y="313"/>
                    </a:cubicBezTo>
                    <a:cubicBezTo>
                      <a:pt x="1" y="489"/>
                      <a:pt x="143" y="628"/>
                      <a:pt x="316" y="628"/>
                    </a:cubicBezTo>
                    <a:cubicBezTo>
                      <a:pt x="492" y="628"/>
                      <a:pt x="631" y="489"/>
                      <a:pt x="631" y="313"/>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8"/>
              <p:cNvSpPr/>
              <p:nvPr/>
            </p:nvSpPr>
            <p:spPr>
              <a:xfrm>
                <a:off x="6448950" y="2303000"/>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8"/>
              <p:cNvSpPr/>
              <p:nvPr/>
            </p:nvSpPr>
            <p:spPr>
              <a:xfrm>
                <a:off x="6448950" y="2375400"/>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8"/>
              <p:cNvSpPr/>
              <p:nvPr/>
            </p:nvSpPr>
            <p:spPr>
              <a:xfrm>
                <a:off x="6448950" y="2447725"/>
                <a:ext cx="15800" cy="15800"/>
              </a:xfrm>
              <a:custGeom>
                <a:avLst/>
                <a:gdLst/>
                <a:ahLst/>
                <a:cxnLst/>
                <a:rect l="l" t="t" r="r" b="b"/>
                <a:pathLst>
                  <a:path w="632" h="632" extrusionOk="0">
                    <a:moveTo>
                      <a:pt x="316" y="1"/>
                    </a:moveTo>
                    <a:cubicBezTo>
                      <a:pt x="143" y="1"/>
                      <a:pt x="1" y="143"/>
                      <a:pt x="1" y="316"/>
                    </a:cubicBezTo>
                    <a:cubicBezTo>
                      <a:pt x="1" y="492"/>
                      <a:pt x="143" y="631"/>
                      <a:pt x="316" y="631"/>
                    </a:cubicBezTo>
                    <a:cubicBezTo>
                      <a:pt x="492" y="631"/>
                      <a:pt x="631" y="492"/>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8"/>
              <p:cNvSpPr/>
              <p:nvPr/>
            </p:nvSpPr>
            <p:spPr>
              <a:xfrm>
                <a:off x="6448950" y="2520125"/>
                <a:ext cx="15800" cy="15775"/>
              </a:xfrm>
              <a:custGeom>
                <a:avLst/>
                <a:gdLst/>
                <a:ahLst/>
                <a:cxnLst/>
                <a:rect l="l" t="t" r="r" b="b"/>
                <a:pathLst>
                  <a:path w="632" h="631" extrusionOk="0">
                    <a:moveTo>
                      <a:pt x="316" y="0"/>
                    </a:moveTo>
                    <a:cubicBezTo>
                      <a:pt x="143" y="0"/>
                      <a:pt x="1" y="143"/>
                      <a:pt x="1" y="316"/>
                    </a:cubicBezTo>
                    <a:cubicBezTo>
                      <a:pt x="1" y="489"/>
                      <a:pt x="143" y="631"/>
                      <a:pt x="316" y="631"/>
                    </a:cubicBezTo>
                    <a:cubicBezTo>
                      <a:pt x="492" y="631"/>
                      <a:pt x="631" y="489"/>
                      <a:pt x="631" y="316"/>
                    </a:cubicBezTo>
                    <a:cubicBezTo>
                      <a:pt x="631" y="143"/>
                      <a:pt x="492"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8"/>
              <p:cNvSpPr/>
              <p:nvPr/>
            </p:nvSpPr>
            <p:spPr>
              <a:xfrm>
                <a:off x="4762600" y="3915975"/>
                <a:ext cx="15725" cy="15800"/>
              </a:xfrm>
              <a:custGeom>
                <a:avLst/>
                <a:gdLst/>
                <a:ahLst/>
                <a:cxnLst/>
                <a:rect l="l" t="t" r="r" b="b"/>
                <a:pathLst>
                  <a:path w="629" h="632" extrusionOk="0">
                    <a:moveTo>
                      <a:pt x="313" y="1"/>
                    </a:moveTo>
                    <a:cubicBezTo>
                      <a:pt x="140" y="1"/>
                      <a:pt x="0" y="143"/>
                      <a:pt x="0" y="316"/>
                    </a:cubicBezTo>
                    <a:cubicBezTo>
                      <a:pt x="0"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8"/>
              <p:cNvSpPr/>
              <p:nvPr/>
            </p:nvSpPr>
            <p:spPr>
              <a:xfrm>
                <a:off x="4835900" y="3915975"/>
                <a:ext cx="15775" cy="15800"/>
              </a:xfrm>
              <a:custGeom>
                <a:avLst/>
                <a:gdLst/>
                <a:ahLst/>
                <a:cxnLst/>
                <a:rect l="l" t="t" r="r" b="b"/>
                <a:pathLst>
                  <a:path w="631" h="632" extrusionOk="0">
                    <a:moveTo>
                      <a:pt x="316" y="1"/>
                    </a:moveTo>
                    <a:cubicBezTo>
                      <a:pt x="140" y="1"/>
                      <a:pt x="0" y="143"/>
                      <a:pt x="0" y="316"/>
                    </a:cubicBezTo>
                    <a:cubicBezTo>
                      <a:pt x="0"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8"/>
              <p:cNvSpPr/>
              <p:nvPr/>
            </p:nvSpPr>
            <p:spPr>
              <a:xfrm>
                <a:off x="4909275" y="3915975"/>
                <a:ext cx="15700" cy="15800"/>
              </a:xfrm>
              <a:custGeom>
                <a:avLst/>
                <a:gdLst/>
                <a:ahLst/>
                <a:cxnLst/>
                <a:rect l="l" t="t" r="r" b="b"/>
                <a:pathLst>
                  <a:path w="628" h="632" extrusionOk="0">
                    <a:moveTo>
                      <a:pt x="313" y="1"/>
                    </a:moveTo>
                    <a:cubicBezTo>
                      <a:pt x="140" y="1"/>
                      <a:pt x="0" y="143"/>
                      <a:pt x="0" y="316"/>
                    </a:cubicBezTo>
                    <a:cubicBezTo>
                      <a:pt x="0"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8"/>
              <p:cNvSpPr/>
              <p:nvPr/>
            </p:nvSpPr>
            <p:spPr>
              <a:xfrm>
                <a:off x="4982575" y="3915975"/>
                <a:ext cx="15775" cy="15800"/>
              </a:xfrm>
              <a:custGeom>
                <a:avLst/>
                <a:gdLst/>
                <a:ahLst/>
                <a:cxnLst/>
                <a:rect l="l" t="t" r="r" b="b"/>
                <a:pathLst>
                  <a:path w="631" h="632" extrusionOk="0">
                    <a:moveTo>
                      <a:pt x="316" y="1"/>
                    </a:moveTo>
                    <a:cubicBezTo>
                      <a:pt x="140" y="1"/>
                      <a:pt x="0" y="143"/>
                      <a:pt x="0" y="316"/>
                    </a:cubicBezTo>
                    <a:cubicBezTo>
                      <a:pt x="0"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8"/>
              <p:cNvSpPr/>
              <p:nvPr/>
            </p:nvSpPr>
            <p:spPr>
              <a:xfrm>
                <a:off x="505587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91" y="631"/>
                      <a:pt x="631" y="489"/>
                      <a:pt x="631" y="316"/>
                    </a:cubicBezTo>
                    <a:cubicBezTo>
                      <a:pt x="631" y="143"/>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8"/>
              <p:cNvSpPr/>
              <p:nvPr/>
            </p:nvSpPr>
            <p:spPr>
              <a:xfrm>
                <a:off x="5129250" y="3915975"/>
                <a:ext cx="15775" cy="15800"/>
              </a:xfrm>
              <a:custGeom>
                <a:avLst/>
                <a:gdLst/>
                <a:ahLst/>
                <a:cxnLst/>
                <a:rect l="l" t="t" r="r" b="b"/>
                <a:pathLst>
                  <a:path w="631" h="632" extrusionOk="0">
                    <a:moveTo>
                      <a:pt x="316" y="1"/>
                    </a:moveTo>
                    <a:cubicBezTo>
                      <a:pt x="140" y="1"/>
                      <a:pt x="0" y="143"/>
                      <a:pt x="0" y="316"/>
                    </a:cubicBezTo>
                    <a:cubicBezTo>
                      <a:pt x="0"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8"/>
              <p:cNvSpPr/>
              <p:nvPr/>
            </p:nvSpPr>
            <p:spPr>
              <a:xfrm>
                <a:off x="5202550"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91" y="631"/>
                      <a:pt x="631" y="489"/>
                      <a:pt x="631" y="316"/>
                    </a:cubicBezTo>
                    <a:cubicBezTo>
                      <a:pt x="631" y="143"/>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8"/>
              <p:cNvSpPr/>
              <p:nvPr/>
            </p:nvSpPr>
            <p:spPr>
              <a:xfrm>
                <a:off x="5275925" y="3915975"/>
                <a:ext cx="15775" cy="15800"/>
              </a:xfrm>
              <a:custGeom>
                <a:avLst/>
                <a:gdLst/>
                <a:ahLst/>
                <a:cxnLst/>
                <a:rect l="l" t="t" r="r" b="b"/>
                <a:pathLst>
                  <a:path w="631" h="632" extrusionOk="0">
                    <a:moveTo>
                      <a:pt x="315" y="1"/>
                    </a:moveTo>
                    <a:cubicBezTo>
                      <a:pt x="140" y="1"/>
                      <a:pt x="0" y="143"/>
                      <a:pt x="0" y="316"/>
                    </a:cubicBezTo>
                    <a:cubicBezTo>
                      <a:pt x="0" y="489"/>
                      <a:pt x="140"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8"/>
              <p:cNvSpPr/>
              <p:nvPr/>
            </p:nvSpPr>
            <p:spPr>
              <a:xfrm>
                <a:off x="534922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91" y="631"/>
                      <a:pt x="631" y="489"/>
                      <a:pt x="631" y="316"/>
                    </a:cubicBezTo>
                    <a:cubicBezTo>
                      <a:pt x="631" y="143"/>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8"/>
              <p:cNvSpPr/>
              <p:nvPr/>
            </p:nvSpPr>
            <p:spPr>
              <a:xfrm>
                <a:off x="5422600" y="3915975"/>
                <a:ext cx="15775" cy="15800"/>
              </a:xfrm>
              <a:custGeom>
                <a:avLst/>
                <a:gdLst/>
                <a:ahLst/>
                <a:cxnLst/>
                <a:rect l="l" t="t" r="r" b="b"/>
                <a:pathLst>
                  <a:path w="631" h="632" extrusionOk="0">
                    <a:moveTo>
                      <a:pt x="315" y="1"/>
                    </a:moveTo>
                    <a:cubicBezTo>
                      <a:pt x="140" y="1"/>
                      <a:pt x="0" y="143"/>
                      <a:pt x="0" y="316"/>
                    </a:cubicBezTo>
                    <a:cubicBezTo>
                      <a:pt x="0" y="489"/>
                      <a:pt x="140"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8"/>
              <p:cNvSpPr/>
              <p:nvPr/>
            </p:nvSpPr>
            <p:spPr>
              <a:xfrm>
                <a:off x="5495900" y="3915975"/>
                <a:ext cx="15775" cy="15800"/>
              </a:xfrm>
              <a:custGeom>
                <a:avLst/>
                <a:gdLst/>
                <a:ahLst/>
                <a:cxnLst/>
                <a:rect l="l" t="t" r="r" b="b"/>
                <a:pathLst>
                  <a:path w="631" h="632" extrusionOk="0">
                    <a:moveTo>
                      <a:pt x="315" y="1"/>
                    </a:moveTo>
                    <a:cubicBezTo>
                      <a:pt x="143" y="1"/>
                      <a:pt x="0" y="143"/>
                      <a:pt x="0" y="316"/>
                    </a:cubicBezTo>
                    <a:cubicBezTo>
                      <a:pt x="0" y="489"/>
                      <a:pt x="143" y="631"/>
                      <a:pt x="315" y="631"/>
                    </a:cubicBezTo>
                    <a:cubicBezTo>
                      <a:pt x="491" y="631"/>
                      <a:pt x="631" y="489"/>
                      <a:pt x="631" y="316"/>
                    </a:cubicBezTo>
                    <a:cubicBezTo>
                      <a:pt x="631" y="143"/>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8"/>
              <p:cNvSpPr/>
              <p:nvPr/>
            </p:nvSpPr>
            <p:spPr>
              <a:xfrm>
                <a:off x="5569275" y="3915975"/>
                <a:ext cx="15775" cy="15800"/>
              </a:xfrm>
              <a:custGeom>
                <a:avLst/>
                <a:gdLst/>
                <a:ahLst/>
                <a:cxnLst/>
                <a:rect l="l" t="t" r="r" b="b"/>
                <a:pathLst>
                  <a:path w="631" h="632" extrusionOk="0">
                    <a:moveTo>
                      <a:pt x="315" y="1"/>
                    </a:moveTo>
                    <a:cubicBezTo>
                      <a:pt x="140" y="1"/>
                      <a:pt x="0" y="143"/>
                      <a:pt x="0" y="316"/>
                    </a:cubicBezTo>
                    <a:cubicBezTo>
                      <a:pt x="0" y="489"/>
                      <a:pt x="140"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8"/>
              <p:cNvSpPr/>
              <p:nvPr/>
            </p:nvSpPr>
            <p:spPr>
              <a:xfrm>
                <a:off x="5642575" y="3915975"/>
                <a:ext cx="15775" cy="15800"/>
              </a:xfrm>
              <a:custGeom>
                <a:avLst/>
                <a:gdLst/>
                <a:ahLst/>
                <a:cxnLst/>
                <a:rect l="l" t="t" r="r" b="b"/>
                <a:pathLst>
                  <a:path w="631" h="632" extrusionOk="0">
                    <a:moveTo>
                      <a:pt x="315" y="1"/>
                    </a:moveTo>
                    <a:cubicBezTo>
                      <a:pt x="142" y="1"/>
                      <a:pt x="0" y="143"/>
                      <a:pt x="0" y="316"/>
                    </a:cubicBezTo>
                    <a:cubicBezTo>
                      <a:pt x="0" y="489"/>
                      <a:pt x="142" y="631"/>
                      <a:pt x="315" y="631"/>
                    </a:cubicBezTo>
                    <a:cubicBezTo>
                      <a:pt x="491" y="631"/>
                      <a:pt x="631" y="489"/>
                      <a:pt x="631" y="316"/>
                    </a:cubicBezTo>
                    <a:cubicBezTo>
                      <a:pt x="631" y="143"/>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8"/>
              <p:cNvSpPr/>
              <p:nvPr/>
            </p:nvSpPr>
            <p:spPr>
              <a:xfrm>
                <a:off x="5715950" y="3915975"/>
                <a:ext cx="15775" cy="15800"/>
              </a:xfrm>
              <a:custGeom>
                <a:avLst/>
                <a:gdLst/>
                <a:ahLst/>
                <a:cxnLst/>
                <a:rect l="l" t="t" r="r" b="b"/>
                <a:pathLst>
                  <a:path w="631" h="632" extrusionOk="0">
                    <a:moveTo>
                      <a:pt x="315" y="1"/>
                    </a:moveTo>
                    <a:cubicBezTo>
                      <a:pt x="140" y="1"/>
                      <a:pt x="0" y="143"/>
                      <a:pt x="0" y="316"/>
                    </a:cubicBezTo>
                    <a:cubicBezTo>
                      <a:pt x="0" y="489"/>
                      <a:pt x="140"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8"/>
              <p:cNvSpPr/>
              <p:nvPr/>
            </p:nvSpPr>
            <p:spPr>
              <a:xfrm>
                <a:off x="5789250" y="3915975"/>
                <a:ext cx="15775" cy="15800"/>
              </a:xfrm>
              <a:custGeom>
                <a:avLst/>
                <a:gdLst/>
                <a:ahLst/>
                <a:cxnLst/>
                <a:rect l="l" t="t" r="r" b="b"/>
                <a:pathLst>
                  <a:path w="631" h="632" extrusionOk="0">
                    <a:moveTo>
                      <a:pt x="315" y="1"/>
                    </a:moveTo>
                    <a:cubicBezTo>
                      <a:pt x="142" y="1"/>
                      <a:pt x="0" y="143"/>
                      <a:pt x="0" y="316"/>
                    </a:cubicBezTo>
                    <a:cubicBezTo>
                      <a:pt x="0" y="489"/>
                      <a:pt x="142" y="631"/>
                      <a:pt x="315" y="631"/>
                    </a:cubicBezTo>
                    <a:cubicBezTo>
                      <a:pt x="491" y="631"/>
                      <a:pt x="631" y="489"/>
                      <a:pt x="631" y="316"/>
                    </a:cubicBezTo>
                    <a:cubicBezTo>
                      <a:pt x="631" y="143"/>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8"/>
              <p:cNvSpPr/>
              <p:nvPr/>
            </p:nvSpPr>
            <p:spPr>
              <a:xfrm>
                <a:off x="5862600" y="3915975"/>
                <a:ext cx="15800" cy="15800"/>
              </a:xfrm>
              <a:custGeom>
                <a:avLst/>
                <a:gdLst/>
                <a:ahLst/>
                <a:cxnLst/>
                <a:rect l="l" t="t" r="r" b="b"/>
                <a:pathLst>
                  <a:path w="632" h="632" extrusionOk="0">
                    <a:moveTo>
                      <a:pt x="316" y="1"/>
                    </a:moveTo>
                    <a:cubicBezTo>
                      <a:pt x="140" y="1"/>
                      <a:pt x="1" y="143"/>
                      <a:pt x="1" y="316"/>
                    </a:cubicBezTo>
                    <a:cubicBezTo>
                      <a:pt x="1"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8"/>
              <p:cNvSpPr/>
              <p:nvPr/>
            </p:nvSpPr>
            <p:spPr>
              <a:xfrm>
                <a:off x="5935925" y="3915975"/>
                <a:ext cx="15775" cy="15800"/>
              </a:xfrm>
              <a:custGeom>
                <a:avLst/>
                <a:gdLst/>
                <a:ahLst/>
                <a:cxnLst/>
                <a:rect l="l" t="t" r="r" b="b"/>
                <a:pathLst>
                  <a:path w="631" h="632" extrusionOk="0">
                    <a:moveTo>
                      <a:pt x="315" y="1"/>
                    </a:moveTo>
                    <a:cubicBezTo>
                      <a:pt x="142" y="1"/>
                      <a:pt x="0" y="143"/>
                      <a:pt x="0" y="316"/>
                    </a:cubicBezTo>
                    <a:cubicBezTo>
                      <a:pt x="0" y="489"/>
                      <a:pt x="142" y="631"/>
                      <a:pt x="315" y="631"/>
                    </a:cubicBezTo>
                    <a:cubicBezTo>
                      <a:pt x="491" y="631"/>
                      <a:pt x="631" y="489"/>
                      <a:pt x="631" y="316"/>
                    </a:cubicBezTo>
                    <a:cubicBezTo>
                      <a:pt x="631" y="143"/>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8"/>
              <p:cNvSpPr/>
              <p:nvPr/>
            </p:nvSpPr>
            <p:spPr>
              <a:xfrm>
                <a:off x="6009275" y="3915975"/>
                <a:ext cx="15800" cy="15800"/>
              </a:xfrm>
              <a:custGeom>
                <a:avLst/>
                <a:gdLst/>
                <a:ahLst/>
                <a:cxnLst/>
                <a:rect l="l" t="t" r="r" b="b"/>
                <a:pathLst>
                  <a:path w="632" h="632" extrusionOk="0">
                    <a:moveTo>
                      <a:pt x="316" y="1"/>
                    </a:moveTo>
                    <a:cubicBezTo>
                      <a:pt x="140" y="1"/>
                      <a:pt x="1" y="143"/>
                      <a:pt x="1" y="316"/>
                    </a:cubicBezTo>
                    <a:cubicBezTo>
                      <a:pt x="1"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8"/>
              <p:cNvSpPr/>
              <p:nvPr/>
            </p:nvSpPr>
            <p:spPr>
              <a:xfrm>
                <a:off x="608257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8"/>
              <p:cNvSpPr/>
              <p:nvPr/>
            </p:nvSpPr>
            <p:spPr>
              <a:xfrm>
                <a:off x="6155950" y="3915975"/>
                <a:ext cx="15800" cy="15800"/>
              </a:xfrm>
              <a:custGeom>
                <a:avLst/>
                <a:gdLst/>
                <a:ahLst/>
                <a:cxnLst/>
                <a:rect l="l" t="t" r="r" b="b"/>
                <a:pathLst>
                  <a:path w="632" h="632" extrusionOk="0">
                    <a:moveTo>
                      <a:pt x="316" y="1"/>
                    </a:moveTo>
                    <a:cubicBezTo>
                      <a:pt x="140" y="1"/>
                      <a:pt x="1" y="143"/>
                      <a:pt x="1" y="316"/>
                    </a:cubicBezTo>
                    <a:cubicBezTo>
                      <a:pt x="1"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8"/>
              <p:cNvSpPr/>
              <p:nvPr/>
            </p:nvSpPr>
            <p:spPr>
              <a:xfrm>
                <a:off x="622925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8"/>
              <p:cNvSpPr/>
              <p:nvPr/>
            </p:nvSpPr>
            <p:spPr>
              <a:xfrm>
                <a:off x="6302625" y="3915975"/>
                <a:ext cx="15800" cy="15800"/>
              </a:xfrm>
              <a:custGeom>
                <a:avLst/>
                <a:gdLst/>
                <a:ahLst/>
                <a:cxnLst/>
                <a:rect l="l" t="t" r="r" b="b"/>
                <a:pathLst>
                  <a:path w="632" h="632" extrusionOk="0">
                    <a:moveTo>
                      <a:pt x="316" y="1"/>
                    </a:moveTo>
                    <a:cubicBezTo>
                      <a:pt x="140" y="1"/>
                      <a:pt x="1" y="143"/>
                      <a:pt x="1" y="316"/>
                    </a:cubicBezTo>
                    <a:cubicBezTo>
                      <a:pt x="1"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8"/>
              <p:cNvSpPr/>
              <p:nvPr/>
            </p:nvSpPr>
            <p:spPr>
              <a:xfrm>
                <a:off x="637592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8"/>
              <p:cNvSpPr/>
              <p:nvPr/>
            </p:nvSpPr>
            <p:spPr>
              <a:xfrm>
                <a:off x="6449300" y="3915975"/>
                <a:ext cx="15800" cy="15800"/>
              </a:xfrm>
              <a:custGeom>
                <a:avLst/>
                <a:gdLst/>
                <a:ahLst/>
                <a:cxnLst/>
                <a:rect l="l" t="t" r="r" b="b"/>
                <a:pathLst>
                  <a:path w="632" h="632" extrusionOk="0">
                    <a:moveTo>
                      <a:pt x="316" y="1"/>
                    </a:moveTo>
                    <a:cubicBezTo>
                      <a:pt x="140" y="1"/>
                      <a:pt x="1" y="143"/>
                      <a:pt x="1" y="316"/>
                    </a:cubicBezTo>
                    <a:cubicBezTo>
                      <a:pt x="1"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8"/>
              <p:cNvSpPr/>
              <p:nvPr/>
            </p:nvSpPr>
            <p:spPr>
              <a:xfrm>
                <a:off x="6453625" y="385467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8"/>
              <p:cNvSpPr/>
              <p:nvPr/>
            </p:nvSpPr>
            <p:spPr>
              <a:xfrm>
                <a:off x="6453625" y="37822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8"/>
              <p:cNvSpPr/>
              <p:nvPr/>
            </p:nvSpPr>
            <p:spPr>
              <a:xfrm>
                <a:off x="6453625" y="3709950"/>
                <a:ext cx="15800" cy="15725"/>
              </a:xfrm>
              <a:custGeom>
                <a:avLst/>
                <a:gdLst/>
                <a:ahLst/>
                <a:cxnLst/>
                <a:rect l="l" t="t" r="r" b="b"/>
                <a:pathLst>
                  <a:path w="632" h="629" extrusionOk="0">
                    <a:moveTo>
                      <a:pt x="316" y="1"/>
                    </a:moveTo>
                    <a:cubicBezTo>
                      <a:pt x="143" y="1"/>
                      <a:pt x="1" y="140"/>
                      <a:pt x="1" y="313"/>
                    </a:cubicBezTo>
                    <a:cubicBezTo>
                      <a:pt x="1" y="489"/>
                      <a:pt x="143" y="629"/>
                      <a:pt x="316" y="629"/>
                    </a:cubicBezTo>
                    <a:cubicBezTo>
                      <a:pt x="489" y="629"/>
                      <a:pt x="631" y="489"/>
                      <a:pt x="631" y="313"/>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8"/>
              <p:cNvSpPr/>
              <p:nvPr/>
            </p:nvSpPr>
            <p:spPr>
              <a:xfrm>
                <a:off x="6453625" y="3637575"/>
                <a:ext cx="15800" cy="15775"/>
              </a:xfrm>
              <a:custGeom>
                <a:avLst/>
                <a:gdLst/>
                <a:ahLst/>
                <a:cxnLst/>
                <a:rect l="l" t="t" r="r" b="b"/>
                <a:pathLst>
                  <a:path w="632" h="631" extrusionOk="0">
                    <a:moveTo>
                      <a:pt x="316" y="0"/>
                    </a:moveTo>
                    <a:cubicBezTo>
                      <a:pt x="143" y="0"/>
                      <a:pt x="1" y="142"/>
                      <a:pt x="1" y="315"/>
                    </a:cubicBezTo>
                    <a:cubicBezTo>
                      <a:pt x="1" y="488"/>
                      <a:pt x="143" y="631"/>
                      <a:pt x="316" y="631"/>
                    </a:cubicBezTo>
                    <a:cubicBezTo>
                      <a:pt x="489" y="631"/>
                      <a:pt x="631" y="488"/>
                      <a:pt x="631" y="315"/>
                    </a:cubicBezTo>
                    <a:cubicBezTo>
                      <a:pt x="631" y="142"/>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8"/>
              <p:cNvSpPr/>
              <p:nvPr/>
            </p:nvSpPr>
            <p:spPr>
              <a:xfrm>
                <a:off x="6453625" y="3565175"/>
                <a:ext cx="15800" cy="15775"/>
              </a:xfrm>
              <a:custGeom>
                <a:avLst/>
                <a:gdLst/>
                <a:ahLst/>
                <a:cxnLst/>
                <a:rect l="l" t="t" r="r" b="b"/>
                <a:pathLst>
                  <a:path w="632" h="631" extrusionOk="0">
                    <a:moveTo>
                      <a:pt x="316" y="0"/>
                    </a:moveTo>
                    <a:cubicBezTo>
                      <a:pt x="143" y="0"/>
                      <a:pt x="1" y="143"/>
                      <a:pt x="1" y="316"/>
                    </a:cubicBezTo>
                    <a:cubicBezTo>
                      <a:pt x="1" y="489"/>
                      <a:pt x="143" y="631"/>
                      <a:pt x="316" y="631"/>
                    </a:cubicBezTo>
                    <a:cubicBezTo>
                      <a:pt x="489" y="631"/>
                      <a:pt x="631" y="489"/>
                      <a:pt x="631" y="316"/>
                    </a:cubicBezTo>
                    <a:cubicBezTo>
                      <a:pt x="631"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8"/>
              <p:cNvSpPr/>
              <p:nvPr/>
            </p:nvSpPr>
            <p:spPr>
              <a:xfrm>
                <a:off x="6453625" y="3492850"/>
                <a:ext cx="15800" cy="15725"/>
              </a:xfrm>
              <a:custGeom>
                <a:avLst/>
                <a:gdLst/>
                <a:ahLst/>
                <a:cxnLst/>
                <a:rect l="l" t="t" r="r" b="b"/>
                <a:pathLst>
                  <a:path w="632" h="629" extrusionOk="0">
                    <a:moveTo>
                      <a:pt x="316" y="0"/>
                    </a:moveTo>
                    <a:cubicBezTo>
                      <a:pt x="143" y="0"/>
                      <a:pt x="1" y="140"/>
                      <a:pt x="1" y="316"/>
                    </a:cubicBezTo>
                    <a:cubicBezTo>
                      <a:pt x="1" y="489"/>
                      <a:pt x="143" y="628"/>
                      <a:pt x="316" y="628"/>
                    </a:cubicBezTo>
                    <a:cubicBezTo>
                      <a:pt x="489" y="628"/>
                      <a:pt x="631" y="489"/>
                      <a:pt x="631" y="316"/>
                    </a:cubicBezTo>
                    <a:cubicBezTo>
                      <a:pt x="631"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8"/>
              <p:cNvSpPr/>
              <p:nvPr/>
            </p:nvSpPr>
            <p:spPr>
              <a:xfrm>
                <a:off x="6453625" y="3420450"/>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8"/>
              <p:cNvSpPr/>
              <p:nvPr/>
            </p:nvSpPr>
            <p:spPr>
              <a:xfrm>
                <a:off x="6453625" y="3348050"/>
                <a:ext cx="15800" cy="15800"/>
              </a:xfrm>
              <a:custGeom>
                <a:avLst/>
                <a:gdLst/>
                <a:ahLst/>
                <a:cxnLst/>
                <a:rect l="l" t="t" r="r" b="b"/>
                <a:pathLst>
                  <a:path w="632" h="632" extrusionOk="0">
                    <a:moveTo>
                      <a:pt x="316" y="1"/>
                    </a:moveTo>
                    <a:cubicBezTo>
                      <a:pt x="143" y="1"/>
                      <a:pt x="1" y="143"/>
                      <a:pt x="1" y="316"/>
                    </a:cubicBezTo>
                    <a:cubicBezTo>
                      <a:pt x="1" y="492"/>
                      <a:pt x="143" y="631"/>
                      <a:pt x="316" y="631"/>
                    </a:cubicBezTo>
                    <a:cubicBezTo>
                      <a:pt x="489" y="631"/>
                      <a:pt x="631" y="492"/>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8"/>
              <p:cNvSpPr/>
              <p:nvPr/>
            </p:nvSpPr>
            <p:spPr>
              <a:xfrm>
                <a:off x="6453625" y="32757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89"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8"/>
              <p:cNvSpPr/>
              <p:nvPr/>
            </p:nvSpPr>
            <p:spPr>
              <a:xfrm>
                <a:off x="6453625" y="3203350"/>
                <a:ext cx="15800" cy="15775"/>
              </a:xfrm>
              <a:custGeom>
                <a:avLst/>
                <a:gdLst/>
                <a:ahLst/>
                <a:cxnLst/>
                <a:rect l="l" t="t" r="r" b="b"/>
                <a:pathLst>
                  <a:path w="632" h="631" extrusionOk="0">
                    <a:moveTo>
                      <a:pt x="316" y="0"/>
                    </a:moveTo>
                    <a:cubicBezTo>
                      <a:pt x="143" y="0"/>
                      <a:pt x="1" y="142"/>
                      <a:pt x="1" y="315"/>
                    </a:cubicBezTo>
                    <a:cubicBezTo>
                      <a:pt x="1" y="488"/>
                      <a:pt x="143" y="631"/>
                      <a:pt x="316" y="631"/>
                    </a:cubicBezTo>
                    <a:cubicBezTo>
                      <a:pt x="489" y="631"/>
                      <a:pt x="631" y="488"/>
                      <a:pt x="631" y="315"/>
                    </a:cubicBezTo>
                    <a:cubicBezTo>
                      <a:pt x="631" y="142"/>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8"/>
              <p:cNvSpPr/>
              <p:nvPr/>
            </p:nvSpPr>
            <p:spPr>
              <a:xfrm>
                <a:off x="6453625" y="3130950"/>
                <a:ext cx="15800" cy="15775"/>
              </a:xfrm>
              <a:custGeom>
                <a:avLst/>
                <a:gdLst/>
                <a:ahLst/>
                <a:cxnLst/>
                <a:rect l="l" t="t" r="r" b="b"/>
                <a:pathLst>
                  <a:path w="632" h="631" extrusionOk="0">
                    <a:moveTo>
                      <a:pt x="316" y="0"/>
                    </a:moveTo>
                    <a:cubicBezTo>
                      <a:pt x="143" y="0"/>
                      <a:pt x="1" y="143"/>
                      <a:pt x="1" y="315"/>
                    </a:cubicBezTo>
                    <a:cubicBezTo>
                      <a:pt x="1" y="491"/>
                      <a:pt x="143" y="631"/>
                      <a:pt x="316" y="631"/>
                    </a:cubicBezTo>
                    <a:cubicBezTo>
                      <a:pt x="489" y="631"/>
                      <a:pt x="631" y="491"/>
                      <a:pt x="631" y="315"/>
                    </a:cubicBezTo>
                    <a:cubicBezTo>
                      <a:pt x="631"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8"/>
              <p:cNvSpPr/>
              <p:nvPr/>
            </p:nvSpPr>
            <p:spPr>
              <a:xfrm>
                <a:off x="6453625" y="3058625"/>
                <a:ext cx="15800" cy="15775"/>
              </a:xfrm>
              <a:custGeom>
                <a:avLst/>
                <a:gdLst/>
                <a:ahLst/>
                <a:cxnLst/>
                <a:rect l="l" t="t" r="r" b="b"/>
                <a:pathLst>
                  <a:path w="632" h="631" extrusionOk="0">
                    <a:moveTo>
                      <a:pt x="316" y="0"/>
                    </a:moveTo>
                    <a:cubicBezTo>
                      <a:pt x="143" y="0"/>
                      <a:pt x="1" y="140"/>
                      <a:pt x="1" y="315"/>
                    </a:cubicBezTo>
                    <a:cubicBezTo>
                      <a:pt x="1" y="488"/>
                      <a:pt x="143" y="631"/>
                      <a:pt x="316" y="631"/>
                    </a:cubicBezTo>
                    <a:cubicBezTo>
                      <a:pt x="489" y="631"/>
                      <a:pt x="631" y="488"/>
                      <a:pt x="631" y="315"/>
                    </a:cubicBezTo>
                    <a:cubicBezTo>
                      <a:pt x="631"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8"/>
              <p:cNvSpPr/>
              <p:nvPr/>
            </p:nvSpPr>
            <p:spPr>
              <a:xfrm>
                <a:off x="6453625" y="2986225"/>
                <a:ext cx="15800" cy="15775"/>
              </a:xfrm>
              <a:custGeom>
                <a:avLst/>
                <a:gdLst/>
                <a:ahLst/>
                <a:cxnLst/>
                <a:rect l="l" t="t" r="r" b="b"/>
                <a:pathLst>
                  <a:path w="632" h="631" extrusionOk="0">
                    <a:moveTo>
                      <a:pt x="316" y="0"/>
                    </a:moveTo>
                    <a:cubicBezTo>
                      <a:pt x="143" y="0"/>
                      <a:pt x="1" y="143"/>
                      <a:pt x="1" y="316"/>
                    </a:cubicBezTo>
                    <a:cubicBezTo>
                      <a:pt x="1" y="489"/>
                      <a:pt x="143" y="631"/>
                      <a:pt x="316" y="631"/>
                    </a:cubicBezTo>
                    <a:cubicBezTo>
                      <a:pt x="489" y="631"/>
                      <a:pt x="631" y="489"/>
                      <a:pt x="631" y="316"/>
                    </a:cubicBezTo>
                    <a:cubicBezTo>
                      <a:pt x="631"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8"/>
              <p:cNvSpPr/>
              <p:nvPr/>
            </p:nvSpPr>
            <p:spPr>
              <a:xfrm>
                <a:off x="6453625" y="2913900"/>
                <a:ext cx="15800" cy="15725"/>
              </a:xfrm>
              <a:custGeom>
                <a:avLst/>
                <a:gdLst/>
                <a:ahLst/>
                <a:cxnLst/>
                <a:rect l="l" t="t" r="r" b="b"/>
                <a:pathLst>
                  <a:path w="632" h="629" extrusionOk="0">
                    <a:moveTo>
                      <a:pt x="316" y="0"/>
                    </a:moveTo>
                    <a:cubicBezTo>
                      <a:pt x="143" y="0"/>
                      <a:pt x="1" y="140"/>
                      <a:pt x="1" y="313"/>
                    </a:cubicBezTo>
                    <a:cubicBezTo>
                      <a:pt x="1" y="489"/>
                      <a:pt x="143" y="628"/>
                      <a:pt x="316" y="628"/>
                    </a:cubicBezTo>
                    <a:cubicBezTo>
                      <a:pt x="489" y="628"/>
                      <a:pt x="631" y="489"/>
                      <a:pt x="631" y="313"/>
                    </a:cubicBezTo>
                    <a:cubicBezTo>
                      <a:pt x="631"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8"/>
              <p:cNvSpPr/>
              <p:nvPr/>
            </p:nvSpPr>
            <p:spPr>
              <a:xfrm>
                <a:off x="6453625" y="2841500"/>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8"/>
              <p:cNvSpPr/>
              <p:nvPr/>
            </p:nvSpPr>
            <p:spPr>
              <a:xfrm>
                <a:off x="4488225" y="1407350"/>
                <a:ext cx="2025900" cy="2557550"/>
              </a:xfrm>
              <a:custGeom>
                <a:avLst/>
                <a:gdLst/>
                <a:ahLst/>
                <a:cxnLst/>
                <a:rect l="l" t="t" r="r" b="b"/>
                <a:pathLst>
                  <a:path w="81036" h="102302" extrusionOk="0">
                    <a:moveTo>
                      <a:pt x="77244" y="3384"/>
                    </a:moveTo>
                    <a:lnTo>
                      <a:pt x="77244" y="20500"/>
                    </a:lnTo>
                    <a:lnTo>
                      <a:pt x="53927" y="3384"/>
                    </a:lnTo>
                    <a:close/>
                    <a:moveTo>
                      <a:pt x="77030" y="363"/>
                    </a:moveTo>
                    <a:cubicBezTo>
                      <a:pt x="77356" y="363"/>
                      <a:pt x="78372" y="429"/>
                      <a:pt x="79216" y="1167"/>
                    </a:cubicBezTo>
                    <a:cubicBezTo>
                      <a:pt x="79989" y="1842"/>
                      <a:pt x="80427" y="2896"/>
                      <a:pt x="80514" y="4302"/>
                    </a:cubicBezTo>
                    <a:cubicBezTo>
                      <a:pt x="80776" y="8573"/>
                      <a:pt x="80517" y="41512"/>
                      <a:pt x="80514" y="41844"/>
                    </a:cubicBezTo>
                    <a:cubicBezTo>
                      <a:pt x="80514" y="41878"/>
                      <a:pt x="80636" y="44299"/>
                      <a:pt x="80000" y="45398"/>
                    </a:cubicBezTo>
                    <a:cubicBezTo>
                      <a:pt x="79462" y="46327"/>
                      <a:pt x="79216" y="46595"/>
                      <a:pt x="79152" y="46657"/>
                    </a:cubicBezTo>
                    <a:cubicBezTo>
                      <a:pt x="78441" y="45443"/>
                      <a:pt x="77685" y="44659"/>
                      <a:pt x="77504" y="44478"/>
                    </a:cubicBezTo>
                    <a:lnTo>
                      <a:pt x="77504" y="3125"/>
                    </a:lnTo>
                    <a:lnTo>
                      <a:pt x="8158" y="3125"/>
                    </a:lnTo>
                    <a:cubicBezTo>
                      <a:pt x="8774" y="2366"/>
                      <a:pt x="9156" y="1409"/>
                      <a:pt x="9184" y="366"/>
                    </a:cubicBezTo>
                    <a:lnTo>
                      <a:pt x="76923" y="366"/>
                    </a:lnTo>
                    <a:cubicBezTo>
                      <a:pt x="76927" y="365"/>
                      <a:pt x="76965" y="363"/>
                      <a:pt x="77030" y="363"/>
                    </a:cubicBezTo>
                    <a:close/>
                    <a:moveTo>
                      <a:pt x="77375" y="44718"/>
                    </a:moveTo>
                    <a:cubicBezTo>
                      <a:pt x="77858" y="45214"/>
                      <a:pt x="80112" y="47697"/>
                      <a:pt x="80282" y="51059"/>
                    </a:cubicBezTo>
                    <a:cubicBezTo>
                      <a:pt x="80427" y="53930"/>
                      <a:pt x="77883" y="57199"/>
                      <a:pt x="77367" y="57835"/>
                    </a:cubicBezTo>
                    <a:cubicBezTo>
                      <a:pt x="76831" y="57266"/>
                      <a:pt x="74306" y="54429"/>
                      <a:pt x="74385" y="51536"/>
                    </a:cubicBezTo>
                    <a:lnTo>
                      <a:pt x="74385" y="51031"/>
                    </a:lnTo>
                    <a:cubicBezTo>
                      <a:pt x="74306" y="48116"/>
                      <a:pt x="76859" y="45265"/>
                      <a:pt x="77375" y="44718"/>
                    </a:cubicBezTo>
                    <a:close/>
                    <a:moveTo>
                      <a:pt x="77244" y="40572"/>
                    </a:moveTo>
                    <a:lnTo>
                      <a:pt x="77244" y="44481"/>
                    </a:lnTo>
                    <a:cubicBezTo>
                      <a:pt x="76862" y="44871"/>
                      <a:pt x="74041" y="47859"/>
                      <a:pt x="74125" y="51034"/>
                    </a:cubicBezTo>
                    <a:lnTo>
                      <a:pt x="74125" y="51533"/>
                    </a:lnTo>
                    <a:cubicBezTo>
                      <a:pt x="74041" y="54702"/>
                      <a:pt x="76862" y="57693"/>
                      <a:pt x="77244" y="58084"/>
                    </a:cubicBezTo>
                    <a:lnTo>
                      <a:pt x="77244" y="61666"/>
                    </a:lnTo>
                    <a:cubicBezTo>
                      <a:pt x="74270" y="60048"/>
                      <a:pt x="72287" y="55849"/>
                      <a:pt x="72287" y="51118"/>
                    </a:cubicBezTo>
                    <a:cubicBezTo>
                      <a:pt x="72287" y="46389"/>
                      <a:pt x="74270" y="42187"/>
                      <a:pt x="77244" y="40572"/>
                    </a:cubicBezTo>
                    <a:close/>
                    <a:moveTo>
                      <a:pt x="77244" y="82452"/>
                    </a:moveTo>
                    <a:lnTo>
                      <a:pt x="77244" y="99177"/>
                    </a:lnTo>
                    <a:lnTo>
                      <a:pt x="53079" y="99177"/>
                    </a:lnTo>
                    <a:lnTo>
                      <a:pt x="77244" y="82452"/>
                    </a:lnTo>
                    <a:close/>
                    <a:moveTo>
                      <a:pt x="11" y="0"/>
                    </a:moveTo>
                    <a:lnTo>
                      <a:pt x="9" y="73"/>
                    </a:lnTo>
                    <a:cubicBezTo>
                      <a:pt x="6" y="126"/>
                      <a:pt x="0" y="179"/>
                      <a:pt x="0" y="232"/>
                    </a:cubicBezTo>
                    <a:cubicBezTo>
                      <a:pt x="0" y="2765"/>
                      <a:pt x="2062" y="4824"/>
                      <a:pt x="4595" y="4824"/>
                    </a:cubicBezTo>
                    <a:cubicBezTo>
                      <a:pt x="5909" y="4824"/>
                      <a:pt x="7095" y="4272"/>
                      <a:pt x="7932" y="3384"/>
                    </a:cubicBezTo>
                    <a:lnTo>
                      <a:pt x="53489" y="3384"/>
                    </a:lnTo>
                    <a:lnTo>
                      <a:pt x="77244" y="20823"/>
                    </a:lnTo>
                    <a:lnTo>
                      <a:pt x="77244" y="40279"/>
                    </a:lnTo>
                    <a:cubicBezTo>
                      <a:pt x="74122" y="41889"/>
                      <a:pt x="72030" y="46233"/>
                      <a:pt x="72030" y="51118"/>
                    </a:cubicBezTo>
                    <a:cubicBezTo>
                      <a:pt x="72030" y="56005"/>
                      <a:pt x="74122" y="60346"/>
                      <a:pt x="77244" y="61959"/>
                    </a:cubicBezTo>
                    <a:lnTo>
                      <a:pt x="77244" y="82135"/>
                    </a:lnTo>
                    <a:lnTo>
                      <a:pt x="52621" y="99177"/>
                    </a:lnTo>
                    <a:lnTo>
                      <a:pt x="8618" y="99177"/>
                    </a:lnTo>
                    <a:lnTo>
                      <a:pt x="8618" y="99437"/>
                    </a:lnTo>
                    <a:lnTo>
                      <a:pt x="77504" y="99437"/>
                    </a:lnTo>
                    <a:lnTo>
                      <a:pt x="77504" y="58075"/>
                    </a:lnTo>
                    <a:cubicBezTo>
                      <a:pt x="77677" y="57869"/>
                      <a:pt x="78463" y="56917"/>
                      <a:pt x="79191" y="55626"/>
                    </a:cubicBezTo>
                    <a:cubicBezTo>
                      <a:pt x="79286" y="55732"/>
                      <a:pt x="79532" y="56039"/>
                      <a:pt x="80000" y="56851"/>
                    </a:cubicBezTo>
                    <a:cubicBezTo>
                      <a:pt x="80636" y="57952"/>
                      <a:pt x="80517" y="60380"/>
                      <a:pt x="80514" y="60405"/>
                    </a:cubicBezTo>
                    <a:cubicBezTo>
                      <a:pt x="80517" y="60745"/>
                      <a:pt x="80776" y="93734"/>
                      <a:pt x="80514" y="98014"/>
                    </a:cubicBezTo>
                    <a:cubicBezTo>
                      <a:pt x="80427" y="99423"/>
                      <a:pt x="79992" y="100483"/>
                      <a:pt x="79216" y="101158"/>
                    </a:cubicBezTo>
                    <a:cubicBezTo>
                      <a:pt x="78363" y="101903"/>
                      <a:pt x="77337" y="101960"/>
                      <a:pt x="77030" y="101960"/>
                    </a:cubicBezTo>
                    <a:cubicBezTo>
                      <a:pt x="76974" y="101960"/>
                      <a:pt x="76942" y="101958"/>
                      <a:pt x="76940" y="101958"/>
                    </a:cubicBezTo>
                    <a:lnTo>
                      <a:pt x="9352" y="101958"/>
                    </a:lnTo>
                    <a:cubicBezTo>
                      <a:pt x="9290" y="99476"/>
                      <a:pt x="7254" y="97478"/>
                      <a:pt x="4760" y="97478"/>
                    </a:cubicBezTo>
                    <a:cubicBezTo>
                      <a:pt x="2266" y="97478"/>
                      <a:pt x="168" y="99540"/>
                      <a:pt x="168" y="102070"/>
                    </a:cubicBezTo>
                    <a:lnTo>
                      <a:pt x="168" y="102073"/>
                    </a:lnTo>
                    <a:cubicBezTo>
                      <a:pt x="168" y="102123"/>
                      <a:pt x="171" y="102176"/>
                      <a:pt x="173" y="102226"/>
                    </a:cubicBezTo>
                    <a:lnTo>
                      <a:pt x="179" y="102302"/>
                    </a:lnTo>
                    <a:lnTo>
                      <a:pt x="438" y="102290"/>
                    </a:lnTo>
                    <a:lnTo>
                      <a:pt x="433" y="102210"/>
                    </a:lnTo>
                    <a:cubicBezTo>
                      <a:pt x="430" y="102162"/>
                      <a:pt x="427" y="102118"/>
                      <a:pt x="427" y="102070"/>
                    </a:cubicBezTo>
                    <a:cubicBezTo>
                      <a:pt x="427" y="99682"/>
                      <a:pt x="2372" y="97738"/>
                      <a:pt x="4760" y="97738"/>
                    </a:cubicBezTo>
                    <a:cubicBezTo>
                      <a:pt x="7151" y="97738"/>
                      <a:pt x="9095" y="99682"/>
                      <a:pt x="9095" y="102070"/>
                    </a:cubicBezTo>
                    <a:cubicBezTo>
                      <a:pt x="9095" y="102118"/>
                      <a:pt x="9092" y="102165"/>
                      <a:pt x="9087" y="102212"/>
                    </a:cubicBezTo>
                    <a:lnTo>
                      <a:pt x="9084" y="102290"/>
                    </a:lnTo>
                    <a:lnTo>
                      <a:pt x="9343" y="102302"/>
                    </a:lnTo>
                    <a:lnTo>
                      <a:pt x="9346" y="102229"/>
                    </a:lnTo>
                    <a:lnTo>
                      <a:pt x="9349" y="102215"/>
                    </a:lnTo>
                    <a:lnTo>
                      <a:pt x="76932" y="102215"/>
                    </a:lnTo>
                    <a:cubicBezTo>
                      <a:pt x="76940" y="102218"/>
                      <a:pt x="76985" y="102221"/>
                      <a:pt x="77060" y="102221"/>
                    </a:cubicBezTo>
                    <a:cubicBezTo>
                      <a:pt x="77420" y="102221"/>
                      <a:pt x="78477" y="102145"/>
                      <a:pt x="79384" y="101356"/>
                    </a:cubicBezTo>
                    <a:cubicBezTo>
                      <a:pt x="80215" y="100633"/>
                      <a:pt x="80681" y="99512"/>
                      <a:pt x="80773" y="98028"/>
                    </a:cubicBezTo>
                    <a:cubicBezTo>
                      <a:pt x="81035" y="93743"/>
                      <a:pt x="80776" y="60742"/>
                      <a:pt x="80773" y="60410"/>
                    </a:cubicBezTo>
                    <a:cubicBezTo>
                      <a:pt x="80779" y="60315"/>
                      <a:pt x="80899" y="57891"/>
                      <a:pt x="80226" y="56722"/>
                    </a:cubicBezTo>
                    <a:cubicBezTo>
                      <a:pt x="79666" y="55754"/>
                      <a:pt x="79403" y="55467"/>
                      <a:pt x="79320" y="55389"/>
                    </a:cubicBezTo>
                    <a:cubicBezTo>
                      <a:pt x="80012" y="54111"/>
                      <a:pt x="80617" y="52543"/>
                      <a:pt x="80542" y="51045"/>
                    </a:cubicBezTo>
                    <a:cubicBezTo>
                      <a:pt x="80458" y="49393"/>
                      <a:pt x="79883" y="47948"/>
                      <a:pt x="79256" y="46835"/>
                    </a:cubicBezTo>
                    <a:lnTo>
                      <a:pt x="79256" y="46835"/>
                    </a:lnTo>
                    <a:lnTo>
                      <a:pt x="79289" y="46883"/>
                    </a:lnTo>
                    <a:cubicBezTo>
                      <a:pt x="79317" y="46863"/>
                      <a:pt x="79565" y="46668"/>
                      <a:pt x="80224" y="45530"/>
                    </a:cubicBezTo>
                    <a:cubicBezTo>
                      <a:pt x="80899" y="44361"/>
                      <a:pt x="80779" y="41942"/>
                      <a:pt x="80773" y="41839"/>
                    </a:cubicBezTo>
                    <a:cubicBezTo>
                      <a:pt x="80776" y="41515"/>
                      <a:pt x="81035" y="8565"/>
                      <a:pt x="80773" y="4286"/>
                    </a:cubicBezTo>
                    <a:cubicBezTo>
                      <a:pt x="80681" y="2807"/>
                      <a:pt x="80215" y="1691"/>
                      <a:pt x="79384" y="966"/>
                    </a:cubicBezTo>
                    <a:cubicBezTo>
                      <a:pt x="78471" y="172"/>
                      <a:pt x="77404" y="100"/>
                      <a:pt x="77040" y="100"/>
                    </a:cubicBezTo>
                    <a:cubicBezTo>
                      <a:pt x="76966" y="100"/>
                      <a:pt x="76921" y="103"/>
                      <a:pt x="76912" y="104"/>
                    </a:cubicBezTo>
                    <a:lnTo>
                      <a:pt x="9184" y="104"/>
                    </a:lnTo>
                    <a:cubicBezTo>
                      <a:pt x="9182" y="92"/>
                      <a:pt x="9182" y="84"/>
                      <a:pt x="9182" y="73"/>
                    </a:cubicBezTo>
                    <a:lnTo>
                      <a:pt x="9176" y="0"/>
                    </a:lnTo>
                    <a:lnTo>
                      <a:pt x="8917" y="14"/>
                    </a:lnTo>
                    <a:lnTo>
                      <a:pt x="8922" y="90"/>
                    </a:lnTo>
                    <a:cubicBezTo>
                      <a:pt x="8925" y="137"/>
                      <a:pt x="8928" y="185"/>
                      <a:pt x="8928" y="232"/>
                    </a:cubicBezTo>
                    <a:cubicBezTo>
                      <a:pt x="8928" y="2620"/>
                      <a:pt x="6983" y="4564"/>
                      <a:pt x="4595" y="4564"/>
                    </a:cubicBezTo>
                    <a:cubicBezTo>
                      <a:pt x="2204" y="4564"/>
                      <a:pt x="260" y="2620"/>
                      <a:pt x="260" y="232"/>
                    </a:cubicBezTo>
                    <a:cubicBezTo>
                      <a:pt x="260" y="185"/>
                      <a:pt x="263" y="137"/>
                      <a:pt x="268" y="90"/>
                    </a:cubicBezTo>
                    <a:lnTo>
                      <a:pt x="271" y="14"/>
                    </a:lnTo>
                    <a:lnTo>
                      <a:pt x="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8"/>
              <p:cNvSpPr/>
              <p:nvPr/>
            </p:nvSpPr>
            <p:spPr>
              <a:xfrm>
                <a:off x="4581550" y="3915000"/>
                <a:ext cx="51425" cy="51425"/>
              </a:xfrm>
              <a:custGeom>
                <a:avLst/>
                <a:gdLst/>
                <a:ahLst/>
                <a:cxnLst/>
                <a:rect l="l" t="t" r="r" b="b"/>
                <a:pathLst>
                  <a:path w="2057" h="2057" extrusionOk="0">
                    <a:moveTo>
                      <a:pt x="1027" y="1"/>
                    </a:moveTo>
                    <a:cubicBezTo>
                      <a:pt x="460" y="1"/>
                      <a:pt x="0" y="461"/>
                      <a:pt x="0" y="1028"/>
                    </a:cubicBezTo>
                    <a:cubicBezTo>
                      <a:pt x="0" y="1597"/>
                      <a:pt x="460" y="2057"/>
                      <a:pt x="1027" y="2057"/>
                    </a:cubicBezTo>
                    <a:cubicBezTo>
                      <a:pt x="1596" y="2057"/>
                      <a:pt x="2056" y="1597"/>
                      <a:pt x="2056" y="1028"/>
                    </a:cubicBezTo>
                    <a:cubicBezTo>
                      <a:pt x="2056" y="461"/>
                      <a:pt x="1596" y="1"/>
                      <a:pt x="1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8"/>
              <p:cNvSpPr/>
              <p:nvPr/>
            </p:nvSpPr>
            <p:spPr>
              <a:xfrm>
                <a:off x="4577425" y="1405825"/>
                <a:ext cx="51350" cy="51425"/>
              </a:xfrm>
              <a:custGeom>
                <a:avLst/>
                <a:gdLst/>
                <a:ahLst/>
                <a:cxnLst/>
                <a:rect l="l" t="t" r="r" b="b"/>
                <a:pathLst>
                  <a:path w="2054" h="2057" extrusionOk="0">
                    <a:moveTo>
                      <a:pt x="1027" y="0"/>
                    </a:moveTo>
                    <a:cubicBezTo>
                      <a:pt x="458" y="0"/>
                      <a:pt x="0" y="460"/>
                      <a:pt x="0" y="1029"/>
                    </a:cubicBezTo>
                    <a:cubicBezTo>
                      <a:pt x="0" y="1596"/>
                      <a:pt x="458" y="2056"/>
                      <a:pt x="1027" y="2056"/>
                    </a:cubicBezTo>
                    <a:cubicBezTo>
                      <a:pt x="1593" y="2056"/>
                      <a:pt x="2054" y="1596"/>
                      <a:pt x="2054" y="1029"/>
                    </a:cubicBezTo>
                    <a:cubicBezTo>
                      <a:pt x="2054" y="460"/>
                      <a:pt x="1593" y="0"/>
                      <a:pt x="10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8"/>
              <p:cNvSpPr/>
              <p:nvPr/>
            </p:nvSpPr>
            <p:spPr>
              <a:xfrm>
                <a:off x="6378800" y="2646950"/>
                <a:ext cx="88525" cy="85325"/>
              </a:xfrm>
              <a:custGeom>
                <a:avLst/>
                <a:gdLst/>
                <a:ahLst/>
                <a:cxnLst/>
                <a:rect l="l" t="t" r="r" b="b"/>
                <a:pathLst>
                  <a:path w="3541" h="3413" extrusionOk="0">
                    <a:moveTo>
                      <a:pt x="1769" y="0"/>
                    </a:moveTo>
                    <a:cubicBezTo>
                      <a:pt x="881" y="0"/>
                      <a:pt x="131" y="688"/>
                      <a:pt x="67" y="1587"/>
                    </a:cubicBezTo>
                    <a:cubicBezTo>
                      <a:pt x="0" y="2527"/>
                      <a:pt x="709" y="3341"/>
                      <a:pt x="1649" y="3408"/>
                    </a:cubicBezTo>
                    <a:cubicBezTo>
                      <a:pt x="1690" y="3411"/>
                      <a:pt x="1731" y="3413"/>
                      <a:pt x="1772" y="3413"/>
                    </a:cubicBezTo>
                    <a:cubicBezTo>
                      <a:pt x="2660" y="3413"/>
                      <a:pt x="3410" y="2728"/>
                      <a:pt x="3474" y="1829"/>
                    </a:cubicBezTo>
                    <a:cubicBezTo>
                      <a:pt x="3540" y="886"/>
                      <a:pt x="2832" y="72"/>
                      <a:pt x="1892" y="5"/>
                    </a:cubicBezTo>
                    <a:cubicBezTo>
                      <a:pt x="1850" y="2"/>
                      <a:pt x="1810" y="0"/>
                      <a:pt x="1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1" name="Google Shape;1141;p8"/>
            <p:cNvGrpSpPr/>
            <p:nvPr/>
          </p:nvGrpSpPr>
          <p:grpSpPr>
            <a:xfrm flipH="1">
              <a:off x="358217" y="316379"/>
              <a:ext cx="3568825" cy="4510753"/>
              <a:chOff x="4488225" y="1405825"/>
              <a:chExt cx="2025900" cy="2560600"/>
            </a:xfrm>
          </p:grpSpPr>
          <p:sp>
            <p:nvSpPr>
              <p:cNvPr id="1142" name="Google Shape;1142;p8"/>
              <p:cNvSpPr/>
              <p:nvPr/>
            </p:nvSpPr>
            <p:spPr>
              <a:xfrm>
                <a:off x="4757925" y="1445625"/>
                <a:ext cx="15725" cy="15800"/>
              </a:xfrm>
              <a:custGeom>
                <a:avLst/>
                <a:gdLst/>
                <a:ahLst/>
                <a:cxnLst/>
                <a:rect l="l" t="t" r="r" b="b"/>
                <a:pathLst>
                  <a:path w="629" h="632" extrusionOk="0">
                    <a:moveTo>
                      <a:pt x="313" y="1"/>
                    </a:moveTo>
                    <a:cubicBezTo>
                      <a:pt x="140" y="1"/>
                      <a:pt x="0" y="140"/>
                      <a:pt x="0" y="316"/>
                    </a:cubicBezTo>
                    <a:cubicBezTo>
                      <a:pt x="0" y="489"/>
                      <a:pt x="140" y="631"/>
                      <a:pt x="313" y="631"/>
                    </a:cubicBezTo>
                    <a:cubicBezTo>
                      <a:pt x="489" y="631"/>
                      <a:pt x="628" y="489"/>
                      <a:pt x="628" y="316"/>
                    </a:cubicBezTo>
                    <a:cubicBezTo>
                      <a:pt x="628"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8"/>
              <p:cNvSpPr/>
              <p:nvPr/>
            </p:nvSpPr>
            <p:spPr>
              <a:xfrm>
                <a:off x="483122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8"/>
              <p:cNvSpPr/>
              <p:nvPr/>
            </p:nvSpPr>
            <p:spPr>
              <a:xfrm>
                <a:off x="4904600" y="1445625"/>
                <a:ext cx="15725" cy="15800"/>
              </a:xfrm>
              <a:custGeom>
                <a:avLst/>
                <a:gdLst/>
                <a:ahLst/>
                <a:cxnLst/>
                <a:rect l="l" t="t" r="r" b="b"/>
                <a:pathLst>
                  <a:path w="629" h="632" extrusionOk="0">
                    <a:moveTo>
                      <a:pt x="316" y="1"/>
                    </a:moveTo>
                    <a:cubicBezTo>
                      <a:pt x="140" y="1"/>
                      <a:pt x="0" y="140"/>
                      <a:pt x="0" y="316"/>
                    </a:cubicBezTo>
                    <a:cubicBezTo>
                      <a:pt x="0" y="489"/>
                      <a:pt x="140" y="631"/>
                      <a:pt x="316" y="631"/>
                    </a:cubicBezTo>
                    <a:cubicBezTo>
                      <a:pt x="489" y="631"/>
                      <a:pt x="628" y="489"/>
                      <a:pt x="628" y="316"/>
                    </a:cubicBezTo>
                    <a:cubicBezTo>
                      <a:pt x="628"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8"/>
              <p:cNvSpPr/>
              <p:nvPr/>
            </p:nvSpPr>
            <p:spPr>
              <a:xfrm>
                <a:off x="4977900"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8"/>
              <p:cNvSpPr/>
              <p:nvPr/>
            </p:nvSpPr>
            <p:spPr>
              <a:xfrm>
                <a:off x="5051275" y="1445625"/>
                <a:ext cx="15725" cy="15800"/>
              </a:xfrm>
              <a:custGeom>
                <a:avLst/>
                <a:gdLst/>
                <a:ahLst/>
                <a:cxnLst/>
                <a:rect l="l" t="t" r="r" b="b"/>
                <a:pathLst>
                  <a:path w="629" h="632" extrusionOk="0">
                    <a:moveTo>
                      <a:pt x="313" y="1"/>
                    </a:moveTo>
                    <a:cubicBezTo>
                      <a:pt x="140" y="1"/>
                      <a:pt x="0" y="140"/>
                      <a:pt x="0" y="316"/>
                    </a:cubicBezTo>
                    <a:cubicBezTo>
                      <a:pt x="0" y="489"/>
                      <a:pt x="140" y="631"/>
                      <a:pt x="313" y="631"/>
                    </a:cubicBezTo>
                    <a:cubicBezTo>
                      <a:pt x="489" y="631"/>
                      <a:pt x="628" y="489"/>
                      <a:pt x="628" y="316"/>
                    </a:cubicBezTo>
                    <a:cubicBezTo>
                      <a:pt x="628"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8"/>
              <p:cNvSpPr/>
              <p:nvPr/>
            </p:nvSpPr>
            <p:spPr>
              <a:xfrm>
                <a:off x="5124575"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8"/>
              <p:cNvSpPr/>
              <p:nvPr/>
            </p:nvSpPr>
            <p:spPr>
              <a:xfrm>
                <a:off x="5197950" y="1445625"/>
                <a:ext cx="15700" cy="15800"/>
              </a:xfrm>
              <a:custGeom>
                <a:avLst/>
                <a:gdLst/>
                <a:ahLst/>
                <a:cxnLst/>
                <a:rect l="l" t="t" r="r" b="b"/>
                <a:pathLst>
                  <a:path w="628" h="632" extrusionOk="0">
                    <a:moveTo>
                      <a:pt x="316" y="1"/>
                    </a:moveTo>
                    <a:cubicBezTo>
                      <a:pt x="140" y="1"/>
                      <a:pt x="0" y="140"/>
                      <a:pt x="0" y="316"/>
                    </a:cubicBezTo>
                    <a:cubicBezTo>
                      <a:pt x="0" y="489"/>
                      <a:pt x="140" y="631"/>
                      <a:pt x="316" y="631"/>
                    </a:cubicBezTo>
                    <a:cubicBezTo>
                      <a:pt x="488" y="631"/>
                      <a:pt x="628" y="489"/>
                      <a:pt x="628" y="316"/>
                    </a:cubicBezTo>
                    <a:cubicBezTo>
                      <a:pt x="628" y="140"/>
                      <a:pt x="488"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8"/>
              <p:cNvSpPr/>
              <p:nvPr/>
            </p:nvSpPr>
            <p:spPr>
              <a:xfrm>
                <a:off x="5271250"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8"/>
              <p:cNvSpPr/>
              <p:nvPr/>
            </p:nvSpPr>
            <p:spPr>
              <a:xfrm>
                <a:off x="5344625" y="1445625"/>
                <a:ext cx="15700" cy="15800"/>
              </a:xfrm>
              <a:custGeom>
                <a:avLst/>
                <a:gdLst/>
                <a:ahLst/>
                <a:cxnLst/>
                <a:rect l="l" t="t" r="r" b="b"/>
                <a:pathLst>
                  <a:path w="628" h="632" extrusionOk="0">
                    <a:moveTo>
                      <a:pt x="313" y="1"/>
                    </a:moveTo>
                    <a:cubicBezTo>
                      <a:pt x="140" y="1"/>
                      <a:pt x="0" y="140"/>
                      <a:pt x="0" y="316"/>
                    </a:cubicBezTo>
                    <a:cubicBezTo>
                      <a:pt x="0" y="489"/>
                      <a:pt x="140" y="631"/>
                      <a:pt x="313" y="631"/>
                    </a:cubicBezTo>
                    <a:cubicBezTo>
                      <a:pt x="488" y="631"/>
                      <a:pt x="628" y="489"/>
                      <a:pt x="628" y="316"/>
                    </a:cubicBezTo>
                    <a:cubicBezTo>
                      <a:pt x="628" y="140"/>
                      <a:pt x="488"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8"/>
              <p:cNvSpPr/>
              <p:nvPr/>
            </p:nvSpPr>
            <p:spPr>
              <a:xfrm>
                <a:off x="5417925"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88" y="631"/>
                      <a:pt x="631" y="489"/>
                      <a:pt x="631" y="316"/>
                    </a:cubicBezTo>
                    <a:cubicBezTo>
                      <a:pt x="631" y="140"/>
                      <a:pt x="488"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8"/>
              <p:cNvSpPr/>
              <p:nvPr/>
            </p:nvSpPr>
            <p:spPr>
              <a:xfrm>
                <a:off x="5491225"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91" y="631"/>
                      <a:pt x="631" y="489"/>
                      <a:pt x="631" y="316"/>
                    </a:cubicBezTo>
                    <a:cubicBezTo>
                      <a:pt x="631" y="140"/>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8"/>
              <p:cNvSpPr/>
              <p:nvPr/>
            </p:nvSpPr>
            <p:spPr>
              <a:xfrm>
                <a:off x="5564600" y="1445625"/>
                <a:ext cx="15775" cy="15800"/>
              </a:xfrm>
              <a:custGeom>
                <a:avLst/>
                <a:gdLst/>
                <a:ahLst/>
                <a:cxnLst/>
                <a:rect l="l" t="t" r="r" b="b"/>
                <a:pathLst>
                  <a:path w="631" h="632" extrusionOk="0">
                    <a:moveTo>
                      <a:pt x="315" y="1"/>
                    </a:moveTo>
                    <a:cubicBezTo>
                      <a:pt x="142" y="1"/>
                      <a:pt x="0" y="140"/>
                      <a:pt x="0" y="316"/>
                    </a:cubicBezTo>
                    <a:cubicBezTo>
                      <a:pt x="0" y="489"/>
                      <a:pt x="142"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8"/>
              <p:cNvSpPr/>
              <p:nvPr/>
            </p:nvSpPr>
            <p:spPr>
              <a:xfrm>
                <a:off x="5637975" y="1445625"/>
                <a:ext cx="15700" cy="15800"/>
              </a:xfrm>
              <a:custGeom>
                <a:avLst/>
                <a:gdLst/>
                <a:ahLst/>
                <a:cxnLst/>
                <a:rect l="l" t="t" r="r" b="b"/>
                <a:pathLst>
                  <a:path w="628" h="632" extrusionOk="0">
                    <a:moveTo>
                      <a:pt x="313" y="1"/>
                    </a:moveTo>
                    <a:cubicBezTo>
                      <a:pt x="140" y="1"/>
                      <a:pt x="0" y="140"/>
                      <a:pt x="0" y="316"/>
                    </a:cubicBezTo>
                    <a:cubicBezTo>
                      <a:pt x="0" y="489"/>
                      <a:pt x="140" y="631"/>
                      <a:pt x="313" y="631"/>
                    </a:cubicBezTo>
                    <a:cubicBezTo>
                      <a:pt x="488" y="631"/>
                      <a:pt x="628" y="489"/>
                      <a:pt x="628" y="316"/>
                    </a:cubicBezTo>
                    <a:cubicBezTo>
                      <a:pt x="628" y="140"/>
                      <a:pt x="488"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8"/>
              <p:cNvSpPr/>
              <p:nvPr/>
            </p:nvSpPr>
            <p:spPr>
              <a:xfrm>
                <a:off x="5711275" y="1445625"/>
                <a:ext cx="15775" cy="15800"/>
              </a:xfrm>
              <a:custGeom>
                <a:avLst/>
                <a:gdLst/>
                <a:ahLst/>
                <a:cxnLst/>
                <a:rect l="l" t="t" r="r" b="b"/>
                <a:pathLst>
                  <a:path w="631" h="632" extrusionOk="0">
                    <a:moveTo>
                      <a:pt x="315" y="1"/>
                    </a:moveTo>
                    <a:cubicBezTo>
                      <a:pt x="142" y="1"/>
                      <a:pt x="0" y="140"/>
                      <a:pt x="0" y="316"/>
                    </a:cubicBezTo>
                    <a:cubicBezTo>
                      <a:pt x="0" y="489"/>
                      <a:pt x="142"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8"/>
              <p:cNvSpPr/>
              <p:nvPr/>
            </p:nvSpPr>
            <p:spPr>
              <a:xfrm>
                <a:off x="5784575" y="1445625"/>
                <a:ext cx="15775" cy="15800"/>
              </a:xfrm>
              <a:custGeom>
                <a:avLst/>
                <a:gdLst/>
                <a:ahLst/>
                <a:cxnLst/>
                <a:rect l="l" t="t" r="r" b="b"/>
                <a:pathLst>
                  <a:path w="631" h="632" extrusionOk="0">
                    <a:moveTo>
                      <a:pt x="315" y="1"/>
                    </a:moveTo>
                    <a:cubicBezTo>
                      <a:pt x="142" y="1"/>
                      <a:pt x="0" y="140"/>
                      <a:pt x="0" y="316"/>
                    </a:cubicBezTo>
                    <a:cubicBezTo>
                      <a:pt x="0" y="489"/>
                      <a:pt x="142" y="631"/>
                      <a:pt x="315" y="631"/>
                    </a:cubicBezTo>
                    <a:cubicBezTo>
                      <a:pt x="491" y="631"/>
                      <a:pt x="631" y="489"/>
                      <a:pt x="631" y="316"/>
                    </a:cubicBezTo>
                    <a:cubicBezTo>
                      <a:pt x="631" y="140"/>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8"/>
              <p:cNvSpPr/>
              <p:nvPr/>
            </p:nvSpPr>
            <p:spPr>
              <a:xfrm>
                <a:off x="5857950" y="1445625"/>
                <a:ext cx="15775" cy="15800"/>
              </a:xfrm>
              <a:custGeom>
                <a:avLst/>
                <a:gdLst/>
                <a:ahLst/>
                <a:cxnLst/>
                <a:rect l="l" t="t" r="r" b="b"/>
                <a:pathLst>
                  <a:path w="631" h="632" extrusionOk="0">
                    <a:moveTo>
                      <a:pt x="315" y="1"/>
                    </a:moveTo>
                    <a:cubicBezTo>
                      <a:pt x="142" y="1"/>
                      <a:pt x="0" y="140"/>
                      <a:pt x="0" y="316"/>
                    </a:cubicBezTo>
                    <a:cubicBezTo>
                      <a:pt x="0" y="489"/>
                      <a:pt x="142"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8"/>
              <p:cNvSpPr/>
              <p:nvPr/>
            </p:nvSpPr>
            <p:spPr>
              <a:xfrm>
                <a:off x="5931300" y="1445625"/>
                <a:ext cx="15725" cy="15800"/>
              </a:xfrm>
              <a:custGeom>
                <a:avLst/>
                <a:gdLst/>
                <a:ahLst/>
                <a:cxnLst/>
                <a:rect l="l" t="t" r="r" b="b"/>
                <a:pathLst>
                  <a:path w="629" h="632" extrusionOk="0">
                    <a:moveTo>
                      <a:pt x="313" y="1"/>
                    </a:moveTo>
                    <a:cubicBezTo>
                      <a:pt x="140" y="1"/>
                      <a:pt x="1" y="140"/>
                      <a:pt x="1" y="316"/>
                    </a:cubicBezTo>
                    <a:cubicBezTo>
                      <a:pt x="1" y="489"/>
                      <a:pt x="140" y="631"/>
                      <a:pt x="313" y="631"/>
                    </a:cubicBezTo>
                    <a:cubicBezTo>
                      <a:pt x="489" y="631"/>
                      <a:pt x="629" y="489"/>
                      <a:pt x="629" y="316"/>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8"/>
              <p:cNvSpPr/>
              <p:nvPr/>
            </p:nvSpPr>
            <p:spPr>
              <a:xfrm>
                <a:off x="600460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8"/>
              <p:cNvSpPr/>
              <p:nvPr/>
            </p:nvSpPr>
            <p:spPr>
              <a:xfrm>
                <a:off x="6077925" y="1445625"/>
                <a:ext cx="15775" cy="15800"/>
              </a:xfrm>
              <a:custGeom>
                <a:avLst/>
                <a:gdLst/>
                <a:ahLst/>
                <a:cxnLst/>
                <a:rect l="l" t="t" r="r" b="b"/>
                <a:pathLst>
                  <a:path w="631" h="632" extrusionOk="0">
                    <a:moveTo>
                      <a:pt x="315" y="1"/>
                    </a:moveTo>
                    <a:cubicBezTo>
                      <a:pt x="142" y="1"/>
                      <a:pt x="0" y="140"/>
                      <a:pt x="0" y="316"/>
                    </a:cubicBezTo>
                    <a:cubicBezTo>
                      <a:pt x="0" y="489"/>
                      <a:pt x="142" y="631"/>
                      <a:pt x="315" y="631"/>
                    </a:cubicBezTo>
                    <a:cubicBezTo>
                      <a:pt x="491" y="631"/>
                      <a:pt x="631" y="489"/>
                      <a:pt x="631" y="316"/>
                    </a:cubicBezTo>
                    <a:cubicBezTo>
                      <a:pt x="631" y="140"/>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8"/>
              <p:cNvSpPr/>
              <p:nvPr/>
            </p:nvSpPr>
            <p:spPr>
              <a:xfrm>
                <a:off x="615127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8"/>
              <p:cNvSpPr/>
              <p:nvPr/>
            </p:nvSpPr>
            <p:spPr>
              <a:xfrm>
                <a:off x="6224650" y="1445625"/>
                <a:ext cx="15725" cy="15800"/>
              </a:xfrm>
              <a:custGeom>
                <a:avLst/>
                <a:gdLst/>
                <a:ahLst/>
                <a:cxnLst/>
                <a:rect l="l" t="t" r="r" b="b"/>
                <a:pathLst>
                  <a:path w="629" h="632" extrusionOk="0">
                    <a:moveTo>
                      <a:pt x="313" y="1"/>
                    </a:moveTo>
                    <a:cubicBezTo>
                      <a:pt x="140" y="1"/>
                      <a:pt x="1" y="140"/>
                      <a:pt x="1" y="316"/>
                    </a:cubicBezTo>
                    <a:cubicBezTo>
                      <a:pt x="1" y="489"/>
                      <a:pt x="140" y="631"/>
                      <a:pt x="313" y="631"/>
                    </a:cubicBezTo>
                    <a:cubicBezTo>
                      <a:pt x="489" y="631"/>
                      <a:pt x="628" y="489"/>
                      <a:pt x="628" y="316"/>
                    </a:cubicBezTo>
                    <a:cubicBezTo>
                      <a:pt x="628"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8"/>
              <p:cNvSpPr/>
              <p:nvPr/>
            </p:nvSpPr>
            <p:spPr>
              <a:xfrm>
                <a:off x="629795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8"/>
              <p:cNvSpPr/>
              <p:nvPr/>
            </p:nvSpPr>
            <p:spPr>
              <a:xfrm>
                <a:off x="637125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8"/>
              <p:cNvSpPr/>
              <p:nvPr/>
            </p:nvSpPr>
            <p:spPr>
              <a:xfrm>
                <a:off x="644462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8"/>
              <p:cNvSpPr/>
              <p:nvPr/>
            </p:nvSpPr>
            <p:spPr>
              <a:xfrm>
                <a:off x="6448950" y="1506950"/>
                <a:ext cx="15800" cy="15775"/>
              </a:xfrm>
              <a:custGeom>
                <a:avLst/>
                <a:gdLst/>
                <a:ahLst/>
                <a:cxnLst/>
                <a:rect l="l" t="t" r="r" b="b"/>
                <a:pathLst>
                  <a:path w="632" h="631" extrusionOk="0">
                    <a:moveTo>
                      <a:pt x="316" y="0"/>
                    </a:moveTo>
                    <a:cubicBezTo>
                      <a:pt x="143" y="0"/>
                      <a:pt x="1" y="142"/>
                      <a:pt x="1" y="315"/>
                    </a:cubicBezTo>
                    <a:cubicBezTo>
                      <a:pt x="1" y="488"/>
                      <a:pt x="143" y="631"/>
                      <a:pt x="316" y="631"/>
                    </a:cubicBezTo>
                    <a:cubicBezTo>
                      <a:pt x="492" y="631"/>
                      <a:pt x="631" y="488"/>
                      <a:pt x="631" y="315"/>
                    </a:cubicBezTo>
                    <a:cubicBezTo>
                      <a:pt x="631" y="142"/>
                      <a:pt x="492"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8"/>
              <p:cNvSpPr/>
              <p:nvPr/>
            </p:nvSpPr>
            <p:spPr>
              <a:xfrm>
                <a:off x="6448950" y="1579350"/>
                <a:ext cx="15800" cy="15700"/>
              </a:xfrm>
              <a:custGeom>
                <a:avLst/>
                <a:gdLst/>
                <a:ahLst/>
                <a:cxnLst/>
                <a:rect l="l" t="t" r="r" b="b"/>
                <a:pathLst>
                  <a:path w="632" h="628" extrusionOk="0">
                    <a:moveTo>
                      <a:pt x="316" y="0"/>
                    </a:moveTo>
                    <a:cubicBezTo>
                      <a:pt x="143" y="0"/>
                      <a:pt x="1" y="139"/>
                      <a:pt x="1" y="315"/>
                    </a:cubicBezTo>
                    <a:cubicBezTo>
                      <a:pt x="1" y="488"/>
                      <a:pt x="143" y="628"/>
                      <a:pt x="316" y="628"/>
                    </a:cubicBezTo>
                    <a:cubicBezTo>
                      <a:pt x="492" y="628"/>
                      <a:pt x="631" y="488"/>
                      <a:pt x="631" y="315"/>
                    </a:cubicBezTo>
                    <a:cubicBezTo>
                      <a:pt x="631" y="139"/>
                      <a:pt x="492"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8"/>
              <p:cNvSpPr/>
              <p:nvPr/>
            </p:nvSpPr>
            <p:spPr>
              <a:xfrm>
                <a:off x="6448950" y="1651675"/>
                <a:ext cx="15800" cy="15775"/>
              </a:xfrm>
              <a:custGeom>
                <a:avLst/>
                <a:gdLst/>
                <a:ahLst/>
                <a:cxnLst/>
                <a:rect l="l" t="t" r="r" b="b"/>
                <a:pathLst>
                  <a:path w="632" h="631" extrusionOk="0">
                    <a:moveTo>
                      <a:pt x="316" y="0"/>
                    </a:moveTo>
                    <a:cubicBezTo>
                      <a:pt x="143" y="0"/>
                      <a:pt x="1" y="142"/>
                      <a:pt x="1" y="315"/>
                    </a:cubicBezTo>
                    <a:cubicBezTo>
                      <a:pt x="1" y="491"/>
                      <a:pt x="143" y="630"/>
                      <a:pt x="316" y="630"/>
                    </a:cubicBezTo>
                    <a:cubicBezTo>
                      <a:pt x="492" y="630"/>
                      <a:pt x="631" y="491"/>
                      <a:pt x="631" y="315"/>
                    </a:cubicBezTo>
                    <a:cubicBezTo>
                      <a:pt x="631" y="142"/>
                      <a:pt x="492"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8"/>
              <p:cNvSpPr/>
              <p:nvPr/>
            </p:nvSpPr>
            <p:spPr>
              <a:xfrm>
                <a:off x="6448950" y="1724050"/>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8"/>
              <p:cNvSpPr/>
              <p:nvPr/>
            </p:nvSpPr>
            <p:spPr>
              <a:xfrm>
                <a:off x="6448950" y="1796450"/>
                <a:ext cx="15800" cy="15725"/>
              </a:xfrm>
              <a:custGeom>
                <a:avLst/>
                <a:gdLst/>
                <a:ahLst/>
                <a:cxnLst/>
                <a:rect l="l" t="t" r="r" b="b"/>
                <a:pathLst>
                  <a:path w="632" h="629" extrusionOk="0">
                    <a:moveTo>
                      <a:pt x="316" y="1"/>
                    </a:moveTo>
                    <a:cubicBezTo>
                      <a:pt x="143" y="1"/>
                      <a:pt x="1" y="140"/>
                      <a:pt x="1" y="316"/>
                    </a:cubicBezTo>
                    <a:cubicBezTo>
                      <a:pt x="1" y="489"/>
                      <a:pt x="143" y="628"/>
                      <a:pt x="316" y="628"/>
                    </a:cubicBezTo>
                    <a:cubicBezTo>
                      <a:pt x="492" y="628"/>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8"/>
              <p:cNvSpPr/>
              <p:nvPr/>
            </p:nvSpPr>
            <p:spPr>
              <a:xfrm>
                <a:off x="6448950" y="1868775"/>
                <a:ext cx="15800" cy="15800"/>
              </a:xfrm>
              <a:custGeom>
                <a:avLst/>
                <a:gdLst/>
                <a:ahLst/>
                <a:cxnLst/>
                <a:rect l="l" t="t" r="r" b="b"/>
                <a:pathLst>
                  <a:path w="632" h="632" extrusionOk="0">
                    <a:moveTo>
                      <a:pt x="316" y="1"/>
                    </a:moveTo>
                    <a:cubicBezTo>
                      <a:pt x="143" y="1"/>
                      <a:pt x="1" y="143"/>
                      <a:pt x="1" y="316"/>
                    </a:cubicBezTo>
                    <a:cubicBezTo>
                      <a:pt x="1" y="492"/>
                      <a:pt x="143" y="631"/>
                      <a:pt x="316" y="631"/>
                    </a:cubicBezTo>
                    <a:cubicBezTo>
                      <a:pt x="492" y="631"/>
                      <a:pt x="631" y="492"/>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8"/>
              <p:cNvSpPr/>
              <p:nvPr/>
            </p:nvSpPr>
            <p:spPr>
              <a:xfrm>
                <a:off x="6448950" y="1941175"/>
                <a:ext cx="15800" cy="15775"/>
              </a:xfrm>
              <a:custGeom>
                <a:avLst/>
                <a:gdLst/>
                <a:ahLst/>
                <a:cxnLst/>
                <a:rect l="l" t="t" r="r" b="b"/>
                <a:pathLst>
                  <a:path w="632" h="631" extrusionOk="0">
                    <a:moveTo>
                      <a:pt x="316" y="0"/>
                    </a:moveTo>
                    <a:cubicBezTo>
                      <a:pt x="143" y="0"/>
                      <a:pt x="1" y="140"/>
                      <a:pt x="1" y="316"/>
                    </a:cubicBezTo>
                    <a:cubicBezTo>
                      <a:pt x="1" y="489"/>
                      <a:pt x="143" y="631"/>
                      <a:pt x="316" y="631"/>
                    </a:cubicBezTo>
                    <a:cubicBezTo>
                      <a:pt x="492" y="631"/>
                      <a:pt x="631" y="489"/>
                      <a:pt x="631" y="316"/>
                    </a:cubicBezTo>
                    <a:cubicBezTo>
                      <a:pt x="631" y="140"/>
                      <a:pt x="492"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8"/>
              <p:cNvSpPr/>
              <p:nvPr/>
            </p:nvSpPr>
            <p:spPr>
              <a:xfrm>
                <a:off x="6448950" y="2013575"/>
                <a:ext cx="15800" cy="15700"/>
              </a:xfrm>
              <a:custGeom>
                <a:avLst/>
                <a:gdLst/>
                <a:ahLst/>
                <a:cxnLst/>
                <a:rect l="l" t="t" r="r" b="b"/>
                <a:pathLst>
                  <a:path w="632" h="628" extrusionOk="0">
                    <a:moveTo>
                      <a:pt x="316" y="0"/>
                    </a:moveTo>
                    <a:cubicBezTo>
                      <a:pt x="143" y="0"/>
                      <a:pt x="1" y="140"/>
                      <a:pt x="1" y="315"/>
                    </a:cubicBezTo>
                    <a:cubicBezTo>
                      <a:pt x="1" y="488"/>
                      <a:pt x="143" y="628"/>
                      <a:pt x="316" y="628"/>
                    </a:cubicBezTo>
                    <a:cubicBezTo>
                      <a:pt x="492" y="628"/>
                      <a:pt x="631" y="488"/>
                      <a:pt x="631" y="315"/>
                    </a:cubicBezTo>
                    <a:cubicBezTo>
                      <a:pt x="631" y="140"/>
                      <a:pt x="492"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8"/>
              <p:cNvSpPr/>
              <p:nvPr/>
            </p:nvSpPr>
            <p:spPr>
              <a:xfrm>
                <a:off x="6448950" y="2085900"/>
                <a:ext cx="15800" cy="15775"/>
              </a:xfrm>
              <a:custGeom>
                <a:avLst/>
                <a:gdLst/>
                <a:ahLst/>
                <a:cxnLst/>
                <a:rect l="l" t="t" r="r" b="b"/>
                <a:pathLst>
                  <a:path w="632" h="631" extrusionOk="0">
                    <a:moveTo>
                      <a:pt x="316" y="0"/>
                    </a:moveTo>
                    <a:cubicBezTo>
                      <a:pt x="143" y="0"/>
                      <a:pt x="1" y="142"/>
                      <a:pt x="1" y="315"/>
                    </a:cubicBezTo>
                    <a:cubicBezTo>
                      <a:pt x="1" y="491"/>
                      <a:pt x="143" y="631"/>
                      <a:pt x="316" y="631"/>
                    </a:cubicBezTo>
                    <a:cubicBezTo>
                      <a:pt x="492" y="631"/>
                      <a:pt x="631" y="491"/>
                      <a:pt x="631" y="315"/>
                    </a:cubicBezTo>
                    <a:cubicBezTo>
                      <a:pt x="631" y="142"/>
                      <a:pt x="492"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8"/>
              <p:cNvSpPr/>
              <p:nvPr/>
            </p:nvSpPr>
            <p:spPr>
              <a:xfrm>
                <a:off x="6448950" y="215827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8"/>
              <p:cNvSpPr/>
              <p:nvPr/>
            </p:nvSpPr>
            <p:spPr>
              <a:xfrm>
                <a:off x="6448950" y="2230675"/>
                <a:ext cx="15800" cy="15725"/>
              </a:xfrm>
              <a:custGeom>
                <a:avLst/>
                <a:gdLst/>
                <a:ahLst/>
                <a:cxnLst/>
                <a:rect l="l" t="t" r="r" b="b"/>
                <a:pathLst>
                  <a:path w="632" h="629" extrusionOk="0">
                    <a:moveTo>
                      <a:pt x="316" y="1"/>
                    </a:moveTo>
                    <a:cubicBezTo>
                      <a:pt x="143" y="1"/>
                      <a:pt x="1" y="140"/>
                      <a:pt x="1" y="313"/>
                    </a:cubicBezTo>
                    <a:cubicBezTo>
                      <a:pt x="1" y="489"/>
                      <a:pt x="143" y="628"/>
                      <a:pt x="316" y="628"/>
                    </a:cubicBezTo>
                    <a:cubicBezTo>
                      <a:pt x="492" y="628"/>
                      <a:pt x="631" y="489"/>
                      <a:pt x="631" y="313"/>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8"/>
              <p:cNvSpPr/>
              <p:nvPr/>
            </p:nvSpPr>
            <p:spPr>
              <a:xfrm>
                <a:off x="6448950" y="2303000"/>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8"/>
              <p:cNvSpPr/>
              <p:nvPr/>
            </p:nvSpPr>
            <p:spPr>
              <a:xfrm>
                <a:off x="6448950" y="2375400"/>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8"/>
              <p:cNvSpPr/>
              <p:nvPr/>
            </p:nvSpPr>
            <p:spPr>
              <a:xfrm>
                <a:off x="6448950" y="2447725"/>
                <a:ext cx="15800" cy="15800"/>
              </a:xfrm>
              <a:custGeom>
                <a:avLst/>
                <a:gdLst/>
                <a:ahLst/>
                <a:cxnLst/>
                <a:rect l="l" t="t" r="r" b="b"/>
                <a:pathLst>
                  <a:path w="632" h="632" extrusionOk="0">
                    <a:moveTo>
                      <a:pt x="316" y="1"/>
                    </a:moveTo>
                    <a:cubicBezTo>
                      <a:pt x="143" y="1"/>
                      <a:pt x="1" y="143"/>
                      <a:pt x="1" y="316"/>
                    </a:cubicBezTo>
                    <a:cubicBezTo>
                      <a:pt x="1" y="492"/>
                      <a:pt x="143" y="631"/>
                      <a:pt x="316" y="631"/>
                    </a:cubicBezTo>
                    <a:cubicBezTo>
                      <a:pt x="492" y="631"/>
                      <a:pt x="631" y="492"/>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8"/>
              <p:cNvSpPr/>
              <p:nvPr/>
            </p:nvSpPr>
            <p:spPr>
              <a:xfrm>
                <a:off x="6448950" y="2520125"/>
                <a:ext cx="15800" cy="15775"/>
              </a:xfrm>
              <a:custGeom>
                <a:avLst/>
                <a:gdLst/>
                <a:ahLst/>
                <a:cxnLst/>
                <a:rect l="l" t="t" r="r" b="b"/>
                <a:pathLst>
                  <a:path w="632" h="631" extrusionOk="0">
                    <a:moveTo>
                      <a:pt x="316" y="0"/>
                    </a:moveTo>
                    <a:cubicBezTo>
                      <a:pt x="143" y="0"/>
                      <a:pt x="1" y="143"/>
                      <a:pt x="1" y="316"/>
                    </a:cubicBezTo>
                    <a:cubicBezTo>
                      <a:pt x="1" y="489"/>
                      <a:pt x="143" y="631"/>
                      <a:pt x="316" y="631"/>
                    </a:cubicBezTo>
                    <a:cubicBezTo>
                      <a:pt x="492" y="631"/>
                      <a:pt x="631" y="489"/>
                      <a:pt x="631" y="316"/>
                    </a:cubicBezTo>
                    <a:cubicBezTo>
                      <a:pt x="631" y="143"/>
                      <a:pt x="492"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8"/>
              <p:cNvSpPr/>
              <p:nvPr/>
            </p:nvSpPr>
            <p:spPr>
              <a:xfrm>
                <a:off x="4762600" y="3915975"/>
                <a:ext cx="15725" cy="15800"/>
              </a:xfrm>
              <a:custGeom>
                <a:avLst/>
                <a:gdLst/>
                <a:ahLst/>
                <a:cxnLst/>
                <a:rect l="l" t="t" r="r" b="b"/>
                <a:pathLst>
                  <a:path w="629" h="632" extrusionOk="0">
                    <a:moveTo>
                      <a:pt x="313" y="1"/>
                    </a:moveTo>
                    <a:cubicBezTo>
                      <a:pt x="140" y="1"/>
                      <a:pt x="0" y="143"/>
                      <a:pt x="0" y="316"/>
                    </a:cubicBezTo>
                    <a:cubicBezTo>
                      <a:pt x="0"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8"/>
              <p:cNvSpPr/>
              <p:nvPr/>
            </p:nvSpPr>
            <p:spPr>
              <a:xfrm>
                <a:off x="4835900" y="3915975"/>
                <a:ext cx="15775" cy="15800"/>
              </a:xfrm>
              <a:custGeom>
                <a:avLst/>
                <a:gdLst/>
                <a:ahLst/>
                <a:cxnLst/>
                <a:rect l="l" t="t" r="r" b="b"/>
                <a:pathLst>
                  <a:path w="631" h="632" extrusionOk="0">
                    <a:moveTo>
                      <a:pt x="316" y="1"/>
                    </a:moveTo>
                    <a:cubicBezTo>
                      <a:pt x="140" y="1"/>
                      <a:pt x="0" y="143"/>
                      <a:pt x="0" y="316"/>
                    </a:cubicBezTo>
                    <a:cubicBezTo>
                      <a:pt x="0"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8"/>
              <p:cNvSpPr/>
              <p:nvPr/>
            </p:nvSpPr>
            <p:spPr>
              <a:xfrm>
                <a:off x="4909275" y="3915975"/>
                <a:ext cx="15700" cy="15800"/>
              </a:xfrm>
              <a:custGeom>
                <a:avLst/>
                <a:gdLst/>
                <a:ahLst/>
                <a:cxnLst/>
                <a:rect l="l" t="t" r="r" b="b"/>
                <a:pathLst>
                  <a:path w="628" h="632" extrusionOk="0">
                    <a:moveTo>
                      <a:pt x="313" y="1"/>
                    </a:moveTo>
                    <a:cubicBezTo>
                      <a:pt x="140" y="1"/>
                      <a:pt x="0" y="143"/>
                      <a:pt x="0" y="316"/>
                    </a:cubicBezTo>
                    <a:cubicBezTo>
                      <a:pt x="0"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8"/>
              <p:cNvSpPr/>
              <p:nvPr/>
            </p:nvSpPr>
            <p:spPr>
              <a:xfrm>
                <a:off x="4982575" y="3915975"/>
                <a:ext cx="15775" cy="15800"/>
              </a:xfrm>
              <a:custGeom>
                <a:avLst/>
                <a:gdLst/>
                <a:ahLst/>
                <a:cxnLst/>
                <a:rect l="l" t="t" r="r" b="b"/>
                <a:pathLst>
                  <a:path w="631" h="632" extrusionOk="0">
                    <a:moveTo>
                      <a:pt x="316" y="1"/>
                    </a:moveTo>
                    <a:cubicBezTo>
                      <a:pt x="140" y="1"/>
                      <a:pt x="0" y="143"/>
                      <a:pt x="0" y="316"/>
                    </a:cubicBezTo>
                    <a:cubicBezTo>
                      <a:pt x="0"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8"/>
              <p:cNvSpPr/>
              <p:nvPr/>
            </p:nvSpPr>
            <p:spPr>
              <a:xfrm>
                <a:off x="505587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91" y="631"/>
                      <a:pt x="631" y="489"/>
                      <a:pt x="631" y="316"/>
                    </a:cubicBezTo>
                    <a:cubicBezTo>
                      <a:pt x="631" y="143"/>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8"/>
              <p:cNvSpPr/>
              <p:nvPr/>
            </p:nvSpPr>
            <p:spPr>
              <a:xfrm>
                <a:off x="5129250" y="3915975"/>
                <a:ext cx="15775" cy="15800"/>
              </a:xfrm>
              <a:custGeom>
                <a:avLst/>
                <a:gdLst/>
                <a:ahLst/>
                <a:cxnLst/>
                <a:rect l="l" t="t" r="r" b="b"/>
                <a:pathLst>
                  <a:path w="631" h="632" extrusionOk="0">
                    <a:moveTo>
                      <a:pt x="316" y="1"/>
                    </a:moveTo>
                    <a:cubicBezTo>
                      <a:pt x="140" y="1"/>
                      <a:pt x="0" y="143"/>
                      <a:pt x="0" y="316"/>
                    </a:cubicBezTo>
                    <a:cubicBezTo>
                      <a:pt x="0"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8"/>
              <p:cNvSpPr/>
              <p:nvPr/>
            </p:nvSpPr>
            <p:spPr>
              <a:xfrm>
                <a:off x="5202550"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91" y="631"/>
                      <a:pt x="631" y="489"/>
                      <a:pt x="631" y="316"/>
                    </a:cubicBezTo>
                    <a:cubicBezTo>
                      <a:pt x="631" y="143"/>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8"/>
              <p:cNvSpPr/>
              <p:nvPr/>
            </p:nvSpPr>
            <p:spPr>
              <a:xfrm>
                <a:off x="5275925" y="3915975"/>
                <a:ext cx="15775" cy="15800"/>
              </a:xfrm>
              <a:custGeom>
                <a:avLst/>
                <a:gdLst/>
                <a:ahLst/>
                <a:cxnLst/>
                <a:rect l="l" t="t" r="r" b="b"/>
                <a:pathLst>
                  <a:path w="631" h="632" extrusionOk="0">
                    <a:moveTo>
                      <a:pt x="315" y="1"/>
                    </a:moveTo>
                    <a:cubicBezTo>
                      <a:pt x="140" y="1"/>
                      <a:pt x="0" y="143"/>
                      <a:pt x="0" y="316"/>
                    </a:cubicBezTo>
                    <a:cubicBezTo>
                      <a:pt x="0" y="489"/>
                      <a:pt x="140"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8"/>
              <p:cNvSpPr/>
              <p:nvPr/>
            </p:nvSpPr>
            <p:spPr>
              <a:xfrm>
                <a:off x="534922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91" y="631"/>
                      <a:pt x="631" y="489"/>
                      <a:pt x="631" y="316"/>
                    </a:cubicBezTo>
                    <a:cubicBezTo>
                      <a:pt x="631" y="143"/>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8"/>
              <p:cNvSpPr/>
              <p:nvPr/>
            </p:nvSpPr>
            <p:spPr>
              <a:xfrm>
                <a:off x="5422600" y="3915975"/>
                <a:ext cx="15775" cy="15800"/>
              </a:xfrm>
              <a:custGeom>
                <a:avLst/>
                <a:gdLst/>
                <a:ahLst/>
                <a:cxnLst/>
                <a:rect l="l" t="t" r="r" b="b"/>
                <a:pathLst>
                  <a:path w="631" h="632" extrusionOk="0">
                    <a:moveTo>
                      <a:pt x="315" y="1"/>
                    </a:moveTo>
                    <a:cubicBezTo>
                      <a:pt x="140" y="1"/>
                      <a:pt x="0" y="143"/>
                      <a:pt x="0" y="316"/>
                    </a:cubicBezTo>
                    <a:cubicBezTo>
                      <a:pt x="0" y="489"/>
                      <a:pt x="140"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8"/>
              <p:cNvSpPr/>
              <p:nvPr/>
            </p:nvSpPr>
            <p:spPr>
              <a:xfrm>
                <a:off x="5495900" y="3915975"/>
                <a:ext cx="15775" cy="15800"/>
              </a:xfrm>
              <a:custGeom>
                <a:avLst/>
                <a:gdLst/>
                <a:ahLst/>
                <a:cxnLst/>
                <a:rect l="l" t="t" r="r" b="b"/>
                <a:pathLst>
                  <a:path w="631" h="632" extrusionOk="0">
                    <a:moveTo>
                      <a:pt x="315" y="1"/>
                    </a:moveTo>
                    <a:cubicBezTo>
                      <a:pt x="143" y="1"/>
                      <a:pt x="0" y="143"/>
                      <a:pt x="0" y="316"/>
                    </a:cubicBezTo>
                    <a:cubicBezTo>
                      <a:pt x="0" y="489"/>
                      <a:pt x="143" y="631"/>
                      <a:pt x="315" y="631"/>
                    </a:cubicBezTo>
                    <a:cubicBezTo>
                      <a:pt x="491" y="631"/>
                      <a:pt x="631" y="489"/>
                      <a:pt x="631" y="316"/>
                    </a:cubicBezTo>
                    <a:cubicBezTo>
                      <a:pt x="631" y="143"/>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8"/>
              <p:cNvSpPr/>
              <p:nvPr/>
            </p:nvSpPr>
            <p:spPr>
              <a:xfrm>
                <a:off x="5569275" y="3915975"/>
                <a:ext cx="15775" cy="15800"/>
              </a:xfrm>
              <a:custGeom>
                <a:avLst/>
                <a:gdLst/>
                <a:ahLst/>
                <a:cxnLst/>
                <a:rect l="l" t="t" r="r" b="b"/>
                <a:pathLst>
                  <a:path w="631" h="632" extrusionOk="0">
                    <a:moveTo>
                      <a:pt x="315" y="1"/>
                    </a:moveTo>
                    <a:cubicBezTo>
                      <a:pt x="140" y="1"/>
                      <a:pt x="0" y="143"/>
                      <a:pt x="0" y="316"/>
                    </a:cubicBezTo>
                    <a:cubicBezTo>
                      <a:pt x="0" y="489"/>
                      <a:pt x="140"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8"/>
              <p:cNvSpPr/>
              <p:nvPr/>
            </p:nvSpPr>
            <p:spPr>
              <a:xfrm>
                <a:off x="5642575" y="3915975"/>
                <a:ext cx="15775" cy="15800"/>
              </a:xfrm>
              <a:custGeom>
                <a:avLst/>
                <a:gdLst/>
                <a:ahLst/>
                <a:cxnLst/>
                <a:rect l="l" t="t" r="r" b="b"/>
                <a:pathLst>
                  <a:path w="631" h="632" extrusionOk="0">
                    <a:moveTo>
                      <a:pt x="315" y="1"/>
                    </a:moveTo>
                    <a:cubicBezTo>
                      <a:pt x="142" y="1"/>
                      <a:pt x="0" y="143"/>
                      <a:pt x="0" y="316"/>
                    </a:cubicBezTo>
                    <a:cubicBezTo>
                      <a:pt x="0" y="489"/>
                      <a:pt x="142" y="631"/>
                      <a:pt x="315" y="631"/>
                    </a:cubicBezTo>
                    <a:cubicBezTo>
                      <a:pt x="491" y="631"/>
                      <a:pt x="631" y="489"/>
                      <a:pt x="631" y="316"/>
                    </a:cubicBezTo>
                    <a:cubicBezTo>
                      <a:pt x="631" y="143"/>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8"/>
              <p:cNvSpPr/>
              <p:nvPr/>
            </p:nvSpPr>
            <p:spPr>
              <a:xfrm>
                <a:off x="5715950" y="3915975"/>
                <a:ext cx="15775" cy="15800"/>
              </a:xfrm>
              <a:custGeom>
                <a:avLst/>
                <a:gdLst/>
                <a:ahLst/>
                <a:cxnLst/>
                <a:rect l="l" t="t" r="r" b="b"/>
                <a:pathLst>
                  <a:path w="631" h="632" extrusionOk="0">
                    <a:moveTo>
                      <a:pt x="315" y="1"/>
                    </a:moveTo>
                    <a:cubicBezTo>
                      <a:pt x="140" y="1"/>
                      <a:pt x="0" y="143"/>
                      <a:pt x="0" y="316"/>
                    </a:cubicBezTo>
                    <a:cubicBezTo>
                      <a:pt x="0" y="489"/>
                      <a:pt x="140"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8"/>
              <p:cNvSpPr/>
              <p:nvPr/>
            </p:nvSpPr>
            <p:spPr>
              <a:xfrm>
                <a:off x="5789250" y="3915975"/>
                <a:ext cx="15775" cy="15800"/>
              </a:xfrm>
              <a:custGeom>
                <a:avLst/>
                <a:gdLst/>
                <a:ahLst/>
                <a:cxnLst/>
                <a:rect l="l" t="t" r="r" b="b"/>
                <a:pathLst>
                  <a:path w="631" h="632" extrusionOk="0">
                    <a:moveTo>
                      <a:pt x="315" y="1"/>
                    </a:moveTo>
                    <a:cubicBezTo>
                      <a:pt x="142" y="1"/>
                      <a:pt x="0" y="143"/>
                      <a:pt x="0" y="316"/>
                    </a:cubicBezTo>
                    <a:cubicBezTo>
                      <a:pt x="0" y="489"/>
                      <a:pt x="142" y="631"/>
                      <a:pt x="315" y="631"/>
                    </a:cubicBezTo>
                    <a:cubicBezTo>
                      <a:pt x="491" y="631"/>
                      <a:pt x="631" y="489"/>
                      <a:pt x="631" y="316"/>
                    </a:cubicBezTo>
                    <a:cubicBezTo>
                      <a:pt x="631" y="143"/>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8"/>
              <p:cNvSpPr/>
              <p:nvPr/>
            </p:nvSpPr>
            <p:spPr>
              <a:xfrm>
                <a:off x="5862600" y="3915975"/>
                <a:ext cx="15800" cy="15800"/>
              </a:xfrm>
              <a:custGeom>
                <a:avLst/>
                <a:gdLst/>
                <a:ahLst/>
                <a:cxnLst/>
                <a:rect l="l" t="t" r="r" b="b"/>
                <a:pathLst>
                  <a:path w="632" h="632" extrusionOk="0">
                    <a:moveTo>
                      <a:pt x="316" y="1"/>
                    </a:moveTo>
                    <a:cubicBezTo>
                      <a:pt x="140" y="1"/>
                      <a:pt x="1" y="143"/>
                      <a:pt x="1" y="316"/>
                    </a:cubicBezTo>
                    <a:cubicBezTo>
                      <a:pt x="1"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8"/>
              <p:cNvSpPr/>
              <p:nvPr/>
            </p:nvSpPr>
            <p:spPr>
              <a:xfrm>
                <a:off x="5935925" y="3915975"/>
                <a:ext cx="15775" cy="15800"/>
              </a:xfrm>
              <a:custGeom>
                <a:avLst/>
                <a:gdLst/>
                <a:ahLst/>
                <a:cxnLst/>
                <a:rect l="l" t="t" r="r" b="b"/>
                <a:pathLst>
                  <a:path w="631" h="632" extrusionOk="0">
                    <a:moveTo>
                      <a:pt x="315" y="1"/>
                    </a:moveTo>
                    <a:cubicBezTo>
                      <a:pt x="142" y="1"/>
                      <a:pt x="0" y="143"/>
                      <a:pt x="0" y="316"/>
                    </a:cubicBezTo>
                    <a:cubicBezTo>
                      <a:pt x="0" y="489"/>
                      <a:pt x="142" y="631"/>
                      <a:pt x="315" y="631"/>
                    </a:cubicBezTo>
                    <a:cubicBezTo>
                      <a:pt x="491" y="631"/>
                      <a:pt x="631" y="489"/>
                      <a:pt x="631" y="316"/>
                    </a:cubicBezTo>
                    <a:cubicBezTo>
                      <a:pt x="631" y="143"/>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8"/>
              <p:cNvSpPr/>
              <p:nvPr/>
            </p:nvSpPr>
            <p:spPr>
              <a:xfrm>
                <a:off x="6009275" y="3915975"/>
                <a:ext cx="15800" cy="15800"/>
              </a:xfrm>
              <a:custGeom>
                <a:avLst/>
                <a:gdLst/>
                <a:ahLst/>
                <a:cxnLst/>
                <a:rect l="l" t="t" r="r" b="b"/>
                <a:pathLst>
                  <a:path w="632" h="632" extrusionOk="0">
                    <a:moveTo>
                      <a:pt x="316" y="1"/>
                    </a:moveTo>
                    <a:cubicBezTo>
                      <a:pt x="140" y="1"/>
                      <a:pt x="1" y="143"/>
                      <a:pt x="1" y="316"/>
                    </a:cubicBezTo>
                    <a:cubicBezTo>
                      <a:pt x="1"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8"/>
              <p:cNvSpPr/>
              <p:nvPr/>
            </p:nvSpPr>
            <p:spPr>
              <a:xfrm>
                <a:off x="608257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8"/>
              <p:cNvSpPr/>
              <p:nvPr/>
            </p:nvSpPr>
            <p:spPr>
              <a:xfrm>
                <a:off x="6155950" y="3915975"/>
                <a:ext cx="15800" cy="15800"/>
              </a:xfrm>
              <a:custGeom>
                <a:avLst/>
                <a:gdLst/>
                <a:ahLst/>
                <a:cxnLst/>
                <a:rect l="l" t="t" r="r" b="b"/>
                <a:pathLst>
                  <a:path w="632" h="632" extrusionOk="0">
                    <a:moveTo>
                      <a:pt x="316" y="1"/>
                    </a:moveTo>
                    <a:cubicBezTo>
                      <a:pt x="140" y="1"/>
                      <a:pt x="1" y="143"/>
                      <a:pt x="1" y="316"/>
                    </a:cubicBezTo>
                    <a:cubicBezTo>
                      <a:pt x="1"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8"/>
              <p:cNvSpPr/>
              <p:nvPr/>
            </p:nvSpPr>
            <p:spPr>
              <a:xfrm>
                <a:off x="622925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8"/>
              <p:cNvSpPr/>
              <p:nvPr/>
            </p:nvSpPr>
            <p:spPr>
              <a:xfrm>
                <a:off x="6302625" y="3915975"/>
                <a:ext cx="15800" cy="15800"/>
              </a:xfrm>
              <a:custGeom>
                <a:avLst/>
                <a:gdLst/>
                <a:ahLst/>
                <a:cxnLst/>
                <a:rect l="l" t="t" r="r" b="b"/>
                <a:pathLst>
                  <a:path w="632" h="632" extrusionOk="0">
                    <a:moveTo>
                      <a:pt x="316" y="1"/>
                    </a:moveTo>
                    <a:cubicBezTo>
                      <a:pt x="140" y="1"/>
                      <a:pt x="1" y="143"/>
                      <a:pt x="1" y="316"/>
                    </a:cubicBezTo>
                    <a:cubicBezTo>
                      <a:pt x="1"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8"/>
              <p:cNvSpPr/>
              <p:nvPr/>
            </p:nvSpPr>
            <p:spPr>
              <a:xfrm>
                <a:off x="637592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8"/>
              <p:cNvSpPr/>
              <p:nvPr/>
            </p:nvSpPr>
            <p:spPr>
              <a:xfrm>
                <a:off x="6449300" y="3915975"/>
                <a:ext cx="15800" cy="15800"/>
              </a:xfrm>
              <a:custGeom>
                <a:avLst/>
                <a:gdLst/>
                <a:ahLst/>
                <a:cxnLst/>
                <a:rect l="l" t="t" r="r" b="b"/>
                <a:pathLst>
                  <a:path w="632" h="632" extrusionOk="0">
                    <a:moveTo>
                      <a:pt x="316" y="1"/>
                    </a:moveTo>
                    <a:cubicBezTo>
                      <a:pt x="140" y="1"/>
                      <a:pt x="1" y="143"/>
                      <a:pt x="1" y="316"/>
                    </a:cubicBezTo>
                    <a:cubicBezTo>
                      <a:pt x="1"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8"/>
              <p:cNvSpPr/>
              <p:nvPr/>
            </p:nvSpPr>
            <p:spPr>
              <a:xfrm>
                <a:off x="6453625" y="385467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8"/>
              <p:cNvSpPr/>
              <p:nvPr/>
            </p:nvSpPr>
            <p:spPr>
              <a:xfrm>
                <a:off x="6453625" y="37822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8"/>
              <p:cNvSpPr/>
              <p:nvPr/>
            </p:nvSpPr>
            <p:spPr>
              <a:xfrm>
                <a:off x="6453625" y="3709950"/>
                <a:ext cx="15800" cy="15725"/>
              </a:xfrm>
              <a:custGeom>
                <a:avLst/>
                <a:gdLst/>
                <a:ahLst/>
                <a:cxnLst/>
                <a:rect l="l" t="t" r="r" b="b"/>
                <a:pathLst>
                  <a:path w="632" h="629" extrusionOk="0">
                    <a:moveTo>
                      <a:pt x="316" y="1"/>
                    </a:moveTo>
                    <a:cubicBezTo>
                      <a:pt x="143" y="1"/>
                      <a:pt x="1" y="140"/>
                      <a:pt x="1" y="313"/>
                    </a:cubicBezTo>
                    <a:cubicBezTo>
                      <a:pt x="1" y="489"/>
                      <a:pt x="143" y="629"/>
                      <a:pt x="316" y="629"/>
                    </a:cubicBezTo>
                    <a:cubicBezTo>
                      <a:pt x="489" y="629"/>
                      <a:pt x="631" y="489"/>
                      <a:pt x="631" y="313"/>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8"/>
              <p:cNvSpPr/>
              <p:nvPr/>
            </p:nvSpPr>
            <p:spPr>
              <a:xfrm>
                <a:off x="6453625" y="3637575"/>
                <a:ext cx="15800" cy="15775"/>
              </a:xfrm>
              <a:custGeom>
                <a:avLst/>
                <a:gdLst/>
                <a:ahLst/>
                <a:cxnLst/>
                <a:rect l="l" t="t" r="r" b="b"/>
                <a:pathLst>
                  <a:path w="632" h="631" extrusionOk="0">
                    <a:moveTo>
                      <a:pt x="316" y="0"/>
                    </a:moveTo>
                    <a:cubicBezTo>
                      <a:pt x="143" y="0"/>
                      <a:pt x="1" y="142"/>
                      <a:pt x="1" y="315"/>
                    </a:cubicBezTo>
                    <a:cubicBezTo>
                      <a:pt x="1" y="488"/>
                      <a:pt x="143" y="631"/>
                      <a:pt x="316" y="631"/>
                    </a:cubicBezTo>
                    <a:cubicBezTo>
                      <a:pt x="489" y="631"/>
                      <a:pt x="631" y="488"/>
                      <a:pt x="631" y="315"/>
                    </a:cubicBezTo>
                    <a:cubicBezTo>
                      <a:pt x="631" y="142"/>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8"/>
              <p:cNvSpPr/>
              <p:nvPr/>
            </p:nvSpPr>
            <p:spPr>
              <a:xfrm>
                <a:off x="6453625" y="3565175"/>
                <a:ext cx="15800" cy="15775"/>
              </a:xfrm>
              <a:custGeom>
                <a:avLst/>
                <a:gdLst/>
                <a:ahLst/>
                <a:cxnLst/>
                <a:rect l="l" t="t" r="r" b="b"/>
                <a:pathLst>
                  <a:path w="632" h="631" extrusionOk="0">
                    <a:moveTo>
                      <a:pt x="316" y="0"/>
                    </a:moveTo>
                    <a:cubicBezTo>
                      <a:pt x="143" y="0"/>
                      <a:pt x="1" y="143"/>
                      <a:pt x="1" y="316"/>
                    </a:cubicBezTo>
                    <a:cubicBezTo>
                      <a:pt x="1" y="489"/>
                      <a:pt x="143" y="631"/>
                      <a:pt x="316" y="631"/>
                    </a:cubicBezTo>
                    <a:cubicBezTo>
                      <a:pt x="489" y="631"/>
                      <a:pt x="631" y="489"/>
                      <a:pt x="631" y="316"/>
                    </a:cubicBezTo>
                    <a:cubicBezTo>
                      <a:pt x="631"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8"/>
              <p:cNvSpPr/>
              <p:nvPr/>
            </p:nvSpPr>
            <p:spPr>
              <a:xfrm>
                <a:off x="6453625" y="3492850"/>
                <a:ext cx="15800" cy="15725"/>
              </a:xfrm>
              <a:custGeom>
                <a:avLst/>
                <a:gdLst/>
                <a:ahLst/>
                <a:cxnLst/>
                <a:rect l="l" t="t" r="r" b="b"/>
                <a:pathLst>
                  <a:path w="632" h="629" extrusionOk="0">
                    <a:moveTo>
                      <a:pt x="316" y="0"/>
                    </a:moveTo>
                    <a:cubicBezTo>
                      <a:pt x="143" y="0"/>
                      <a:pt x="1" y="140"/>
                      <a:pt x="1" y="316"/>
                    </a:cubicBezTo>
                    <a:cubicBezTo>
                      <a:pt x="1" y="489"/>
                      <a:pt x="143" y="628"/>
                      <a:pt x="316" y="628"/>
                    </a:cubicBezTo>
                    <a:cubicBezTo>
                      <a:pt x="489" y="628"/>
                      <a:pt x="631" y="489"/>
                      <a:pt x="631" y="316"/>
                    </a:cubicBezTo>
                    <a:cubicBezTo>
                      <a:pt x="631"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8"/>
              <p:cNvSpPr/>
              <p:nvPr/>
            </p:nvSpPr>
            <p:spPr>
              <a:xfrm>
                <a:off x="6453625" y="3420450"/>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8"/>
              <p:cNvSpPr/>
              <p:nvPr/>
            </p:nvSpPr>
            <p:spPr>
              <a:xfrm>
                <a:off x="6453625" y="3348050"/>
                <a:ext cx="15800" cy="15800"/>
              </a:xfrm>
              <a:custGeom>
                <a:avLst/>
                <a:gdLst/>
                <a:ahLst/>
                <a:cxnLst/>
                <a:rect l="l" t="t" r="r" b="b"/>
                <a:pathLst>
                  <a:path w="632" h="632" extrusionOk="0">
                    <a:moveTo>
                      <a:pt x="316" y="1"/>
                    </a:moveTo>
                    <a:cubicBezTo>
                      <a:pt x="143" y="1"/>
                      <a:pt x="1" y="143"/>
                      <a:pt x="1" y="316"/>
                    </a:cubicBezTo>
                    <a:cubicBezTo>
                      <a:pt x="1" y="492"/>
                      <a:pt x="143" y="631"/>
                      <a:pt x="316" y="631"/>
                    </a:cubicBezTo>
                    <a:cubicBezTo>
                      <a:pt x="489" y="631"/>
                      <a:pt x="631" y="492"/>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8"/>
              <p:cNvSpPr/>
              <p:nvPr/>
            </p:nvSpPr>
            <p:spPr>
              <a:xfrm>
                <a:off x="6453625" y="32757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89"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8"/>
              <p:cNvSpPr/>
              <p:nvPr/>
            </p:nvSpPr>
            <p:spPr>
              <a:xfrm>
                <a:off x="6453625" y="3203350"/>
                <a:ext cx="15800" cy="15775"/>
              </a:xfrm>
              <a:custGeom>
                <a:avLst/>
                <a:gdLst/>
                <a:ahLst/>
                <a:cxnLst/>
                <a:rect l="l" t="t" r="r" b="b"/>
                <a:pathLst>
                  <a:path w="632" h="631" extrusionOk="0">
                    <a:moveTo>
                      <a:pt x="316" y="0"/>
                    </a:moveTo>
                    <a:cubicBezTo>
                      <a:pt x="143" y="0"/>
                      <a:pt x="1" y="142"/>
                      <a:pt x="1" y="315"/>
                    </a:cubicBezTo>
                    <a:cubicBezTo>
                      <a:pt x="1" y="488"/>
                      <a:pt x="143" y="631"/>
                      <a:pt x="316" y="631"/>
                    </a:cubicBezTo>
                    <a:cubicBezTo>
                      <a:pt x="489" y="631"/>
                      <a:pt x="631" y="488"/>
                      <a:pt x="631" y="315"/>
                    </a:cubicBezTo>
                    <a:cubicBezTo>
                      <a:pt x="631" y="142"/>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8"/>
              <p:cNvSpPr/>
              <p:nvPr/>
            </p:nvSpPr>
            <p:spPr>
              <a:xfrm>
                <a:off x="6453625" y="3130950"/>
                <a:ext cx="15800" cy="15775"/>
              </a:xfrm>
              <a:custGeom>
                <a:avLst/>
                <a:gdLst/>
                <a:ahLst/>
                <a:cxnLst/>
                <a:rect l="l" t="t" r="r" b="b"/>
                <a:pathLst>
                  <a:path w="632" h="631" extrusionOk="0">
                    <a:moveTo>
                      <a:pt x="316" y="0"/>
                    </a:moveTo>
                    <a:cubicBezTo>
                      <a:pt x="143" y="0"/>
                      <a:pt x="1" y="143"/>
                      <a:pt x="1" y="315"/>
                    </a:cubicBezTo>
                    <a:cubicBezTo>
                      <a:pt x="1" y="491"/>
                      <a:pt x="143" y="631"/>
                      <a:pt x="316" y="631"/>
                    </a:cubicBezTo>
                    <a:cubicBezTo>
                      <a:pt x="489" y="631"/>
                      <a:pt x="631" y="491"/>
                      <a:pt x="631" y="315"/>
                    </a:cubicBezTo>
                    <a:cubicBezTo>
                      <a:pt x="631"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8"/>
              <p:cNvSpPr/>
              <p:nvPr/>
            </p:nvSpPr>
            <p:spPr>
              <a:xfrm>
                <a:off x="6453625" y="3058625"/>
                <a:ext cx="15800" cy="15775"/>
              </a:xfrm>
              <a:custGeom>
                <a:avLst/>
                <a:gdLst/>
                <a:ahLst/>
                <a:cxnLst/>
                <a:rect l="l" t="t" r="r" b="b"/>
                <a:pathLst>
                  <a:path w="632" h="631" extrusionOk="0">
                    <a:moveTo>
                      <a:pt x="316" y="0"/>
                    </a:moveTo>
                    <a:cubicBezTo>
                      <a:pt x="143" y="0"/>
                      <a:pt x="1" y="140"/>
                      <a:pt x="1" y="315"/>
                    </a:cubicBezTo>
                    <a:cubicBezTo>
                      <a:pt x="1" y="488"/>
                      <a:pt x="143" y="631"/>
                      <a:pt x="316" y="631"/>
                    </a:cubicBezTo>
                    <a:cubicBezTo>
                      <a:pt x="489" y="631"/>
                      <a:pt x="631" y="488"/>
                      <a:pt x="631" y="315"/>
                    </a:cubicBezTo>
                    <a:cubicBezTo>
                      <a:pt x="631"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8"/>
              <p:cNvSpPr/>
              <p:nvPr/>
            </p:nvSpPr>
            <p:spPr>
              <a:xfrm>
                <a:off x="6453625" y="2986225"/>
                <a:ext cx="15800" cy="15775"/>
              </a:xfrm>
              <a:custGeom>
                <a:avLst/>
                <a:gdLst/>
                <a:ahLst/>
                <a:cxnLst/>
                <a:rect l="l" t="t" r="r" b="b"/>
                <a:pathLst>
                  <a:path w="632" h="631" extrusionOk="0">
                    <a:moveTo>
                      <a:pt x="316" y="0"/>
                    </a:moveTo>
                    <a:cubicBezTo>
                      <a:pt x="143" y="0"/>
                      <a:pt x="1" y="143"/>
                      <a:pt x="1" y="316"/>
                    </a:cubicBezTo>
                    <a:cubicBezTo>
                      <a:pt x="1" y="489"/>
                      <a:pt x="143" y="631"/>
                      <a:pt x="316" y="631"/>
                    </a:cubicBezTo>
                    <a:cubicBezTo>
                      <a:pt x="489" y="631"/>
                      <a:pt x="631" y="489"/>
                      <a:pt x="631" y="316"/>
                    </a:cubicBezTo>
                    <a:cubicBezTo>
                      <a:pt x="631"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8"/>
              <p:cNvSpPr/>
              <p:nvPr/>
            </p:nvSpPr>
            <p:spPr>
              <a:xfrm>
                <a:off x="6453625" y="2913900"/>
                <a:ext cx="15800" cy="15725"/>
              </a:xfrm>
              <a:custGeom>
                <a:avLst/>
                <a:gdLst/>
                <a:ahLst/>
                <a:cxnLst/>
                <a:rect l="l" t="t" r="r" b="b"/>
                <a:pathLst>
                  <a:path w="632" h="629" extrusionOk="0">
                    <a:moveTo>
                      <a:pt x="316" y="0"/>
                    </a:moveTo>
                    <a:cubicBezTo>
                      <a:pt x="143" y="0"/>
                      <a:pt x="1" y="140"/>
                      <a:pt x="1" y="313"/>
                    </a:cubicBezTo>
                    <a:cubicBezTo>
                      <a:pt x="1" y="489"/>
                      <a:pt x="143" y="628"/>
                      <a:pt x="316" y="628"/>
                    </a:cubicBezTo>
                    <a:cubicBezTo>
                      <a:pt x="489" y="628"/>
                      <a:pt x="631" y="489"/>
                      <a:pt x="631" y="313"/>
                    </a:cubicBezTo>
                    <a:cubicBezTo>
                      <a:pt x="631"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8"/>
              <p:cNvSpPr/>
              <p:nvPr/>
            </p:nvSpPr>
            <p:spPr>
              <a:xfrm>
                <a:off x="6453625" y="2841500"/>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8"/>
              <p:cNvSpPr/>
              <p:nvPr/>
            </p:nvSpPr>
            <p:spPr>
              <a:xfrm>
                <a:off x="4488225" y="1407350"/>
                <a:ext cx="2025900" cy="2557550"/>
              </a:xfrm>
              <a:custGeom>
                <a:avLst/>
                <a:gdLst/>
                <a:ahLst/>
                <a:cxnLst/>
                <a:rect l="l" t="t" r="r" b="b"/>
                <a:pathLst>
                  <a:path w="81036" h="102302" extrusionOk="0">
                    <a:moveTo>
                      <a:pt x="77244" y="3384"/>
                    </a:moveTo>
                    <a:lnTo>
                      <a:pt x="77244" y="20500"/>
                    </a:lnTo>
                    <a:lnTo>
                      <a:pt x="53927" y="3384"/>
                    </a:lnTo>
                    <a:close/>
                    <a:moveTo>
                      <a:pt x="77030" y="363"/>
                    </a:moveTo>
                    <a:cubicBezTo>
                      <a:pt x="77356" y="363"/>
                      <a:pt x="78372" y="429"/>
                      <a:pt x="79216" y="1167"/>
                    </a:cubicBezTo>
                    <a:cubicBezTo>
                      <a:pt x="79989" y="1842"/>
                      <a:pt x="80427" y="2896"/>
                      <a:pt x="80514" y="4302"/>
                    </a:cubicBezTo>
                    <a:cubicBezTo>
                      <a:pt x="80776" y="8573"/>
                      <a:pt x="80517" y="41512"/>
                      <a:pt x="80514" y="41844"/>
                    </a:cubicBezTo>
                    <a:cubicBezTo>
                      <a:pt x="80514" y="41878"/>
                      <a:pt x="80636" y="44299"/>
                      <a:pt x="80000" y="45398"/>
                    </a:cubicBezTo>
                    <a:cubicBezTo>
                      <a:pt x="79462" y="46327"/>
                      <a:pt x="79216" y="46595"/>
                      <a:pt x="79152" y="46657"/>
                    </a:cubicBezTo>
                    <a:cubicBezTo>
                      <a:pt x="78441" y="45443"/>
                      <a:pt x="77685" y="44659"/>
                      <a:pt x="77504" y="44478"/>
                    </a:cubicBezTo>
                    <a:lnTo>
                      <a:pt x="77504" y="3125"/>
                    </a:lnTo>
                    <a:lnTo>
                      <a:pt x="8158" y="3125"/>
                    </a:lnTo>
                    <a:cubicBezTo>
                      <a:pt x="8774" y="2366"/>
                      <a:pt x="9156" y="1409"/>
                      <a:pt x="9184" y="366"/>
                    </a:cubicBezTo>
                    <a:lnTo>
                      <a:pt x="76923" y="366"/>
                    </a:lnTo>
                    <a:cubicBezTo>
                      <a:pt x="76927" y="365"/>
                      <a:pt x="76965" y="363"/>
                      <a:pt x="77030" y="363"/>
                    </a:cubicBezTo>
                    <a:close/>
                    <a:moveTo>
                      <a:pt x="77375" y="44718"/>
                    </a:moveTo>
                    <a:cubicBezTo>
                      <a:pt x="77858" y="45214"/>
                      <a:pt x="80112" y="47697"/>
                      <a:pt x="80282" y="51059"/>
                    </a:cubicBezTo>
                    <a:cubicBezTo>
                      <a:pt x="80427" y="53930"/>
                      <a:pt x="77883" y="57199"/>
                      <a:pt x="77367" y="57835"/>
                    </a:cubicBezTo>
                    <a:cubicBezTo>
                      <a:pt x="76831" y="57266"/>
                      <a:pt x="74306" y="54429"/>
                      <a:pt x="74385" y="51536"/>
                    </a:cubicBezTo>
                    <a:lnTo>
                      <a:pt x="74385" y="51031"/>
                    </a:lnTo>
                    <a:cubicBezTo>
                      <a:pt x="74306" y="48116"/>
                      <a:pt x="76859" y="45265"/>
                      <a:pt x="77375" y="44718"/>
                    </a:cubicBezTo>
                    <a:close/>
                    <a:moveTo>
                      <a:pt x="77244" y="40572"/>
                    </a:moveTo>
                    <a:lnTo>
                      <a:pt x="77244" y="44481"/>
                    </a:lnTo>
                    <a:cubicBezTo>
                      <a:pt x="76862" y="44871"/>
                      <a:pt x="74041" y="47859"/>
                      <a:pt x="74125" y="51034"/>
                    </a:cubicBezTo>
                    <a:lnTo>
                      <a:pt x="74125" y="51533"/>
                    </a:lnTo>
                    <a:cubicBezTo>
                      <a:pt x="74041" y="54702"/>
                      <a:pt x="76862" y="57693"/>
                      <a:pt x="77244" y="58084"/>
                    </a:cubicBezTo>
                    <a:lnTo>
                      <a:pt x="77244" y="61666"/>
                    </a:lnTo>
                    <a:cubicBezTo>
                      <a:pt x="74270" y="60048"/>
                      <a:pt x="72287" y="55849"/>
                      <a:pt x="72287" y="51118"/>
                    </a:cubicBezTo>
                    <a:cubicBezTo>
                      <a:pt x="72287" y="46389"/>
                      <a:pt x="74270" y="42187"/>
                      <a:pt x="77244" y="40572"/>
                    </a:cubicBezTo>
                    <a:close/>
                    <a:moveTo>
                      <a:pt x="77244" y="82452"/>
                    </a:moveTo>
                    <a:lnTo>
                      <a:pt x="77244" y="99177"/>
                    </a:lnTo>
                    <a:lnTo>
                      <a:pt x="53079" y="99177"/>
                    </a:lnTo>
                    <a:lnTo>
                      <a:pt x="77244" y="82452"/>
                    </a:lnTo>
                    <a:close/>
                    <a:moveTo>
                      <a:pt x="11" y="0"/>
                    </a:moveTo>
                    <a:lnTo>
                      <a:pt x="9" y="73"/>
                    </a:lnTo>
                    <a:cubicBezTo>
                      <a:pt x="6" y="126"/>
                      <a:pt x="0" y="179"/>
                      <a:pt x="0" y="232"/>
                    </a:cubicBezTo>
                    <a:cubicBezTo>
                      <a:pt x="0" y="2765"/>
                      <a:pt x="2062" y="4824"/>
                      <a:pt x="4595" y="4824"/>
                    </a:cubicBezTo>
                    <a:cubicBezTo>
                      <a:pt x="5909" y="4824"/>
                      <a:pt x="7095" y="4272"/>
                      <a:pt x="7932" y="3384"/>
                    </a:cubicBezTo>
                    <a:lnTo>
                      <a:pt x="53489" y="3384"/>
                    </a:lnTo>
                    <a:lnTo>
                      <a:pt x="77244" y="20823"/>
                    </a:lnTo>
                    <a:lnTo>
                      <a:pt x="77244" y="40279"/>
                    </a:lnTo>
                    <a:cubicBezTo>
                      <a:pt x="74122" y="41889"/>
                      <a:pt x="72030" y="46233"/>
                      <a:pt x="72030" y="51118"/>
                    </a:cubicBezTo>
                    <a:cubicBezTo>
                      <a:pt x="72030" y="56005"/>
                      <a:pt x="74122" y="60346"/>
                      <a:pt x="77244" y="61959"/>
                    </a:cubicBezTo>
                    <a:lnTo>
                      <a:pt x="77244" y="82135"/>
                    </a:lnTo>
                    <a:lnTo>
                      <a:pt x="52621" y="99177"/>
                    </a:lnTo>
                    <a:lnTo>
                      <a:pt x="8618" y="99177"/>
                    </a:lnTo>
                    <a:lnTo>
                      <a:pt x="8618" y="99437"/>
                    </a:lnTo>
                    <a:lnTo>
                      <a:pt x="77504" y="99437"/>
                    </a:lnTo>
                    <a:lnTo>
                      <a:pt x="77504" y="58075"/>
                    </a:lnTo>
                    <a:cubicBezTo>
                      <a:pt x="77677" y="57869"/>
                      <a:pt x="78463" y="56917"/>
                      <a:pt x="79191" y="55626"/>
                    </a:cubicBezTo>
                    <a:cubicBezTo>
                      <a:pt x="79286" y="55732"/>
                      <a:pt x="79532" y="56039"/>
                      <a:pt x="80000" y="56851"/>
                    </a:cubicBezTo>
                    <a:cubicBezTo>
                      <a:pt x="80636" y="57952"/>
                      <a:pt x="80517" y="60380"/>
                      <a:pt x="80514" y="60405"/>
                    </a:cubicBezTo>
                    <a:cubicBezTo>
                      <a:pt x="80517" y="60745"/>
                      <a:pt x="80776" y="93734"/>
                      <a:pt x="80514" y="98014"/>
                    </a:cubicBezTo>
                    <a:cubicBezTo>
                      <a:pt x="80427" y="99423"/>
                      <a:pt x="79992" y="100483"/>
                      <a:pt x="79216" y="101158"/>
                    </a:cubicBezTo>
                    <a:cubicBezTo>
                      <a:pt x="78363" y="101903"/>
                      <a:pt x="77337" y="101960"/>
                      <a:pt x="77030" y="101960"/>
                    </a:cubicBezTo>
                    <a:cubicBezTo>
                      <a:pt x="76974" y="101960"/>
                      <a:pt x="76942" y="101958"/>
                      <a:pt x="76940" y="101958"/>
                    </a:cubicBezTo>
                    <a:lnTo>
                      <a:pt x="9352" y="101958"/>
                    </a:lnTo>
                    <a:cubicBezTo>
                      <a:pt x="9290" y="99476"/>
                      <a:pt x="7254" y="97478"/>
                      <a:pt x="4760" y="97478"/>
                    </a:cubicBezTo>
                    <a:cubicBezTo>
                      <a:pt x="2266" y="97478"/>
                      <a:pt x="168" y="99540"/>
                      <a:pt x="168" y="102070"/>
                    </a:cubicBezTo>
                    <a:lnTo>
                      <a:pt x="168" y="102073"/>
                    </a:lnTo>
                    <a:cubicBezTo>
                      <a:pt x="168" y="102123"/>
                      <a:pt x="171" y="102176"/>
                      <a:pt x="173" y="102226"/>
                    </a:cubicBezTo>
                    <a:lnTo>
                      <a:pt x="179" y="102302"/>
                    </a:lnTo>
                    <a:lnTo>
                      <a:pt x="438" y="102290"/>
                    </a:lnTo>
                    <a:lnTo>
                      <a:pt x="433" y="102210"/>
                    </a:lnTo>
                    <a:cubicBezTo>
                      <a:pt x="430" y="102162"/>
                      <a:pt x="427" y="102118"/>
                      <a:pt x="427" y="102070"/>
                    </a:cubicBezTo>
                    <a:cubicBezTo>
                      <a:pt x="427" y="99682"/>
                      <a:pt x="2372" y="97738"/>
                      <a:pt x="4760" y="97738"/>
                    </a:cubicBezTo>
                    <a:cubicBezTo>
                      <a:pt x="7151" y="97738"/>
                      <a:pt x="9095" y="99682"/>
                      <a:pt x="9095" y="102070"/>
                    </a:cubicBezTo>
                    <a:cubicBezTo>
                      <a:pt x="9095" y="102118"/>
                      <a:pt x="9092" y="102165"/>
                      <a:pt x="9087" y="102212"/>
                    </a:cubicBezTo>
                    <a:lnTo>
                      <a:pt x="9084" y="102290"/>
                    </a:lnTo>
                    <a:lnTo>
                      <a:pt x="9343" y="102302"/>
                    </a:lnTo>
                    <a:lnTo>
                      <a:pt x="9346" y="102229"/>
                    </a:lnTo>
                    <a:lnTo>
                      <a:pt x="9349" y="102215"/>
                    </a:lnTo>
                    <a:lnTo>
                      <a:pt x="76932" y="102215"/>
                    </a:lnTo>
                    <a:cubicBezTo>
                      <a:pt x="76940" y="102218"/>
                      <a:pt x="76985" y="102221"/>
                      <a:pt x="77060" y="102221"/>
                    </a:cubicBezTo>
                    <a:cubicBezTo>
                      <a:pt x="77420" y="102221"/>
                      <a:pt x="78477" y="102145"/>
                      <a:pt x="79384" y="101356"/>
                    </a:cubicBezTo>
                    <a:cubicBezTo>
                      <a:pt x="80215" y="100633"/>
                      <a:pt x="80681" y="99512"/>
                      <a:pt x="80773" y="98028"/>
                    </a:cubicBezTo>
                    <a:cubicBezTo>
                      <a:pt x="81035" y="93743"/>
                      <a:pt x="80776" y="60742"/>
                      <a:pt x="80773" y="60410"/>
                    </a:cubicBezTo>
                    <a:cubicBezTo>
                      <a:pt x="80779" y="60315"/>
                      <a:pt x="80899" y="57891"/>
                      <a:pt x="80226" y="56722"/>
                    </a:cubicBezTo>
                    <a:cubicBezTo>
                      <a:pt x="79666" y="55754"/>
                      <a:pt x="79403" y="55467"/>
                      <a:pt x="79320" y="55389"/>
                    </a:cubicBezTo>
                    <a:cubicBezTo>
                      <a:pt x="80012" y="54111"/>
                      <a:pt x="80617" y="52543"/>
                      <a:pt x="80542" y="51045"/>
                    </a:cubicBezTo>
                    <a:cubicBezTo>
                      <a:pt x="80458" y="49393"/>
                      <a:pt x="79883" y="47948"/>
                      <a:pt x="79256" y="46835"/>
                    </a:cubicBezTo>
                    <a:lnTo>
                      <a:pt x="79256" y="46835"/>
                    </a:lnTo>
                    <a:lnTo>
                      <a:pt x="79289" y="46883"/>
                    </a:lnTo>
                    <a:cubicBezTo>
                      <a:pt x="79317" y="46863"/>
                      <a:pt x="79565" y="46668"/>
                      <a:pt x="80224" y="45530"/>
                    </a:cubicBezTo>
                    <a:cubicBezTo>
                      <a:pt x="80899" y="44361"/>
                      <a:pt x="80779" y="41942"/>
                      <a:pt x="80773" y="41839"/>
                    </a:cubicBezTo>
                    <a:cubicBezTo>
                      <a:pt x="80776" y="41515"/>
                      <a:pt x="81035" y="8565"/>
                      <a:pt x="80773" y="4286"/>
                    </a:cubicBezTo>
                    <a:cubicBezTo>
                      <a:pt x="80681" y="2807"/>
                      <a:pt x="80215" y="1691"/>
                      <a:pt x="79384" y="966"/>
                    </a:cubicBezTo>
                    <a:cubicBezTo>
                      <a:pt x="78471" y="172"/>
                      <a:pt x="77404" y="100"/>
                      <a:pt x="77040" y="100"/>
                    </a:cubicBezTo>
                    <a:cubicBezTo>
                      <a:pt x="76966" y="100"/>
                      <a:pt x="76921" y="103"/>
                      <a:pt x="76912" y="104"/>
                    </a:cubicBezTo>
                    <a:lnTo>
                      <a:pt x="9184" y="104"/>
                    </a:lnTo>
                    <a:cubicBezTo>
                      <a:pt x="9182" y="92"/>
                      <a:pt x="9182" y="84"/>
                      <a:pt x="9182" y="73"/>
                    </a:cubicBezTo>
                    <a:lnTo>
                      <a:pt x="9176" y="0"/>
                    </a:lnTo>
                    <a:lnTo>
                      <a:pt x="8917" y="14"/>
                    </a:lnTo>
                    <a:lnTo>
                      <a:pt x="8922" y="90"/>
                    </a:lnTo>
                    <a:cubicBezTo>
                      <a:pt x="8925" y="137"/>
                      <a:pt x="8928" y="185"/>
                      <a:pt x="8928" y="232"/>
                    </a:cubicBezTo>
                    <a:cubicBezTo>
                      <a:pt x="8928" y="2620"/>
                      <a:pt x="6983" y="4564"/>
                      <a:pt x="4595" y="4564"/>
                    </a:cubicBezTo>
                    <a:cubicBezTo>
                      <a:pt x="2204" y="4564"/>
                      <a:pt x="260" y="2620"/>
                      <a:pt x="260" y="232"/>
                    </a:cubicBezTo>
                    <a:cubicBezTo>
                      <a:pt x="260" y="185"/>
                      <a:pt x="263" y="137"/>
                      <a:pt x="268" y="90"/>
                    </a:cubicBezTo>
                    <a:lnTo>
                      <a:pt x="271" y="14"/>
                    </a:lnTo>
                    <a:lnTo>
                      <a:pt x="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8"/>
              <p:cNvSpPr/>
              <p:nvPr/>
            </p:nvSpPr>
            <p:spPr>
              <a:xfrm>
                <a:off x="4581550" y="3915000"/>
                <a:ext cx="51425" cy="51425"/>
              </a:xfrm>
              <a:custGeom>
                <a:avLst/>
                <a:gdLst/>
                <a:ahLst/>
                <a:cxnLst/>
                <a:rect l="l" t="t" r="r" b="b"/>
                <a:pathLst>
                  <a:path w="2057" h="2057" extrusionOk="0">
                    <a:moveTo>
                      <a:pt x="1027" y="1"/>
                    </a:moveTo>
                    <a:cubicBezTo>
                      <a:pt x="460" y="1"/>
                      <a:pt x="0" y="461"/>
                      <a:pt x="0" y="1028"/>
                    </a:cubicBezTo>
                    <a:cubicBezTo>
                      <a:pt x="0" y="1597"/>
                      <a:pt x="460" y="2057"/>
                      <a:pt x="1027" y="2057"/>
                    </a:cubicBezTo>
                    <a:cubicBezTo>
                      <a:pt x="1596" y="2057"/>
                      <a:pt x="2056" y="1597"/>
                      <a:pt x="2056" y="1028"/>
                    </a:cubicBezTo>
                    <a:cubicBezTo>
                      <a:pt x="2056" y="461"/>
                      <a:pt x="1596" y="1"/>
                      <a:pt x="1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8"/>
              <p:cNvSpPr/>
              <p:nvPr/>
            </p:nvSpPr>
            <p:spPr>
              <a:xfrm>
                <a:off x="4577425" y="1405825"/>
                <a:ext cx="51350" cy="51425"/>
              </a:xfrm>
              <a:custGeom>
                <a:avLst/>
                <a:gdLst/>
                <a:ahLst/>
                <a:cxnLst/>
                <a:rect l="l" t="t" r="r" b="b"/>
                <a:pathLst>
                  <a:path w="2054" h="2057" extrusionOk="0">
                    <a:moveTo>
                      <a:pt x="1027" y="0"/>
                    </a:moveTo>
                    <a:cubicBezTo>
                      <a:pt x="458" y="0"/>
                      <a:pt x="0" y="460"/>
                      <a:pt x="0" y="1029"/>
                    </a:cubicBezTo>
                    <a:cubicBezTo>
                      <a:pt x="0" y="1596"/>
                      <a:pt x="458" y="2056"/>
                      <a:pt x="1027" y="2056"/>
                    </a:cubicBezTo>
                    <a:cubicBezTo>
                      <a:pt x="1593" y="2056"/>
                      <a:pt x="2054" y="1596"/>
                      <a:pt x="2054" y="1029"/>
                    </a:cubicBezTo>
                    <a:cubicBezTo>
                      <a:pt x="2054" y="460"/>
                      <a:pt x="1593" y="0"/>
                      <a:pt x="10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8"/>
              <p:cNvSpPr/>
              <p:nvPr/>
            </p:nvSpPr>
            <p:spPr>
              <a:xfrm>
                <a:off x="6378800" y="2646950"/>
                <a:ext cx="88525" cy="85325"/>
              </a:xfrm>
              <a:custGeom>
                <a:avLst/>
                <a:gdLst/>
                <a:ahLst/>
                <a:cxnLst/>
                <a:rect l="l" t="t" r="r" b="b"/>
                <a:pathLst>
                  <a:path w="3541" h="3413" extrusionOk="0">
                    <a:moveTo>
                      <a:pt x="1769" y="0"/>
                    </a:moveTo>
                    <a:cubicBezTo>
                      <a:pt x="881" y="0"/>
                      <a:pt x="131" y="688"/>
                      <a:pt x="67" y="1587"/>
                    </a:cubicBezTo>
                    <a:cubicBezTo>
                      <a:pt x="0" y="2527"/>
                      <a:pt x="709" y="3341"/>
                      <a:pt x="1649" y="3408"/>
                    </a:cubicBezTo>
                    <a:cubicBezTo>
                      <a:pt x="1690" y="3411"/>
                      <a:pt x="1731" y="3413"/>
                      <a:pt x="1772" y="3413"/>
                    </a:cubicBezTo>
                    <a:cubicBezTo>
                      <a:pt x="2660" y="3413"/>
                      <a:pt x="3410" y="2728"/>
                      <a:pt x="3474" y="1829"/>
                    </a:cubicBezTo>
                    <a:cubicBezTo>
                      <a:pt x="3540" y="886"/>
                      <a:pt x="2832" y="72"/>
                      <a:pt x="1892" y="5"/>
                    </a:cubicBezTo>
                    <a:cubicBezTo>
                      <a:pt x="1850" y="2"/>
                      <a:pt x="1810" y="0"/>
                      <a:pt x="1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24" name="Google Shape;1224;p8"/>
          <p:cNvSpPr txBox="1">
            <a:spLocks noGrp="1"/>
          </p:cNvSpPr>
          <p:nvPr>
            <p:ph type="title"/>
          </p:nvPr>
        </p:nvSpPr>
        <p:spPr>
          <a:xfrm>
            <a:off x="1890750" y="1307100"/>
            <a:ext cx="53625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157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571"/>
        <p:cNvGrpSpPr/>
        <p:nvPr/>
      </p:nvGrpSpPr>
      <p:grpSpPr>
        <a:xfrm>
          <a:off x="0" y="0"/>
          <a:ext cx="0" cy="0"/>
          <a:chOff x="0" y="0"/>
          <a:chExt cx="0" cy="0"/>
        </a:xfrm>
      </p:grpSpPr>
      <p:pic>
        <p:nvPicPr>
          <p:cNvPr id="1572" name="Google Shape;1572;p13"/>
          <p:cNvPicPr preferRelativeResize="0"/>
          <p:nvPr/>
        </p:nvPicPr>
        <p:blipFill>
          <a:blip r:embed="rId2">
            <a:alphaModFix amt="49000"/>
          </a:blip>
          <a:stretch>
            <a:fillRect/>
          </a:stretch>
        </p:blipFill>
        <p:spPr>
          <a:xfrm>
            <a:off x="13" y="0"/>
            <a:ext cx="9144003" cy="5143501"/>
          </a:xfrm>
          <a:prstGeom prst="rect">
            <a:avLst/>
          </a:prstGeom>
          <a:noFill/>
          <a:ln>
            <a:noFill/>
          </a:ln>
        </p:spPr>
      </p:pic>
      <p:sp>
        <p:nvSpPr>
          <p:cNvPr id="1573" name="Google Shape;1573;p13"/>
          <p:cNvSpPr txBox="1">
            <a:spLocks noGrp="1"/>
          </p:cNvSpPr>
          <p:nvPr>
            <p:ph type="title"/>
          </p:nvPr>
        </p:nvSpPr>
        <p:spPr>
          <a:xfrm>
            <a:off x="720000" y="5409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74" name="Google Shape;1574;p13"/>
          <p:cNvSpPr txBox="1">
            <a:spLocks noGrp="1"/>
          </p:cNvSpPr>
          <p:nvPr>
            <p:ph type="subTitle" idx="1"/>
          </p:nvPr>
        </p:nvSpPr>
        <p:spPr>
          <a:xfrm>
            <a:off x="899286" y="2161183"/>
            <a:ext cx="2148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5" name="Google Shape;1575;p13"/>
          <p:cNvSpPr txBox="1">
            <a:spLocks noGrp="1"/>
          </p:cNvSpPr>
          <p:nvPr>
            <p:ph type="subTitle" idx="2"/>
          </p:nvPr>
        </p:nvSpPr>
        <p:spPr>
          <a:xfrm>
            <a:off x="3497926" y="2161183"/>
            <a:ext cx="2148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6" name="Google Shape;1576;p13"/>
          <p:cNvSpPr txBox="1">
            <a:spLocks noGrp="1"/>
          </p:cNvSpPr>
          <p:nvPr>
            <p:ph type="subTitle" idx="3"/>
          </p:nvPr>
        </p:nvSpPr>
        <p:spPr>
          <a:xfrm>
            <a:off x="899286" y="3780204"/>
            <a:ext cx="2148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7" name="Google Shape;1577;p13"/>
          <p:cNvSpPr txBox="1">
            <a:spLocks noGrp="1"/>
          </p:cNvSpPr>
          <p:nvPr>
            <p:ph type="subTitle" idx="4"/>
          </p:nvPr>
        </p:nvSpPr>
        <p:spPr>
          <a:xfrm>
            <a:off x="3497926" y="3780204"/>
            <a:ext cx="2148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8" name="Google Shape;1578;p13"/>
          <p:cNvSpPr txBox="1">
            <a:spLocks noGrp="1"/>
          </p:cNvSpPr>
          <p:nvPr>
            <p:ph type="subTitle" idx="5"/>
          </p:nvPr>
        </p:nvSpPr>
        <p:spPr>
          <a:xfrm>
            <a:off x="6095814" y="2161183"/>
            <a:ext cx="2148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9" name="Google Shape;1579;p13"/>
          <p:cNvSpPr txBox="1">
            <a:spLocks noGrp="1"/>
          </p:cNvSpPr>
          <p:nvPr>
            <p:ph type="subTitle" idx="6"/>
          </p:nvPr>
        </p:nvSpPr>
        <p:spPr>
          <a:xfrm>
            <a:off x="6095814" y="3780204"/>
            <a:ext cx="2148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0" name="Google Shape;1580;p13"/>
          <p:cNvSpPr txBox="1">
            <a:spLocks noGrp="1"/>
          </p:cNvSpPr>
          <p:nvPr>
            <p:ph type="title" idx="7" hasCustomPrompt="1"/>
          </p:nvPr>
        </p:nvSpPr>
        <p:spPr>
          <a:xfrm>
            <a:off x="1606386" y="1305483"/>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81" name="Google Shape;1581;p13"/>
          <p:cNvSpPr txBox="1">
            <a:spLocks noGrp="1"/>
          </p:cNvSpPr>
          <p:nvPr>
            <p:ph type="title" idx="8" hasCustomPrompt="1"/>
          </p:nvPr>
        </p:nvSpPr>
        <p:spPr>
          <a:xfrm>
            <a:off x="1606386" y="2923995"/>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82" name="Google Shape;1582;p13"/>
          <p:cNvSpPr txBox="1">
            <a:spLocks noGrp="1"/>
          </p:cNvSpPr>
          <p:nvPr>
            <p:ph type="title" idx="9" hasCustomPrompt="1"/>
          </p:nvPr>
        </p:nvSpPr>
        <p:spPr>
          <a:xfrm>
            <a:off x="4205026" y="1305483"/>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83" name="Google Shape;1583;p13"/>
          <p:cNvSpPr txBox="1">
            <a:spLocks noGrp="1"/>
          </p:cNvSpPr>
          <p:nvPr>
            <p:ph type="title" idx="13" hasCustomPrompt="1"/>
          </p:nvPr>
        </p:nvSpPr>
        <p:spPr>
          <a:xfrm>
            <a:off x="4205026" y="2923995"/>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84" name="Google Shape;1584;p13"/>
          <p:cNvSpPr txBox="1">
            <a:spLocks noGrp="1"/>
          </p:cNvSpPr>
          <p:nvPr>
            <p:ph type="title" idx="14" hasCustomPrompt="1"/>
          </p:nvPr>
        </p:nvSpPr>
        <p:spPr>
          <a:xfrm>
            <a:off x="6802914" y="1305483"/>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85" name="Google Shape;1585;p13"/>
          <p:cNvSpPr txBox="1">
            <a:spLocks noGrp="1"/>
          </p:cNvSpPr>
          <p:nvPr>
            <p:ph type="title" idx="15" hasCustomPrompt="1"/>
          </p:nvPr>
        </p:nvSpPr>
        <p:spPr>
          <a:xfrm>
            <a:off x="6802914" y="2923995"/>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86" name="Google Shape;1586;p13"/>
          <p:cNvSpPr txBox="1">
            <a:spLocks noGrp="1"/>
          </p:cNvSpPr>
          <p:nvPr>
            <p:ph type="subTitle" idx="16"/>
          </p:nvPr>
        </p:nvSpPr>
        <p:spPr>
          <a:xfrm>
            <a:off x="899286" y="1753088"/>
            <a:ext cx="2148900" cy="48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00">
                <a:solidFill>
                  <a:schemeClr val="dk1"/>
                </a:solidFill>
                <a:latin typeface="Alice"/>
                <a:ea typeface="Alice"/>
                <a:cs typeface="Alice"/>
                <a:sym typeface="Alic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87" name="Google Shape;1587;p13"/>
          <p:cNvSpPr txBox="1">
            <a:spLocks noGrp="1"/>
          </p:cNvSpPr>
          <p:nvPr>
            <p:ph type="subTitle" idx="17"/>
          </p:nvPr>
        </p:nvSpPr>
        <p:spPr>
          <a:xfrm>
            <a:off x="3497926" y="1753088"/>
            <a:ext cx="2148900" cy="48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00">
                <a:solidFill>
                  <a:schemeClr val="dk1"/>
                </a:solidFill>
                <a:latin typeface="Alice"/>
                <a:ea typeface="Alice"/>
                <a:cs typeface="Alice"/>
                <a:sym typeface="Alic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88" name="Google Shape;1588;p13"/>
          <p:cNvSpPr txBox="1">
            <a:spLocks noGrp="1"/>
          </p:cNvSpPr>
          <p:nvPr>
            <p:ph type="subTitle" idx="18"/>
          </p:nvPr>
        </p:nvSpPr>
        <p:spPr>
          <a:xfrm>
            <a:off x="6096564" y="1753088"/>
            <a:ext cx="2147400" cy="48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00">
                <a:solidFill>
                  <a:schemeClr val="dk1"/>
                </a:solidFill>
                <a:latin typeface="Alice"/>
                <a:ea typeface="Alice"/>
                <a:cs typeface="Alice"/>
                <a:sym typeface="Alic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89" name="Google Shape;1589;p13"/>
          <p:cNvSpPr txBox="1">
            <a:spLocks noGrp="1"/>
          </p:cNvSpPr>
          <p:nvPr>
            <p:ph type="subTitle" idx="19"/>
          </p:nvPr>
        </p:nvSpPr>
        <p:spPr>
          <a:xfrm>
            <a:off x="899286" y="3371604"/>
            <a:ext cx="2148900" cy="48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00">
                <a:solidFill>
                  <a:schemeClr val="dk1"/>
                </a:solidFill>
                <a:latin typeface="Alice"/>
                <a:ea typeface="Alice"/>
                <a:cs typeface="Alice"/>
                <a:sym typeface="Alic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90" name="Google Shape;1590;p13"/>
          <p:cNvSpPr txBox="1">
            <a:spLocks noGrp="1"/>
          </p:cNvSpPr>
          <p:nvPr>
            <p:ph type="subTitle" idx="20"/>
          </p:nvPr>
        </p:nvSpPr>
        <p:spPr>
          <a:xfrm>
            <a:off x="3497926" y="3371604"/>
            <a:ext cx="2148900" cy="48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00">
                <a:solidFill>
                  <a:schemeClr val="dk1"/>
                </a:solidFill>
                <a:latin typeface="Alice"/>
                <a:ea typeface="Alice"/>
                <a:cs typeface="Alice"/>
                <a:sym typeface="Alic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91" name="Google Shape;1591;p13"/>
          <p:cNvSpPr txBox="1">
            <a:spLocks noGrp="1"/>
          </p:cNvSpPr>
          <p:nvPr>
            <p:ph type="subTitle" idx="21"/>
          </p:nvPr>
        </p:nvSpPr>
        <p:spPr>
          <a:xfrm>
            <a:off x="6095814" y="3371604"/>
            <a:ext cx="2148900" cy="48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00">
                <a:solidFill>
                  <a:schemeClr val="dk1"/>
                </a:solidFill>
                <a:latin typeface="Alice"/>
                <a:ea typeface="Alice"/>
                <a:cs typeface="Alice"/>
                <a:sym typeface="Alic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592" name="Google Shape;1592;p13"/>
          <p:cNvGrpSpPr/>
          <p:nvPr/>
        </p:nvGrpSpPr>
        <p:grpSpPr>
          <a:xfrm>
            <a:off x="92092" y="144040"/>
            <a:ext cx="8964312" cy="4855410"/>
            <a:chOff x="92092" y="144040"/>
            <a:chExt cx="8964312" cy="4855410"/>
          </a:xfrm>
        </p:grpSpPr>
        <p:cxnSp>
          <p:nvCxnSpPr>
            <p:cNvPr id="1593" name="Google Shape;1593;p13"/>
            <p:cNvCxnSpPr/>
            <p:nvPr/>
          </p:nvCxnSpPr>
          <p:spPr>
            <a:xfrm rot="10800000" flipH="1">
              <a:off x="266725" y="304350"/>
              <a:ext cx="452400" cy="455700"/>
            </a:xfrm>
            <a:prstGeom prst="straightConnector1">
              <a:avLst/>
            </a:prstGeom>
            <a:noFill/>
            <a:ln w="9525" cap="flat" cmpd="sng">
              <a:solidFill>
                <a:schemeClr val="dk1"/>
              </a:solidFill>
              <a:prstDash val="solid"/>
              <a:round/>
              <a:headEnd type="none" w="med" len="med"/>
              <a:tailEnd type="none" w="med" len="med"/>
            </a:ln>
          </p:spPr>
        </p:cxnSp>
        <p:cxnSp>
          <p:nvCxnSpPr>
            <p:cNvPr id="1594" name="Google Shape;1594;p13"/>
            <p:cNvCxnSpPr/>
            <p:nvPr/>
          </p:nvCxnSpPr>
          <p:spPr>
            <a:xfrm rot="10800000" flipH="1">
              <a:off x="484525" y="538475"/>
              <a:ext cx="8169000" cy="4800"/>
            </a:xfrm>
            <a:prstGeom prst="straightConnector1">
              <a:avLst/>
            </a:prstGeom>
            <a:noFill/>
            <a:ln w="9525" cap="flat" cmpd="sng">
              <a:solidFill>
                <a:schemeClr val="dk1"/>
              </a:solidFill>
              <a:prstDash val="solid"/>
              <a:round/>
              <a:headEnd type="none" w="med" len="med"/>
              <a:tailEnd type="none" w="med" len="med"/>
            </a:ln>
          </p:spPr>
        </p:cxnSp>
        <p:cxnSp>
          <p:nvCxnSpPr>
            <p:cNvPr id="1595" name="Google Shape;1595;p13"/>
            <p:cNvCxnSpPr/>
            <p:nvPr/>
          </p:nvCxnSpPr>
          <p:spPr>
            <a:xfrm rot="10800000">
              <a:off x="8421225" y="301125"/>
              <a:ext cx="459600" cy="464400"/>
            </a:xfrm>
            <a:prstGeom prst="straightConnector1">
              <a:avLst/>
            </a:prstGeom>
            <a:noFill/>
            <a:ln w="9525" cap="flat" cmpd="sng">
              <a:solidFill>
                <a:schemeClr val="dk1"/>
              </a:solidFill>
              <a:prstDash val="solid"/>
              <a:round/>
              <a:headEnd type="none" w="med" len="med"/>
              <a:tailEnd type="none" w="med" len="med"/>
            </a:ln>
          </p:spPr>
        </p:cxnSp>
        <p:grpSp>
          <p:nvGrpSpPr>
            <p:cNvPr id="1596" name="Google Shape;1596;p13"/>
            <p:cNvGrpSpPr/>
            <p:nvPr/>
          </p:nvGrpSpPr>
          <p:grpSpPr>
            <a:xfrm>
              <a:off x="92092" y="144040"/>
              <a:ext cx="3841512" cy="4855410"/>
              <a:chOff x="736225" y="1405825"/>
              <a:chExt cx="2025900" cy="2560600"/>
            </a:xfrm>
          </p:grpSpPr>
          <p:sp>
            <p:nvSpPr>
              <p:cNvPr id="1597" name="Google Shape;1597;p13"/>
              <p:cNvSpPr/>
              <p:nvPr/>
            </p:nvSpPr>
            <p:spPr>
              <a:xfrm>
                <a:off x="2476650" y="1445625"/>
                <a:ext cx="15775" cy="15800"/>
              </a:xfrm>
              <a:custGeom>
                <a:avLst/>
                <a:gdLst/>
                <a:ahLst/>
                <a:cxnLst/>
                <a:rect l="l" t="t" r="r" b="b"/>
                <a:pathLst>
                  <a:path w="631" h="632" extrusionOk="0">
                    <a:moveTo>
                      <a:pt x="315" y="1"/>
                    </a:moveTo>
                    <a:cubicBezTo>
                      <a:pt x="142" y="1"/>
                      <a:pt x="0" y="140"/>
                      <a:pt x="0" y="316"/>
                    </a:cubicBezTo>
                    <a:cubicBezTo>
                      <a:pt x="0" y="489"/>
                      <a:pt x="142"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3"/>
              <p:cNvSpPr/>
              <p:nvPr/>
            </p:nvSpPr>
            <p:spPr>
              <a:xfrm>
                <a:off x="2403350" y="1445625"/>
                <a:ext cx="15775" cy="15800"/>
              </a:xfrm>
              <a:custGeom>
                <a:avLst/>
                <a:gdLst/>
                <a:ahLst/>
                <a:cxnLst/>
                <a:rect l="l" t="t" r="r" b="b"/>
                <a:pathLst>
                  <a:path w="631" h="632" extrusionOk="0">
                    <a:moveTo>
                      <a:pt x="315" y="1"/>
                    </a:moveTo>
                    <a:cubicBezTo>
                      <a:pt x="140" y="1"/>
                      <a:pt x="0" y="140"/>
                      <a:pt x="0" y="316"/>
                    </a:cubicBezTo>
                    <a:cubicBezTo>
                      <a:pt x="0" y="489"/>
                      <a:pt x="140"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13"/>
              <p:cNvSpPr/>
              <p:nvPr/>
            </p:nvSpPr>
            <p:spPr>
              <a:xfrm>
                <a:off x="2329975" y="1445625"/>
                <a:ext cx="15775" cy="15800"/>
              </a:xfrm>
              <a:custGeom>
                <a:avLst/>
                <a:gdLst/>
                <a:ahLst/>
                <a:cxnLst/>
                <a:rect l="l" t="t" r="r" b="b"/>
                <a:pathLst>
                  <a:path w="631" h="632" extrusionOk="0">
                    <a:moveTo>
                      <a:pt x="315" y="1"/>
                    </a:moveTo>
                    <a:cubicBezTo>
                      <a:pt x="143" y="1"/>
                      <a:pt x="0" y="140"/>
                      <a:pt x="0" y="316"/>
                    </a:cubicBezTo>
                    <a:cubicBezTo>
                      <a:pt x="0" y="489"/>
                      <a:pt x="143"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13"/>
              <p:cNvSpPr/>
              <p:nvPr/>
            </p:nvSpPr>
            <p:spPr>
              <a:xfrm>
                <a:off x="2256675" y="1445625"/>
                <a:ext cx="15775" cy="15800"/>
              </a:xfrm>
              <a:custGeom>
                <a:avLst/>
                <a:gdLst/>
                <a:ahLst/>
                <a:cxnLst/>
                <a:rect l="l" t="t" r="r" b="b"/>
                <a:pathLst>
                  <a:path w="631" h="632" extrusionOk="0">
                    <a:moveTo>
                      <a:pt x="315" y="1"/>
                    </a:moveTo>
                    <a:cubicBezTo>
                      <a:pt x="140" y="1"/>
                      <a:pt x="0" y="140"/>
                      <a:pt x="0" y="316"/>
                    </a:cubicBezTo>
                    <a:cubicBezTo>
                      <a:pt x="0" y="489"/>
                      <a:pt x="140"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13"/>
              <p:cNvSpPr/>
              <p:nvPr/>
            </p:nvSpPr>
            <p:spPr>
              <a:xfrm>
                <a:off x="2183300"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13"/>
              <p:cNvSpPr/>
              <p:nvPr/>
            </p:nvSpPr>
            <p:spPr>
              <a:xfrm>
                <a:off x="2110000" y="1445625"/>
                <a:ext cx="15700" cy="15800"/>
              </a:xfrm>
              <a:custGeom>
                <a:avLst/>
                <a:gdLst/>
                <a:ahLst/>
                <a:cxnLst/>
                <a:rect l="l" t="t" r="r" b="b"/>
                <a:pathLst>
                  <a:path w="628" h="632" extrusionOk="0">
                    <a:moveTo>
                      <a:pt x="315" y="1"/>
                    </a:moveTo>
                    <a:cubicBezTo>
                      <a:pt x="140" y="1"/>
                      <a:pt x="0" y="140"/>
                      <a:pt x="0" y="316"/>
                    </a:cubicBezTo>
                    <a:cubicBezTo>
                      <a:pt x="0" y="489"/>
                      <a:pt x="140" y="631"/>
                      <a:pt x="315" y="631"/>
                    </a:cubicBezTo>
                    <a:cubicBezTo>
                      <a:pt x="488" y="631"/>
                      <a:pt x="628" y="489"/>
                      <a:pt x="628" y="316"/>
                    </a:cubicBezTo>
                    <a:cubicBezTo>
                      <a:pt x="628"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13"/>
              <p:cNvSpPr/>
              <p:nvPr/>
            </p:nvSpPr>
            <p:spPr>
              <a:xfrm>
                <a:off x="2036625"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91" y="631"/>
                      <a:pt x="631" y="489"/>
                      <a:pt x="631" y="316"/>
                    </a:cubicBezTo>
                    <a:cubicBezTo>
                      <a:pt x="631" y="140"/>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13"/>
              <p:cNvSpPr/>
              <p:nvPr/>
            </p:nvSpPr>
            <p:spPr>
              <a:xfrm>
                <a:off x="1963325"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13"/>
              <p:cNvSpPr/>
              <p:nvPr/>
            </p:nvSpPr>
            <p:spPr>
              <a:xfrm>
                <a:off x="1889950"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91" y="631"/>
                      <a:pt x="631" y="489"/>
                      <a:pt x="631" y="316"/>
                    </a:cubicBezTo>
                    <a:cubicBezTo>
                      <a:pt x="631" y="140"/>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13"/>
              <p:cNvSpPr/>
              <p:nvPr/>
            </p:nvSpPr>
            <p:spPr>
              <a:xfrm>
                <a:off x="1816650"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13"/>
              <p:cNvSpPr/>
              <p:nvPr/>
            </p:nvSpPr>
            <p:spPr>
              <a:xfrm>
                <a:off x="1743275"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13"/>
              <p:cNvSpPr/>
              <p:nvPr/>
            </p:nvSpPr>
            <p:spPr>
              <a:xfrm>
                <a:off x="1669975"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13"/>
              <p:cNvSpPr/>
              <p:nvPr/>
            </p:nvSpPr>
            <p:spPr>
              <a:xfrm>
                <a:off x="159660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13"/>
              <p:cNvSpPr/>
              <p:nvPr/>
            </p:nvSpPr>
            <p:spPr>
              <a:xfrm>
                <a:off x="1523300"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13"/>
              <p:cNvSpPr/>
              <p:nvPr/>
            </p:nvSpPr>
            <p:spPr>
              <a:xfrm>
                <a:off x="144992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13"/>
              <p:cNvSpPr/>
              <p:nvPr/>
            </p:nvSpPr>
            <p:spPr>
              <a:xfrm>
                <a:off x="1376625"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13"/>
              <p:cNvSpPr/>
              <p:nvPr/>
            </p:nvSpPr>
            <p:spPr>
              <a:xfrm>
                <a:off x="785600" y="1796450"/>
                <a:ext cx="15725" cy="15725"/>
              </a:xfrm>
              <a:custGeom>
                <a:avLst/>
                <a:gdLst/>
                <a:ahLst/>
                <a:cxnLst/>
                <a:rect l="l" t="t" r="r" b="b"/>
                <a:pathLst>
                  <a:path w="629" h="629" extrusionOk="0">
                    <a:moveTo>
                      <a:pt x="313" y="1"/>
                    </a:moveTo>
                    <a:cubicBezTo>
                      <a:pt x="140" y="1"/>
                      <a:pt x="1" y="140"/>
                      <a:pt x="1" y="316"/>
                    </a:cubicBezTo>
                    <a:cubicBezTo>
                      <a:pt x="1" y="489"/>
                      <a:pt x="140" y="628"/>
                      <a:pt x="313" y="628"/>
                    </a:cubicBezTo>
                    <a:cubicBezTo>
                      <a:pt x="489" y="628"/>
                      <a:pt x="629" y="489"/>
                      <a:pt x="629" y="316"/>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13"/>
              <p:cNvSpPr/>
              <p:nvPr/>
            </p:nvSpPr>
            <p:spPr>
              <a:xfrm>
                <a:off x="785600" y="1868775"/>
                <a:ext cx="15725" cy="15800"/>
              </a:xfrm>
              <a:custGeom>
                <a:avLst/>
                <a:gdLst/>
                <a:ahLst/>
                <a:cxnLst/>
                <a:rect l="l" t="t" r="r" b="b"/>
                <a:pathLst>
                  <a:path w="629" h="632" extrusionOk="0">
                    <a:moveTo>
                      <a:pt x="313" y="1"/>
                    </a:moveTo>
                    <a:cubicBezTo>
                      <a:pt x="140" y="1"/>
                      <a:pt x="1" y="143"/>
                      <a:pt x="1" y="316"/>
                    </a:cubicBezTo>
                    <a:cubicBezTo>
                      <a:pt x="1" y="492"/>
                      <a:pt x="140" y="631"/>
                      <a:pt x="313" y="631"/>
                    </a:cubicBezTo>
                    <a:cubicBezTo>
                      <a:pt x="489" y="631"/>
                      <a:pt x="629" y="492"/>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13"/>
              <p:cNvSpPr/>
              <p:nvPr/>
            </p:nvSpPr>
            <p:spPr>
              <a:xfrm>
                <a:off x="785600" y="1941175"/>
                <a:ext cx="15725" cy="15775"/>
              </a:xfrm>
              <a:custGeom>
                <a:avLst/>
                <a:gdLst/>
                <a:ahLst/>
                <a:cxnLst/>
                <a:rect l="l" t="t" r="r" b="b"/>
                <a:pathLst>
                  <a:path w="629" h="631" extrusionOk="0">
                    <a:moveTo>
                      <a:pt x="313" y="0"/>
                    </a:moveTo>
                    <a:cubicBezTo>
                      <a:pt x="140" y="0"/>
                      <a:pt x="1" y="140"/>
                      <a:pt x="1" y="316"/>
                    </a:cubicBezTo>
                    <a:cubicBezTo>
                      <a:pt x="1" y="489"/>
                      <a:pt x="140" y="631"/>
                      <a:pt x="313" y="631"/>
                    </a:cubicBezTo>
                    <a:cubicBezTo>
                      <a:pt x="489" y="631"/>
                      <a:pt x="629" y="489"/>
                      <a:pt x="629" y="316"/>
                    </a:cubicBezTo>
                    <a:cubicBezTo>
                      <a:pt x="629" y="140"/>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13"/>
              <p:cNvSpPr/>
              <p:nvPr/>
            </p:nvSpPr>
            <p:spPr>
              <a:xfrm>
                <a:off x="785600" y="2013575"/>
                <a:ext cx="15725" cy="15700"/>
              </a:xfrm>
              <a:custGeom>
                <a:avLst/>
                <a:gdLst/>
                <a:ahLst/>
                <a:cxnLst/>
                <a:rect l="l" t="t" r="r" b="b"/>
                <a:pathLst>
                  <a:path w="629" h="628" extrusionOk="0">
                    <a:moveTo>
                      <a:pt x="313" y="0"/>
                    </a:moveTo>
                    <a:cubicBezTo>
                      <a:pt x="140" y="0"/>
                      <a:pt x="1" y="140"/>
                      <a:pt x="1" y="315"/>
                    </a:cubicBezTo>
                    <a:cubicBezTo>
                      <a:pt x="1" y="488"/>
                      <a:pt x="140" y="628"/>
                      <a:pt x="313" y="628"/>
                    </a:cubicBezTo>
                    <a:cubicBezTo>
                      <a:pt x="489" y="628"/>
                      <a:pt x="629" y="488"/>
                      <a:pt x="629" y="315"/>
                    </a:cubicBezTo>
                    <a:cubicBezTo>
                      <a:pt x="629" y="140"/>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13"/>
              <p:cNvSpPr/>
              <p:nvPr/>
            </p:nvSpPr>
            <p:spPr>
              <a:xfrm>
                <a:off x="785600" y="2085900"/>
                <a:ext cx="15725" cy="15775"/>
              </a:xfrm>
              <a:custGeom>
                <a:avLst/>
                <a:gdLst/>
                <a:ahLst/>
                <a:cxnLst/>
                <a:rect l="l" t="t" r="r" b="b"/>
                <a:pathLst>
                  <a:path w="629" h="631" extrusionOk="0">
                    <a:moveTo>
                      <a:pt x="313" y="0"/>
                    </a:moveTo>
                    <a:cubicBezTo>
                      <a:pt x="140" y="0"/>
                      <a:pt x="1" y="142"/>
                      <a:pt x="1" y="315"/>
                    </a:cubicBezTo>
                    <a:cubicBezTo>
                      <a:pt x="1" y="491"/>
                      <a:pt x="140" y="631"/>
                      <a:pt x="313" y="631"/>
                    </a:cubicBezTo>
                    <a:cubicBezTo>
                      <a:pt x="489" y="631"/>
                      <a:pt x="629" y="491"/>
                      <a:pt x="629" y="315"/>
                    </a:cubicBezTo>
                    <a:cubicBezTo>
                      <a:pt x="629" y="142"/>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13"/>
              <p:cNvSpPr/>
              <p:nvPr/>
            </p:nvSpPr>
            <p:spPr>
              <a:xfrm>
                <a:off x="785600" y="2158275"/>
                <a:ext cx="15725" cy="15800"/>
              </a:xfrm>
              <a:custGeom>
                <a:avLst/>
                <a:gdLst/>
                <a:ahLst/>
                <a:cxnLst/>
                <a:rect l="l" t="t" r="r" b="b"/>
                <a:pathLst>
                  <a:path w="629" h="632" extrusionOk="0">
                    <a:moveTo>
                      <a:pt x="313" y="1"/>
                    </a:moveTo>
                    <a:cubicBezTo>
                      <a:pt x="140" y="1"/>
                      <a:pt x="1" y="140"/>
                      <a:pt x="1" y="316"/>
                    </a:cubicBezTo>
                    <a:cubicBezTo>
                      <a:pt x="1" y="489"/>
                      <a:pt x="140" y="631"/>
                      <a:pt x="313" y="631"/>
                    </a:cubicBezTo>
                    <a:cubicBezTo>
                      <a:pt x="489" y="631"/>
                      <a:pt x="629" y="489"/>
                      <a:pt x="629" y="316"/>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13"/>
              <p:cNvSpPr/>
              <p:nvPr/>
            </p:nvSpPr>
            <p:spPr>
              <a:xfrm>
                <a:off x="785600" y="2230675"/>
                <a:ext cx="15725" cy="15725"/>
              </a:xfrm>
              <a:custGeom>
                <a:avLst/>
                <a:gdLst/>
                <a:ahLst/>
                <a:cxnLst/>
                <a:rect l="l" t="t" r="r" b="b"/>
                <a:pathLst>
                  <a:path w="629" h="629" extrusionOk="0">
                    <a:moveTo>
                      <a:pt x="313" y="1"/>
                    </a:moveTo>
                    <a:cubicBezTo>
                      <a:pt x="140" y="1"/>
                      <a:pt x="1" y="140"/>
                      <a:pt x="1" y="313"/>
                    </a:cubicBezTo>
                    <a:cubicBezTo>
                      <a:pt x="1" y="489"/>
                      <a:pt x="140" y="628"/>
                      <a:pt x="313" y="628"/>
                    </a:cubicBezTo>
                    <a:cubicBezTo>
                      <a:pt x="489" y="628"/>
                      <a:pt x="629" y="489"/>
                      <a:pt x="629" y="313"/>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13"/>
              <p:cNvSpPr/>
              <p:nvPr/>
            </p:nvSpPr>
            <p:spPr>
              <a:xfrm>
                <a:off x="785600" y="2303000"/>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9" y="489"/>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13"/>
              <p:cNvSpPr/>
              <p:nvPr/>
            </p:nvSpPr>
            <p:spPr>
              <a:xfrm>
                <a:off x="785600" y="2375400"/>
                <a:ext cx="15725" cy="15800"/>
              </a:xfrm>
              <a:custGeom>
                <a:avLst/>
                <a:gdLst/>
                <a:ahLst/>
                <a:cxnLst/>
                <a:rect l="l" t="t" r="r" b="b"/>
                <a:pathLst>
                  <a:path w="629" h="632" extrusionOk="0">
                    <a:moveTo>
                      <a:pt x="313" y="1"/>
                    </a:moveTo>
                    <a:cubicBezTo>
                      <a:pt x="140" y="1"/>
                      <a:pt x="1" y="140"/>
                      <a:pt x="1" y="316"/>
                    </a:cubicBezTo>
                    <a:cubicBezTo>
                      <a:pt x="1" y="489"/>
                      <a:pt x="140" y="631"/>
                      <a:pt x="313" y="631"/>
                    </a:cubicBezTo>
                    <a:cubicBezTo>
                      <a:pt x="489" y="631"/>
                      <a:pt x="629" y="489"/>
                      <a:pt x="629" y="316"/>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13"/>
              <p:cNvSpPr/>
              <p:nvPr/>
            </p:nvSpPr>
            <p:spPr>
              <a:xfrm>
                <a:off x="785600" y="2447725"/>
                <a:ext cx="15725" cy="15800"/>
              </a:xfrm>
              <a:custGeom>
                <a:avLst/>
                <a:gdLst/>
                <a:ahLst/>
                <a:cxnLst/>
                <a:rect l="l" t="t" r="r" b="b"/>
                <a:pathLst>
                  <a:path w="629" h="632" extrusionOk="0">
                    <a:moveTo>
                      <a:pt x="313" y="1"/>
                    </a:moveTo>
                    <a:cubicBezTo>
                      <a:pt x="140" y="1"/>
                      <a:pt x="1" y="143"/>
                      <a:pt x="1" y="316"/>
                    </a:cubicBezTo>
                    <a:cubicBezTo>
                      <a:pt x="1" y="492"/>
                      <a:pt x="140" y="631"/>
                      <a:pt x="313" y="631"/>
                    </a:cubicBezTo>
                    <a:cubicBezTo>
                      <a:pt x="489" y="631"/>
                      <a:pt x="629" y="492"/>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13"/>
              <p:cNvSpPr/>
              <p:nvPr/>
            </p:nvSpPr>
            <p:spPr>
              <a:xfrm>
                <a:off x="785600" y="2520125"/>
                <a:ext cx="15725" cy="15775"/>
              </a:xfrm>
              <a:custGeom>
                <a:avLst/>
                <a:gdLst/>
                <a:ahLst/>
                <a:cxnLst/>
                <a:rect l="l" t="t" r="r" b="b"/>
                <a:pathLst>
                  <a:path w="629" h="631" extrusionOk="0">
                    <a:moveTo>
                      <a:pt x="313" y="0"/>
                    </a:moveTo>
                    <a:cubicBezTo>
                      <a:pt x="140" y="0"/>
                      <a:pt x="1" y="143"/>
                      <a:pt x="1" y="316"/>
                    </a:cubicBezTo>
                    <a:cubicBezTo>
                      <a:pt x="1" y="489"/>
                      <a:pt x="140" y="631"/>
                      <a:pt x="313" y="631"/>
                    </a:cubicBezTo>
                    <a:cubicBezTo>
                      <a:pt x="489" y="631"/>
                      <a:pt x="629" y="489"/>
                      <a:pt x="629" y="316"/>
                    </a:cubicBezTo>
                    <a:cubicBezTo>
                      <a:pt x="629" y="143"/>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13"/>
              <p:cNvSpPr/>
              <p:nvPr/>
            </p:nvSpPr>
            <p:spPr>
              <a:xfrm>
                <a:off x="2471975" y="3915975"/>
                <a:ext cx="15775" cy="15800"/>
              </a:xfrm>
              <a:custGeom>
                <a:avLst/>
                <a:gdLst/>
                <a:ahLst/>
                <a:cxnLst/>
                <a:rect l="l" t="t" r="r" b="b"/>
                <a:pathLst>
                  <a:path w="631" h="632" extrusionOk="0">
                    <a:moveTo>
                      <a:pt x="315" y="1"/>
                    </a:moveTo>
                    <a:cubicBezTo>
                      <a:pt x="143" y="1"/>
                      <a:pt x="0" y="143"/>
                      <a:pt x="0" y="316"/>
                    </a:cubicBezTo>
                    <a:cubicBezTo>
                      <a:pt x="0" y="489"/>
                      <a:pt x="143" y="631"/>
                      <a:pt x="315" y="631"/>
                    </a:cubicBezTo>
                    <a:cubicBezTo>
                      <a:pt x="491" y="631"/>
                      <a:pt x="631" y="489"/>
                      <a:pt x="631" y="316"/>
                    </a:cubicBezTo>
                    <a:cubicBezTo>
                      <a:pt x="631" y="143"/>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13"/>
              <p:cNvSpPr/>
              <p:nvPr/>
            </p:nvSpPr>
            <p:spPr>
              <a:xfrm>
                <a:off x="2398675" y="3915975"/>
                <a:ext cx="15775" cy="15800"/>
              </a:xfrm>
              <a:custGeom>
                <a:avLst/>
                <a:gdLst/>
                <a:ahLst/>
                <a:cxnLst/>
                <a:rect l="l" t="t" r="r" b="b"/>
                <a:pathLst>
                  <a:path w="631" h="632" extrusionOk="0">
                    <a:moveTo>
                      <a:pt x="315" y="1"/>
                    </a:moveTo>
                    <a:cubicBezTo>
                      <a:pt x="140" y="1"/>
                      <a:pt x="0" y="143"/>
                      <a:pt x="0" y="316"/>
                    </a:cubicBezTo>
                    <a:cubicBezTo>
                      <a:pt x="0" y="489"/>
                      <a:pt x="140"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13"/>
              <p:cNvSpPr/>
              <p:nvPr/>
            </p:nvSpPr>
            <p:spPr>
              <a:xfrm>
                <a:off x="2325375" y="3915975"/>
                <a:ext cx="15700" cy="15800"/>
              </a:xfrm>
              <a:custGeom>
                <a:avLst/>
                <a:gdLst/>
                <a:ahLst/>
                <a:cxnLst/>
                <a:rect l="l" t="t" r="r" b="b"/>
                <a:pathLst>
                  <a:path w="628" h="632" extrusionOk="0">
                    <a:moveTo>
                      <a:pt x="313" y="1"/>
                    </a:moveTo>
                    <a:cubicBezTo>
                      <a:pt x="140" y="1"/>
                      <a:pt x="0" y="143"/>
                      <a:pt x="0" y="316"/>
                    </a:cubicBezTo>
                    <a:cubicBezTo>
                      <a:pt x="0" y="489"/>
                      <a:pt x="140" y="631"/>
                      <a:pt x="313" y="631"/>
                    </a:cubicBezTo>
                    <a:cubicBezTo>
                      <a:pt x="488" y="631"/>
                      <a:pt x="628" y="489"/>
                      <a:pt x="628" y="316"/>
                    </a:cubicBezTo>
                    <a:cubicBezTo>
                      <a:pt x="628" y="143"/>
                      <a:pt x="488"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13"/>
              <p:cNvSpPr/>
              <p:nvPr/>
            </p:nvSpPr>
            <p:spPr>
              <a:xfrm>
                <a:off x="2252000" y="3915975"/>
                <a:ext cx="15775" cy="15800"/>
              </a:xfrm>
              <a:custGeom>
                <a:avLst/>
                <a:gdLst/>
                <a:ahLst/>
                <a:cxnLst/>
                <a:rect l="l" t="t" r="r" b="b"/>
                <a:pathLst>
                  <a:path w="631" h="632" extrusionOk="0">
                    <a:moveTo>
                      <a:pt x="315" y="1"/>
                    </a:moveTo>
                    <a:cubicBezTo>
                      <a:pt x="143" y="1"/>
                      <a:pt x="0" y="143"/>
                      <a:pt x="0" y="316"/>
                    </a:cubicBezTo>
                    <a:cubicBezTo>
                      <a:pt x="0" y="489"/>
                      <a:pt x="143"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13"/>
              <p:cNvSpPr/>
              <p:nvPr/>
            </p:nvSpPr>
            <p:spPr>
              <a:xfrm>
                <a:off x="217862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91" y="631"/>
                      <a:pt x="631" y="489"/>
                      <a:pt x="631" y="316"/>
                    </a:cubicBezTo>
                    <a:cubicBezTo>
                      <a:pt x="631" y="143"/>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13"/>
              <p:cNvSpPr/>
              <p:nvPr/>
            </p:nvSpPr>
            <p:spPr>
              <a:xfrm>
                <a:off x="210532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13"/>
              <p:cNvSpPr/>
              <p:nvPr/>
            </p:nvSpPr>
            <p:spPr>
              <a:xfrm>
                <a:off x="2031950"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91" y="631"/>
                      <a:pt x="631" y="489"/>
                      <a:pt x="631" y="316"/>
                    </a:cubicBezTo>
                    <a:cubicBezTo>
                      <a:pt x="631" y="143"/>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13"/>
              <p:cNvSpPr/>
              <p:nvPr/>
            </p:nvSpPr>
            <p:spPr>
              <a:xfrm>
                <a:off x="1958650"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13"/>
              <p:cNvSpPr/>
              <p:nvPr/>
            </p:nvSpPr>
            <p:spPr>
              <a:xfrm>
                <a:off x="1885350" y="3915975"/>
                <a:ext cx="15725" cy="15800"/>
              </a:xfrm>
              <a:custGeom>
                <a:avLst/>
                <a:gdLst/>
                <a:ahLst/>
                <a:cxnLst/>
                <a:rect l="l" t="t" r="r" b="b"/>
                <a:pathLst>
                  <a:path w="629" h="632" extrusionOk="0">
                    <a:moveTo>
                      <a:pt x="313" y="1"/>
                    </a:moveTo>
                    <a:cubicBezTo>
                      <a:pt x="140" y="1"/>
                      <a:pt x="0" y="143"/>
                      <a:pt x="0" y="316"/>
                    </a:cubicBezTo>
                    <a:cubicBezTo>
                      <a:pt x="0"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13"/>
              <p:cNvSpPr/>
              <p:nvPr/>
            </p:nvSpPr>
            <p:spPr>
              <a:xfrm>
                <a:off x="181197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13"/>
              <p:cNvSpPr/>
              <p:nvPr/>
            </p:nvSpPr>
            <p:spPr>
              <a:xfrm>
                <a:off x="1738675" y="3915975"/>
                <a:ext cx="15725" cy="15800"/>
              </a:xfrm>
              <a:custGeom>
                <a:avLst/>
                <a:gdLst/>
                <a:ahLst/>
                <a:cxnLst/>
                <a:rect l="l" t="t" r="r" b="b"/>
                <a:pathLst>
                  <a:path w="629" h="632" extrusionOk="0">
                    <a:moveTo>
                      <a:pt x="313" y="1"/>
                    </a:moveTo>
                    <a:cubicBezTo>
                      <a:pt x="140" y="1"/>
                      <a:pt x="0" y="143"/>
                      <a:pt x="0" y="316"/>
                    </a:cubicBezTo>
                    <a:cubicBezTo>
                      <a:pt x="0"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13"/>
              <p:cNvSpPr/>
              <p:nvPr/>
            </p:nvSpPr>
            <p:spPr>
              <a:xfrm>
                <a:off x="1665300" y="3915975"/>
                <a:ext cx="15775" cy="15800"/>
              </a:xfrm>
              <a:custGeom>
                <a:avLst/>
                <a:gdLst/>
                <a:ahLst/>
                <a:cxnLst/>
                <a:rect l="l" t="t" r="r" b="b"/>
                <a:pathLst>
                  <a:path w="631"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13"/>
              <p:cNvSpPr/>
              <p:nvPr/>
            </p:nvSpPr>
            <p:spPr>
              <a:xfrm>
                <a:off x="159192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13"/>
              <p:cNvSpPr/>
              <p:nvPr/>
            </p:nvSpPr>
            <p:spPr>
              <a:xfrm>
                <a:off x="151862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13"/>
              <p:cNvSpPr/>
              <p:nvPr/>
            </p:nvSpPr>
            <p:spPr>
              <a:xfrm>
                <a:off x="144525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13"/>
              <p:cNvSpPr/>
              <p:nvPr/>
            </p:nvSpPr>
            <p:spPr>
              <a:xfrm>
                <a:off x="137195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13"/>
              <p:cNvSpPr/>
              <p:nvPr/>
            </p:nvSpPr>
            <p:spPr>
              <a:xfrm>
                <a:off x="1298650" y="3915975"/>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13"/>
              <p:cNvSpPr/>
              <p:nvPr/>
            </p:nvSpPr>
            <p:spPr>
              <a:xfrm>
                <a:off x="122527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13"/>
              <p:cNvSpPr/>
              <p:nvPr/>
            </p:nvSpPr>
            <p:spPr>
              <a:xfrm>
                <a:off x="115190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13"/>
              <p:cNvSpPr/>
              <p:nvPr/>
            </p:nvSpPr>
            <p:spPr>
              <a:xfrm>
                <a:off x="107860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13"/>
              <p:cNvSpPr/>
              <p:nvPr/>
            </p:nvSpPr>
            <p:spPr>
              <a:xfrm>
                <a:off x="1005300" y="3915975"/>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13"/>
              <p:cNvSpPr/>
              <p:nvPr/>
            </p:nvSpPr>
            <p:spPr>
              <a:xfrm>
                <a:off x="93192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13"/>
              <p:cNvSpPr/>
              <p:nvPr/>
            </p:nvSpPr>
            <p:spPr>
              <a:xfrm>
                <a:off x="858625" y="3915975"/>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13"/>
              <p:cNvSpPr/>
              <p:nvPr/>
            </p:nvSpPr>
            <p:spPr>
              <a:xfrm>
                <a:off x="78525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13"/>
              <p:cNvSpPr/>
              <p:nvPr/>
            </p:nvSpPr>
            <p:spPr>
              <a:xfrm>
                <a:off x="780925" y="3854675"/>
                <a:ext cx="15725" cy="15800"/>
              </a:xfrm>
              <a:custGeom>
                <a:avLst/>
                <a:gdLst/>
                <a:ahLst/>
                <a:cxnLst/>
                <a:rect l="l" t="t" r="r" b="b"/>
                <a:pathLst>
                  <a:path w="629" h="632" extrusionOk="0">
                    <a:moveTo>
                      <a:pt x="316" y="1"/>
                    </a:moveTo>
                    <a:cubicBezTo>
                      <a:pt x="140" y="1"/>
                      <a:pt x="1" y="140"/>
                      <a:pt x="1" y="316"/>
                    </a:cubicBezTo>
                    <a:cubicBezTo>
                      <a:pt x="1" y="489"/>
                      <a:pt x="140" y="631"/>
                      <a:pt x="316" y="631"/>
                    </a:cubicBezTo>
                    <a:cubicBezTo>
                      <a:pt x="489" y="631"/>
                      <a:pt x="629" y="489"/>
                      <a:pt x="629" y="316"/>
                    </a:cubicBezTo>
                    <a:cubicBezTo>
                      <a:pt x="629"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13"/>
              <p:cNvSpPr/>
              <p:nvPr/>
            </p:nvSpPr>
            <p:spPr>
              <a:xfrm>
                <a:off x="780925" y="3782275"/>
                <a:ext cx="15725" cy="15800"/>
              </a:xfrm>
              <a:custGeom>
                <a:avLst/>
                <a:gdLst/>
                <a:ahLst/>
                <a:cxnLst/>
                <a:rect l="l" t="t" r="r" b="b"/>
                <a:pathLst>
                  <a:path w="629" h="632" extrusionOk="0">
                    <a:moveTo>
                      <a:pt x="316" y="1"/>
                    </a:moveTo>
                    <a:cubicBezTo>
                      <a:pt x="140" y="1"/>
                      <a:pt x="1" y="143"/>
                      <a:pt x="1" y="316"/>
                    </a:cubicBezTo>
                    <a:cubicBezTo>
                      <a:pt x="1" y="489"/>
                      <a:pt x="140" y="631"/>
                      <a:pt x="316" y="631"/>
                    </a:cubicBezTo>
                    <a:cubicBezTo>
                      <a:pt x="489" y="631"/>
                      <a:pt x="629" y="489"/>
                      <a:pt x="629" y="316"/>
                    </a:cubicBezTo>
                    <a:cubicBezTo>
                      <a:pt x="629"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13"/>
              <p:cNvSpPr/>
              <p:nvPr/>
            </p:nvSpPr>
            <p:spPr>
              <a:xfrm>
                <a:off x="780925" y="3709950"/>
                <a:ext cx="15725" cy="15725"/>
              </a:xfrm>
              <a:custGeom>
                <a:avLst/>
                <a:gdLst/>
                <a:ahLst/>
                <a:cxnLst/>
                <a:rect l="l" t="t" r="r" b="b"/>
                <a:pathLst>
                  <a:path w="629" h="629" extrusionOk="0">
                    <a:moveTo>
                      <a:pt x="316" y="1"/>
                    </a:moveTo>
                    <a:cubicBezTo>
                      <a:pt x="140" y="1"/>
                      <a:pt x="1" y="140"/>
                      <a:pt x="1" y="313"/>
                    </a:cubicBezTo>
                    <a:cubicBezTo>
                      <a:pt x="1" y="489"/>
                      <a:pt x="140" y="629"/>
                      <a:pt x="316" y="629"/>
                    </a:cubicBezTo>
                    <a:cubicBezTo>
                      <a:pt x="489" y="629"/>
                      <a:pt x="629" y="489"/>
                      <a:pt x="629" y="313"/>
                    </a:cubicBezTo>
                    <a:cubicBezTo>
                      <a:pt x="629"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13"/>
              <p:cNvSpPr/>
              <p:nvPr/>
            </p:nvSpPr>
            <p:spPr>
              <a:xfrm>
                <a:off x="780925" y="3637575"/>
                <a:ext cx="15725" cy="15775"/>
              </a:xfrm>
              <a:custGeom>
                <a:avLst/>
                <a:gdLst/>
                <a:ahLst/>
                <a:cxnLst/>
                <a:rect l="l" t="t" r="r" b="b"/>
                <a:pathLst>
                  <a:path w="629" h="631" extrusionOk="0">
                    <a:moveTo>
                      <a:pt x="316" y="0"/>
                    </a:moveTo>
                    <a:cubicBezTo>
                      <a:pt x="140" y="0"/>
                      <a:pt x="1" y="142"/>
                      <a:pt x="1" y="315"/>
                    </a:cubicBezTo>
                    <a:cubicBezTo>
                      <a:pt x="1" y="488"/>
                      <a:pt x="140" y="631"/>
                      <a:pt x="316" y="631"/>
                    </a:cubicBezTo>
                    <a:cubicBezTo>
                      <a:pt x="489" y="631"/>
                      <a:pt x="629" y="488"/>
                      <a:pt x="629" y="315"/>
                    </a:cubicBezTo>
                    <a:cubicBezTo>
                      <a:pt x="629" y="142"/>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13"/>
              <p:cNvSpPr/>
              <p:nvPr/>
            </p:nvSpPr>
            <p:spPr>
              <a:xfrm>
                <a:off x="780925" y="3565175"/>
                <a:ext cx="15725" cy="15775"/>
              </a:xfrm>
              <a:custGeom>
                <a:avLst/>
                <a:gdLst/>
                <a:ahLst/>
                <a:cxnLst/>
                <a:rect l="l" t="t" r="r" b="b"/>
                <a:pathLst>
                  <a:path w="629" h="631" extrusionOk="0">
                    <a:moveTo>
                      <a:pt x="316" y="0"/>
                    </a:moveTo>
                    <a:cubicBezTo>
                      <a:pt x="140" y="0"/>
                      <a:pt x="1" y="143"/>
                      <a:pt x="1" y="316"/>
                    </a:cubicBezTo>
                    <a:cubicBezTo>
                      <a:pt x="1" y="489"/>
                      <a:pt x="140" y="631"/>
                      <a:pt x="316" y="631"/>
                    </a:cubicBezTo>
                    <a:cubicBezTo>
                      <a:pt x="489" y="631"/>
                      <a:pt x="629" y="489"/>
                      <a:pt x="629" y="316"/>
                    </a:cubicBezTo>
                    <a:cubicBezTo>
                      <a:pt x="629"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13"/>
              <p:cNvSpPr/>
              <p:nvPr/>
            </p:nvSpPr>
            <p:spPr>
              <a:xfrm>
                <a:off x="780925" y="3492850"/>
                <a:ext cx="15725" cy="15725"/>
              </a:xfrm>
              <a:custGeom>
                <a:avLst/>
                <a:gdLst/>
                <a:ahLst/>
                <a:cxnLst/>
                <a:rect l="l" t="t" r="r" b="b"/>
                <a:pathLst>
                  <a:path w="629" h="629" extrusionOk="0">
                    <a:moveTo>
                      <a:pt x="316" y="0"/>
                    </a:moveTo>
                    <a:cubicBezTo>
                      <a:pt x="140" y="0"/>
                      <a:pt x="1" y="140"/>
                      <a:pt x="1" y="316"/>
                    </a:cubicBezTo>
                    <a:cubicBezTo>
                      <a:pt x="1" y="489"/>
                      <a:pt x="140" y="628"/>
                      <a:pt x="316" y="628"/>
                    </a:cubicBezTo>
                    <a:cubicBezTo>
                      <a:pt x="489" y="628"/>
                      <a:pt x="629" y="489"/>
                      <a:pt x="629" y="316"/>
                    </a:cubicBezTo>
                    <a:cubicBezTo>
                      <a:pt x="629"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13"/>
              <p:cNvSpPr/>
              <p:nvPr/>
            </p:nvSpPr>
            <p:spPr>
              <a:xfrm>
                <a:off x="780925" y="3420450"/>
                <a:ext cx="15725" cy="15800"/>
              </a:xfrm>
              <a:custGeom>
                <a:avLst/>
                <a:gdLst/>
                <a:ahLst/>
                <a:cxnLst/>
                <a:rect l="l" t="t" r="r" b="b"/>
                <a:pathLst>
                  <a:path w="629" h="632" extrusionOk="0">
                    <a:moveTo>
                      <a:pt x="316" y="1"/>
                    </a:moveTo>
                    <a:cubicBezTo>
                      <a:pt x="140" y="1"/>
                      <a:pt x="1" y="143"/>
                      <a:pt x="1" y="316"/>
                    </a:cubicBezTo>
                    <a:cubicBezTo>
                      <a:pt x="1" y="489"/>
                      <a:pt x="140" y="631"/>
                      <a:pt x="316" y="631"/>
                    </a:cubicBezTo>
                    <a:cubicBezTo>
                      <a:pt x="489" y="631"/>
                      <a:pt x="629" y="489"/>
                      <a:pt x="629" y="316"/>
                    </a:cubicBezTo>
                    <a:cubicBezTo>
                      <a:pt x="629"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13"/>
              <p:cNvSpPr/>
              <p:nvPr/>
            </p:nvSpPr>
            <p:spPr>
              <a:xfrm>
                <a:off x="780925" y="3348050"/>
                <a:ext cx="15725" cy="15800"/>
              </a:xfrm>
              <a:custGeom>
                <a:avLst/>
                <a:gdLst/>
                <a:ahLst/>
                <a:cxnLst/>
                <a:rect l="l" t="t" r="r" b="b"/>
                <a:pathLst>
                  <a:path w="629" h="632" extrusionOk="0">
                    <a:moveTo>
                      <a:pt x="316" y="1"/>
                    </a:moveTo>
                    <a:cubicBezTo>
                      <a:pt x="140" y="1"/>
                      <a:pt x="1" y="143"/>
                      <a:pt x="1" y="316"/>
                    </a:cubicBezTo>
                    <a:cubicBezTo>
                      <a:pt x="1" y="492"/>
                      <a:pt x="140" y="631"/>
                      <a:pt x="316" y="631"/>
                    </a:cubicBezTo>
                    <a:cubicBezTo>
                      <a:pt x="489" y="631"/>
                      <a:pt x="629" y="492"/>
                      <a:pt x="629" y="316"/>
                    </a:cubicBezTo>
                    <a:cubicBezTo>
                      <a:pt x="629"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13"/>
              <p:cNvSpPr/>
              <p:nvPr/>
            </p:nvSpPr>
            <p:spPr>
              <a:xfrm>
                <a:off x="780925" y="3275725"/>
                <a:ext cx="15725" cy="15800"/>
              </a:xfrm>
              <a:custGeom>
                <a:avLst/>
                <a:gdLst/>
                <a:ahLst/>
                <a:cxnLst/>
                <a:rect l="l" t="t" r="r" b="b"/>
                <a:pathLst>
                  <a:path w="629" h="632" extrusionOk="0">
                    <a:moveTo>
                      <a:pt x="316" y="1"/>
                    </a:moveTo>
                    <a:cubicBezTo>
                      <a:pt x="140" y="1"/>
                      <a:pt x="1" y="140"/>
                      <a:pt x="1" y="316"/>
                    </a:cubicBezTo>
                    <a:cubicBezTo>
                      <a:pt x="1" y="489"/>
                      <a:pt x="140" y="631"/>
                      <a:pt x="316" y="631"/>
                    </a:cubicBezTo>
                    <a:cubicBezTo>
                      <a:pt x="489" y="631"/>
                      <a:pt x="629" y="489"/>
                      <a:pt x="629" y="316"/>
                    </a:cubicBezTo>
                    <a:cubicBezTo>
                      <a:pt x="629"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13"/>
              <p:cNvSpPr/>
              <p:nvPr/>
            </p:nvSpPr>
            <p:spPr>
              <a:xfrm>
                <a:off x="780925" y="3203350"/>
                <a:ext cx="15725" cy="15775"/>
              </a:xfrm>
              <a:custGeom>
                <a:avLst/>
                <a:gdLst/>
                <a:ahLst/>
                <a:cxnLst/>
                <a:rect l="l" t="t" r="r" b="b"/>
                <a:pathLst>
                  <a:path w="629" h="631" extrusionOk="0">
                    <a:moveTo>
                      <a:pt x="316" y="0"/>
                    </a:moveTo>
                    <a:cubicBezTo>
                      <a:pt x="140" y="0"/>
                      <a:pt x="1" y="142"/>
                      <a:pt x="1" y="315"/>
                    </a:cubicBezTo>
                    <a:cubicBezTo>
                      <a:pt x="1" y="488"/>
                      <a:pt x="140" y="631"/>
                      <a:pt x="316" y="631"/>
                    </a:cubicBezTo>
                    <a:cubicBezTo>
                      <a:pt x="489" y="631"/>
                      <a:pt x="629" y="488"/>
                      <a:pt x="629" y="315"/>
                    </a:cubicBezTo>
                    <a:cubicBezTo>
                      <a:pt x="629" y="142"/>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13"/>
              <p:cNvSpPr/>
              <p:nvPr/>
            </p:nvSpPr>
            <p:spPr>
              <a:xfrm>
                <a:off x="780925" y="3130950"/>
                <a:ext cx="15725" cy="15775"/>
              </a:xfrm>
              <a:custGeom>
                <a:avLst/>
                <a:gdLst/>
                <a:ahLst/>
                <a:cxnLst/>
                <a:rect l="l" t="t" r="r" b="b"/>
                <a:pathLst>
                  <a:path w="629" h="631" extrusionOk="0">
                    <a:moveTo>
                      <a:pt x="316" y="0"/>
                    </a:moveTo>
                    <a:cubicBezTo>
                      <a:pt x="140" y="0"/>
                      <a:pt x="1" y="143"/>
                      <a:pt x="1" y="315"/>
                    </a:cubicBezTo>
                    <a:cubicBezTo>
                      <a:pt x="1" y="491"/>
                      <a:pt x="140" y="631"/>
                      <a:pt x="316" y="631"/>
                    </a:cubicBezTo>
                    <a:cubicBezTo>
                      <a:pt x="489" y="631"/>
                      <a:pt x="629" y="491"/>
                      <a:pt x="629" y="315"/>
                    </a:cubicBezTo>
                    <a:cubicBezTo>
                      <a:pt x="629"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13"/>
              <p:cNvSpPr/>
              <p:nvPr/>
            </p:nvSpPr>
            <p:spPr>
              <a:xfrm>
                <a:off x="780925" y="3058625"/>
                <a:ext cx="15725" cy="15775"/>
              </a:xfrm>
              <a:custGeom>
                <a:avLst/>
                <a:gdLst/>
                <a:ahLst/>
                <a:cxnLst/>
                <a:rect l="l" t="t" r="r" b="b"/>
                <a:pathLst>
                  <a:path w="629" h="631" extrusionOk="0">
                    <a:moveTo>
                      <a:pt x="316" y="0"/>
                    </a:moveTo>
                    <a:cubicBezTo>
                      <a:pt x="140" y="0"/>
                      <a:pt x="1" y="140"/>
                      <a:pt x="1" y="315"/>
                    </a:cubicBezTo>
                    <a:cubicBezTo>
                      <a:pt x="1" y="488"/>
                      <a:pt x="140" y="631"/>
                      <a:pt x="316" y="631"/>
                    </a:cubicBezTo>
                    <a:cubicBezTo>
                      <a:pt x="489" y="631"/>
                      <a:pt x="629" y="488"/>
                      <a:pt x="629" y="315"/>
                    </a:cubicBezTo>
                    <a:cubicBezTo>
                      <a:pt x="629"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13"/>
              <p:cNvSpPr/>
              <p:nvPr/>
            </p:nvSpPr>
            <p:spPr>
              <a:xfrm>
                <a:off x="780925" y="2986225"/>
                <a:ext cx="15725" cy="15775"/>
              </a:xfrm>
              <a:custGeom>
                <a:avLst/>
                <a:gdLst/>
                <a:ahLst/>
                <a:cxnLst/>
                <a:rect l="l" t="t" r="r" b="b"/>
                <a:pathLst>
                  <a:path w="629" h="631" extrusionOk="0">
                    <a:moveTo>
                      <a:pt x="316" y="0"/>
                    </a:moveTo>
                    <a:cubicBezTo>
                      <a:pt x="140" y="0"/>
                      <a:pt x="1" y="143"/>
                      <a:pt x="1" y="316"/>
                    </a:cubicBezTo>
                    <a:cubicBezTo>
                      <a:pt x="1" y="489"/>
                      <a:pt x="140" y="631"/>
                      <a:pt x="316" y="631"/>
                    </a:cubicBezTo>
                    <a:cubicBezTo>
                      <a:pt x="489" y="631"/>
                      <a:pt x="629" y="489"/>
                      <a:pt x="629" y="316"/>
                    </a:cubicBezTo>
                    <a:cubicBezTo>
                      <a:pt x="629"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13"/>
              <p:cNvSpPr/>
              <p:nvPr/>
            </p:nvSpPr>
            <p:spPr>
              <a:xfrm>
                <a:off x="780925" y="2913900"/>
                <a:ext cx="15725" cy="15725"/>
              </a:xfrm>
              <a:custGeom>
                <a:avLst/>
                <a:gdLst/>
                <a:ahLst/>
                <a:cxnLst/>
                <a:rect l="l" t="t" r="r" b="b"/>
                <a:pathLst>
                  <a:path w="629" h="629" extrusionOk="0">
                    <a:moveTo>
                      <a:pt x="316" y="0"/>
                    </a:moveTo>
                    <a:cubicBezTo>
                      <a:pt x="140" y="0"/>
                      <a:pt x="1" y="140"/>
                      <a:pt x="1" y="313"/>
                    </a:cubicBezTo>
                    <a:cubicBezTo>
                      <a:pt x="1" y="489"/>
                      <a:pt x="140" y="628"/>
                      <a:pt x="316" y="628"/>
                    </a:cubicBezTo>
                    <a:cubicBezTo>
                      <a:pt x="489" y="628"/>
                      <a:pt x="629" y="489"/>
                      <a:pt x="629" y="313"/>
                    </a:cubicBezTo>
                    <a:cubicBezTo>
                      <a:pt x="629"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13"/>
              <p:cNvSpPr/>
              <p:nvPr/>
            </p:nvSpPr>
            <p:spPr>
              <a:xfrm>
                <a:off x="779825" y="2841500"/>
                <a:ext cx="17950" cy="15775"/>
              </a:xfrm>
              <a:custGeom>
                <a:avLst/>
                <a:gdLst/>
                <a:ahLst/>
                <a:cxnLst/>
                <a:rect l="l" t="t" r="r" b="b"/>
                <a:pathLst>
                  <a:path w="718" h="631" extrusionOk="0">
                    <a:moveTo>
                      <a:pt x="360" y="0"/>
                    </a:moveTo>
                    <a:cubicBezTo>
                      <a:pt x="314" y="0"/>
                      <a:pt x="268" y="10"/>
                      <a:pt x="223" y="31"/>
                    </a:cubicBezTo>
                    <a:cubicBezTo>
                      <a:pt x="67" y="104"/>
                      <a:pt x="0" y="291"/>
                      <a:pt x="73" y="450"/>
                    </a:cubicBezTo>
                    <a:cubicBezTo>
                      <a:pt x="127" y="563"/>
                      <a:pt x="241" y="631"/>
                      <a:pt x="358" y="631"/>
                    </a:cubicBezTo>
                    <a:cubicBezTo>
                      <a:pt x="403" y="631"/>
                      <a:pt x="448" y="621"/>
                      <a:pt x="491" y="600"/>
                    </a:cubicBezTo>
                    <a:cubicBezTo>
                      <a:pt x="650" y="528"/>
                      <a:pt x="717" y="338"/>
                      <a:pt x="645" y="182"/>
                    </a:cubicBezTo>
                    <a:cubicBezTo>
                      <a:pt x="590" y="67"/>
                      <a:pt x="478"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13"/>
              <p:cNvSpPr/>
              <p:nvPr/>
            </p:nvSpPr>
            <p:spPr>
              <a:xfrm>
                <a:off x="2617375" y="3915000"/>
                <a:ext cx="51450" cy="51425"/>
              </a:xfrm>
              <a:custGeom>
                <a:avLst/>
                <a:gdLst/>
                <a:ahLst/>
                <a:cxnLst/>
                <a:rect l="l" t="t" r="r" b="b"/>
                <a:pathLst>
                  <a:path w="2058" h="2057" extrusionOk="0">
                    <a:moveTo>
                      <a:pt x="1028" y="1"/>
                    </a:moveTo>
                    <a:cubicBezTo>
                      <a:pt x="461" y="1"/>
                      <a:pt x="1" y="461"/>
                      <a:pt x="1" y="1028"/>
                    </a:cubicBezTo>
                    <a:cubicBezTo>
                      <a:pt x="1" y="1597"/>
                      <a:pt x="461" y="2057"/>
                      <a:pt x="1028" y="2057"/>
                    </a:cubicBezTo>
                    <a:cubicBezTo>
                      <a:pt x="1597" y="2057"/>
                      <a:pt x="2057" y="1597"/>
                      <a:pt x="2057" y="1028"/>
                    </a:cubicBezTo>
                    <a:cubicBezTo>
                      <a:pt x="2057" y="461"/>
                      <a:pt x="1597" y="1"/>
                      <a:pt x="10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13"/>
              <p:cNvSpPr/>
              <p:nvPr/>
            </p:nvSpPr>
            <p:spPr>
              <a:xfrm>
                <a:off x="2621575" y="1405825"/>
                <a:ext cx="51350" cy="51425"/>
              </a:xfrm>
              <a:custGeom>
                <a:avLst/>
                <a:gdLst/>
                <a:ahLst/>
                <a:cxnLst/>
                <a:rect l="l" t="t" r="r" b="b"/>
                <a:pathLst>
                  <a:path w="2054" h="2057" extrusionOk="0">
                    <a:moveTo>
                      <a:pt x="1027" y="0"/>
                    </a:moveTo>
                    <a:cubicBezTo>
                      <a:pt x="458" y="0"/>
                      <a:pt x="0" y="460"/>
                      <a:pt x="0" y="1029"/>
                    </a:cubicBezTo>
                    <a:cubicBezTo>
                      <a:pt x="0" y="1596"/>
                      <a:pt x="458" y="2056"/>
                      <a:pt x="1027" y="2056"/>
                    </a:cubicBezTo>
                    <a:cubicBezTo>
                      <a:pt x="1593" y="2056"/>
                      <a:pt x="2054" y="1596"/>
                      <a:pt x="2054" y="1029"/>
                    </a:cubicBezTo>
                    <a:cubicBezTo>
                      <a:pt x="2054" y="460"/>
                      <a:pt x="1593" y="0"/>
                      <a:pt x="10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13"/>
              <p:cNvSpPr/>
              <p:nvPr/>
            </p:nvSpPr>
            <p:spPr>
              <a:xfrm>
                <a:off x="783725" y="2646600"/>
                <a:ext cx="88525" cy="85400"/>
              </a:xfrm>
              <a:custGeom>
                <a:avLst/>
                <a:gdLst/>
                <a:ahLst/>
                <a:cxnLst/>
                <a:rect l="l" t="t" r="r" b="b"/>
                <a:pathLst>
                  <a:path w="3541" h="3416" extrusionOk="0">
                    <a:moveTo>
                      <a:pt x="1772" y="0"/>
                    </a:moveTo>
                    <a:cubicBezTo>
                      <a:pt x="1732" y="0"/>
                      <a:pt x="1691" y="2"/>
                      <a:pt x="1649" y="5"/>
                    </a:cubicBezTo>
                    <a:cubicBezTo>
                      <a:pt x="709" y="72"/>
                      <a:pt x="1" y="889"/>
                      <a:pt x="67" y="1829"/>
                    </a:cubicBezTo>
                    <a:cubicBezTo>
                      <a:pt x="132" y="2728"/>
                      <a:pt x="882" y="3415"/>
                      <a:pt x="1769" y="3415"/>
                    </a:cubicBezTo>
                    <a:cubicBezTo>
                      <a:pt x="1810" y="3415"/>
                      <a:pt x="1851" y="3414"/>
                      <a:pt x="1892" y="3411"/>
                    </a:cubicBezTo>
                    <a:cubicBezTo>
                      <a:pt x="2832" y="3344"/>
                      <a:pt x="3541" y="2527"/>
                      <a:pt x="3474" y="1587"/>
                    </a:cubicBezTo>
                    <a:cubicBezTo>
                      <a:pt x="3410" y="688"/>
                      <a:pt x="2660" y="0"/>
                      <a:pt x="1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13"/>
              <p:cNvSpPr/>
              <p:nvPr/>
            </p:nvSpPr>
            <p:spPr>
              <a:xfrm>
                <a:off x="130325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13"/>
              <p:cNvSpPr/>
              <p:nvPr/>
            </p:nvSpPr>
            <p:spPr>
              <a:xfrm>
                <a:off x="1229950"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13"/>
              <p:cNvSpPr/>
              <p:nvPr/>
            </p:nvSpPr>
            <p:spPr>
              <a:xfrm>
                <a:off x="115657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13"/>
              <p:cNvSpPr/>
              <p:nvPr/>
            </p:nvSpPr>
            <p:spPr>
              <a:xfrm>
                <a:off x="1083275"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13"/>
              <p:cNvSpPr/>
              <p:nvPr/>
            </p:nvSpPr>
            <p:spPr>
              <a:xfrm>
                <a:off x="100990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13"/>
              <p:cNvSpPr/>
              <p:nvPr/>
            </p:nvSpPr>
            <p:spPr>
              <a:xfrm>
                <a:off x="936600"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13"/>
              <p:cNvSpPr/>
              <p:nvPr/>
            </p:nvSpPr>
            <p:spPr>
              <a:xfrm>
                <a:off x="86322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13"/>
              <p:cNvSpPr/>
              <p:nvPr/>
            </p:nvSpPr>
            <p:spPr>
              <a:xfrm>
                <a:off x="789925"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13"/>
              <p:cNvSpPr/>
              <p:nvPr/>
            </p:nvSpPr>
            <p:spPr>
              <a:xfrm>
                <a:off x="785550" y="1506950"/>
                <a:ext cx="15775" cy="15775"/>
              </a:xfrm>
              <a:custGeom>
                <a:avLst/>
                <a:gdLst/>
                <a:ahLst/>
                <a:cxnLst/>
                <a:rect l="l" t="t" r="r" b="b"/>
                <a:pathLst>
                  <a:path w="631" h="631" extrusionOk="0">
                    <a:moveTo>
                      <a:pt x="315" y="0"/>
                    </a:moveTo>
                    <a:cubicBezTo>
                      <a:pt x="142" y="0"/>
                      <a:pt x="0" y="142"/>
                      <a:pt x="0" y="315"/>
                    </a:cubicBezTo>
                    <a:cubicBezTo>
                      <a:pt x="0" y="488"/>
                      <a:pt x="142" y="631"/>
                      <a:pt x="315" y="631"/>
                    </a:cubicBezTo>
                    <a:cubicBezTo>
                      <a:pt x="491" y="631"/>
                      <a:pt x="631" y="488"/>
                      <a:pt x="631" y="315"/>
                    </a:cubicBezTo>
                    <a:cubicBezTo>
                      <a:pt x="631" y="142"/>
                      <a:pt x="49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13"/>
              <p:cNvSpPr/>
              <p:nvPr/>
            </p:nvSpPr>
            <p:spPr>
              <a:xfrm>
                <a:off x="785600" y="1579350"/>
                <a:ext cx="15725" cy="15775"/>
              </a:xfrm>
              <a:custGeom>
                <a:avLst/>
                <a:gdLst/>
                <a:ahLst/>
                <a:cxnLst/>
                <a:rect l="l" t="t" r="r" b="b"/>
                <a:pathLst>
                  <a:path w="629" h="631" extrusionOk="0">
                    <a:moveTo>
                      <a:pt x="313" y="0"/>
                    </a:moveTo>
                    <a:cubicBezTo>
                      <a:pt x="140" y="0"/>
                      <a:pt x="1" y="139"/>
                      <a:pt x="1" y="315"/>
                    </a:cubicBezTo>
                    <a:cubicBezTo>
                      <a:pt x="1" y="488"/>
                      <a:pt x="140" y="630"/>
                      <a:pt x="313" y="630"/>
                    </a:cubicBezTo>
                    <a:cubicBezTo>
                      <a:pt x="489" y="630"/>
                      <a:pt x="629" y="488"/>
                      <a:pt x="629" y="315"/>
                    </a:cubicBezTo>
                    <a:cubicBezTo>
                      <a:pt x="629" y="139"/>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13"/>
              <p:cNvSpPr/>
              <p:nvPr/>
            </p:nvSpPr>
            <p:spPr>
              <a:xfrm>
                <a:off x="785600" y="1651675"/>
                <a:ext cx="15725" cy="15775"/>
              </a:xfrm>
              <a:custGeom>
                <a:avLst/>
                <a:gdLst/>
                <a:ahLst/>
                <a:cxnLst/>
                <a:rect l="l" t="t" r="r" b="b"/>
                <a:pathLst>
                  <a:path w="629" h="631" extrusionOk="0">
                    <a:moveTo>
                      <a:pt x="313" y="0"/>
                    </a:moveTo>
                    <a:cubicBezTo>
                      <a:pt x="140" y="0"/>
                      <a:pt x="1" y="142"/>
                      <a:pt x="1" y="315"/>
                    </a:cubicBezTo>
                    <a:cubicBezTo>
                      <a:pt x="1" y="491"/>
                      <a:pt x="140" y="630"/>
                      <a:pt x="313" y="630"/>
                    </a:cubicBezTo>
                    <a:cubicBezTo>
                      <a:pt x="489" y="630"/>
                      <a:pt x="629" y="491"/>
                      <a:pt x="629" y="315"/>
                    </a:cubicBezTo>
                    <a:cubicBezTo>
                      <a:pt x="629" y="142"/>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13"/>
              <p:cNvSpPr/>
              <p:nvPr/>
            </p:nvSpPr>
            <p:spPr>
              <a:xfrm>
                <a:off x="785600" y="1724050"/>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9" y="489"/>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13"/>
              <p:cNvSpPr/>
              <p:nvPr/>
            </p:nvSpPr>
            <p:spPr>
              <a:xfrm>
                <a:off x="736225" y="1407350"/>
                <a:ext cx="2025900" cy="2557550"/>
              </a:xfrm>
              <a:custGeom>
                <a:avLst/>
                <a:gdLst/>
                <a:ahLst/>
                <a:cxnLst/>
                <a:rect l="l" t="t" r="r" b="b"/>
                <a:pathLst>
                  <a:path w="81036" h="102302" extrusionOk="0">
                    <a:moveTo>
                      <a:pt x="4007" y="363"/>
                    </a:moveTo>
                    <a:cubicBezTo>
                      <a:pt x="4071" y="363"/>
                      <a:pt x="4109" y="365"/>
                      <a:pt x="4113" y="366"/>
                    </a:cubicBezTo>
                    <a:lnTo>
                      <a:pt x="71849" y="366"/>
                    </a:lnTo>
                    <a:cubicBezTo>
                      <a:pt x="71880" y="1409"/>
                      <a:pt x="72259" y="2369"/>
                      <a:pt x="72878" y="3125"/>
                    </a:cubicBezTo>
                    <a:lnTo>
                      <a:pt x="3533" y="3125"/>
                    </a:lnTo>
                    <a:lnTo>
                      <a:pt x="3533" y="44481"/>
                    </a:lnTo>
                    <a:cubicBezTo>
                      <a:pt x="3351" y="44659"/>
                      <a:pt x="2595" y="45446"/>
                      <a:pt x="1881" y="46657"/>
                    </a:cubicBezTo>
                    <a:cubicBezTo>
                      <a:pt x="1820" y="46595"/>
                      <a:pt x="1574" y="46327"/>
                      <a:pt x="1036" y="45398"/>
                    </a:cubicBezTo>
                    <a:cubicBezTo>
                      <a:pt x="400" y="44299"/>
                      <a:pt x="520" y="41878"/>
                      <a:pt x="522" y="41844"/>
                    </a:cubicBezTo>
                    <a:cubicBezTo>
                      <a:pt x="520" y="41512"/>
                      <a:pt x="260" y="8573"/>
                      <a:pt x="522" y="4302"/>
                    </a:cubicBezTo>
                    <a:cubicBezTo>
                      <a:pt x="609" y="2896"/>
                      <a:pt x="1044" y="1842"/>
                      <a:pt x="1820" y="1167"/>
                    </a:cubicBezTo>
                    <a:cubicBezTo>
                      <a:pt x="2664" y="429"/>
                      <a:pt x="3680" y="363"/>
                      <a:pt x="4007" y="363"/>
                    </a:cubicBezTo>
                    <a:close/>
                    <a:moveTo>
                      <a:pt x="3661" y="44718"/>
                    </a:moveTo>
                    <a:cubicBezTo>
                      <a:pt x="4177" y="45265"/>
                      <a:pt x="6730" y="48116"/>
                      <a:pt x="6652" y="51031"/>
                    </a:cubicBezTo>
                    <a:lnTo>
                      <a:pt x="6652" y="51536"/>
                    </a:lnTo>
                    <a:cubicBezTo>
                      <a:pt x="6727" y="54429"/>
                      <a:pt x="4205" y="57266"/>
                      <a:pt x="3669" y="57835"/>
                    </a:cubicBezTo>
                    <a:cubicBezTo>
                      <a:pt x="3150" y="57199"/>
                      <a:pt x="609" y="53930"/>
                      <a:pt x="754" y="51059"/>
                    </a:cubicBezTo>
                    <a:cubicBezTo>
                      <a:pt x="924" y="47700"/>
                      <a:pt x="3178" y="45214"/>
                      <a:pt x="3661" y="44718"/>
                    </a:cubicBezTo>
                    <a:close/>
                    <a:moveTo>
                      <a:pt x="3792" y="40572"/>
                    </a:moveTo>
                    <a:cubicBezTo>
                      <a:pt x="6763" y="42187"/>
                      <a:pt x="8747" y="46389"/>
                      <a:pt x="8747" y="51118"/>
                    </a:cubicBezTo>
                    <a:cubicBezTo>
                      <a:pt x="8747" y="55849"/>
                      <a:pt x="6763" y="60050"/>
                      <a:pt x="3792" y="61666"/>
                    </a:cubicBezTo>
                    <a:lnTo>
                      <a:pt x="3792" y="58084"/>
                    </a:lnTo>
                    <a:cubicBezTo>
                      <a:pt x="4174" y="57693"/>
                      <a:pt x="6995" y="54702"/>
                      <a:pt x="6911" y="51533"/>
                    </a:cubicBezTo>
                    <a:lnTo>
                      <a:pt x="6911" y="51034"/>
                    </a:lnTo>
                    <a:cubicBezTo>
                      <a:pt x="6995" y="47859"/>
                      <a:pt x="4174" y="44871"/>
                      <a:pt x="3792" y="44481"/>
                    </a:cubicBezTo>
                    <a:lnTo>
                      <a:pt x="3792" y="40572"/>
                    </a:lnTo>
                    <a:close/>
                    <a:moveTo>
                      <a:pt x="71860" y="0"/>
                    </a:moveTo>
                    <a:lnTo>
                      <a:pt x="71855" y="73"/>
                    </a:lnTo>
                    <a:cubicBezTo>
                      <a:pt x="71855" y="84"/>
                      <a:pt x="71852" y="95"/>
                      <a:pt x="71852" y="104"/>
                    </a:cubicBezTo>
                    <a:lnTo>
                      <a:pt x="4124" y="104"/>
                    </a:lnTo>
                    <a:cubicBezTo>
                      <a:pt x="4115" y="103"/>
                      <a:pt x="4070" y="100"/>
                      <a:pt x="3996" y="100"/>
                    </a:cubicBezTo>
                    <a:cubicBezTo>
                      <a:pt x="3632" y="100"/>
                      <a:pt x="2565" y="172"/>
                      <a:pt x="1652" y="966"/>
                    </a:cubicBezTo>
                    <a:cubicBezTo>
                      <a:pt x="821" y="1691"/>
                      <a:pt x="355" y="2807"/>
                      <a:pt x="263" y="4286"/>
                    </a:cubicBezTo>
                    <a:cubicBezTo>
                      <a:pt x="1" y="8565"/>
                      <a:pt x="260" y="41515"/>
                      <a:pt x="263" y="41839"/>
                    </a:cubicBezTo>
                    <a:cubicBezTo>
                      <a:pt x="257" y="41942"/>
                      <a:pt x="137" y="44361"/>
                      <a:pt x="813" y="45530"/>
                    </a:cubicBezTo>
                    <a:cubicBezTo>
                      <a:pt x="1471" y="46668"/>
                      <a:pt x="1719" y="46863"/>
                      <a:pt x="1747" y="46883"/>
                    </a:cubicBezTo>
                    <a:lnTo>
                      <a:pt x="1781" y="46835"/>
                    </a:lnTo>
                    <a:lnTo>
                      <a:pt x="1781" y="46835"/>
                    </a:lnTo>
                    <a:cubicBezTo>
                      <a:pt x="1153" y="47948"/>
                      <a:pt x="578" y="49393"/>
                      <a:pt x="494" y="51045"/>
                    </a:cubicBezTo>
                    <a:cubicBezTo>
                      <a:pt x="419" y="52543"/>
                      <a:pt x="1022" y="54111"/>
                      <a:pt x="1716" y="55391"/>
                    </a:cubicBezTo>
                    <a:cubicBezTo>
                      <a:pt x="1633" y="55467"/>
                      <a:pt x="1370" y="55754"/>
                      <a:pt x="810" y="56722"/>
                    </a:cubicBezTo>
                    <a:cubicBezTo>
                      <a:pt x="137" y="57891"/>
                      <a:pt x="257" y="60315"/>
                      <a:pt x="263" y="60410"/>
                    </a:cubicBezTo>
                    <a:cubicBezTo>
                      <a:pt x="260" y="60742"/>
                      <a:pt x="1" y="93743"/>
                      <a:pt x="263" y="98028"/>
                    </a:cubicBezTo>
                    <a:cubicBezTo>
                      <a:pt x="355" y="99515"/>
                      <a:pt x="821" y="100633"/>
                      <a:pt x="1652" y="101359"/>
                    </a:cubicBezTo>
                    <a:cubicBezTo>
                      <a:pt x="2559" y="102145"/>
                      <a:pt x="3616" y="102221"/>
                      <a:pt x="3976" y="102221"/>
                    </a:cubicBezTo>
                    <a:cubicBezTo>
                      <a:pt x="4051" y="102221"/>
                      <a:pt x="4096" y="102218"/>
                      <a:pt x="4104" y="102218"/>
                    </a:cubicBezTo>
                    <a:lnTo>
                      <a:pt x="71687" y="102218"/>
                    </a:lnTo>
                    <a:lnTo>
                      <a:pt x="71690" y="102229"/>
                    </a:lnTo>
                    <a:lnTo>
                      <a:pt x="71693" y="102302"/>
                    </a:lnTo>
                    <a:lnTo>
                      <a:pt x="71952" y="102290"/>
                    </a:lnTo>
                    <a:lnTo>
                      <a:pt x="71949" y="102212"/>
                    </a:lnTo>
                    <a:cubicBezTo>
                      <a:pt x="71944" y="102165"/>
                      <a:pt x="71941" y="102120"/>
                      <a:pt x="71941" y="102070"/>
                    </a:cubicBezTo>
                    <a:cubicBezTo>
                      <a:pt x="71941" y="99682"/>
                      <a:pt x="73886" y="97738"/>
                      <a:pt x="76276" y="97738"/>
                    </a:cubicBezTo>
                    <a:cubicBezTo>
                      <a:pt x="78664" y="97738"/>
                      <a:pt x="80609" y="99682"/>
                      <a:pt x="80609" y="102070"/>
                    </a:cubicBezTo>
                    <a:cubicBezTo>
                      <a:pt x="80609" y="102118"/>
                      <a:pt x="80606" y="102165"/>
                      <a:pt x="80603" y="102210"/>
                    </a:cubicBezTo>
                    <a:lnTo>
                      <a:pt x="80598" y="102290"/>
                    </a:lnTo>
                    <a:lnTo>
                      <a:pt x="80857" y="102302"/>
                    </a:lnTo>
                    <a:lnTo>
                      <a:pt x="80863" y="102226"/>
                    </a:lnTo>
                    <a:cubicBezTo>
                      <a:pt x="80866" y="102176"/>
                      <a:pt x="80868" y="102123"/>
                      <a:pt x="80868" y="102073"/>
                    </a:cubicBezTo>
                    <a:cubicBezTo>
                      <a:pt x="80868" y="99540"/>
                      <a:pt x="78810" y="97478"/>
                      <a:pt x="76276" y="97478"/>
                    </a:cubicBezTo>
                    <a:cubicBezTo>
                      <a:pt x="73780" y="97478"/>
                      <a:pt x="71743" y="99478"/>
                      <a:pt x="71684" y="101958"/>
                    </a:cubicBezTo>
                    <a:lnTo>
                      <a:pt x="4093" y="101958"/>
                    </a:lnTo>
                    <a:cubicBezTo>
                      <a:pt x="4092" y="101958"/>
                      <a:pt x="4060" y="101960"/>
                      <a:pt x="4004" y="101960"/>
                    </a:cubicBezTo>
                    <a:cubicBezTo>
                      <a:pt x="3699" y="101960"/>
                      <a:pt x="2673" y="101903"/>
                      <a:pt x="1820" y="101158"/>
                    </a:cubicBezTo>
                    <a:cubicBezTo>
                      <a:pt x="1044" y="100483"/>
                      <a:pt x="609" y="99423"/>
                      <a:pt x="522" y="98014"/>
                    </a:cubicBezTo>
                    <a:cubicBezTo>
                      <a:pt x="260" y="93737"/>
                      <a:pt x="520" y="60745"/>
                      <a:pt x="522" y="60405"/>
                    </a:cubicBezTo>
                    <a:cubicBezTo>
                      <a:pt x="520" y="60380"/>
                      <a:pt x="400" y="57952"/>
                      <a:pt x="1036" y="56851"/>
                    </a:cubicBezTo>
                    <a:cubicBezTo>
                      <a:pt x="1504" y="56039"/>
                      <a:pt x="1750" y="55732"/>
                      <a:pt x="1845" y="55626"/>
                    </a:cubicBezTo>
                    <a:cubicBezTo>
                      <a:pt x="2573" y="56917"/>
                      <a:pt x="3357" y="57869"/>
                      <a:pt x="3533" y="58078"/>
                    </a:cubicBezTo>
                    <a:lnTo>
                      <a:pt x="3533" y="99437"/>
                    </a:lnTo>
                    <a:lnTo>
                      <a:pt x="72415" y="99437"/>
                    </a:lnTo>
                    <a:lnTo>
                      <a:pt x="72415" y="99177"/>
                    </a:lnTo>
                    <a:lnTo>
                      <a:pt x="3792" y="99177"/>
                    </a:lnTo>
                    <a:lnTo>
                      <a:pt x="3792" y="61959"/>
                    </a:lnTo>
                    <a:cubicBezTo>
                      <a:pt x="6914" y="60349"/>
                      <a:pt x="9006" y="56005"/>
                      <a:pt x="9006" y="51120"/>
                    </a:cubicBezTo>
                    <a:cubicBezTo>
                      <a:pt x="9006" y="46233"/>
                      <a:pt x="6914" y="41889"/>
                      <a:pt x="3792" y="40279"/>
                    </a:cubicBezTo>
                    <a:lnTo>
                      <a:pt x="3792" y="24877"/>
                    </a:lnTo>
                    <a:lnTo>
                      <a:pt x="3792" y="3384"/>
                    </a:lnTo>
                    <a:lnTo>
                      <a:pt x="73104" y="3384"/>
                    </a:lnTo>
                    <a:cubicBezTo>
                      <a:pt x="73941" y="4272"/>
                      <a:pt x="75127" y="4824"/>
                      <a:pt x="76441" y="4824"/>
                    </a:cubicBezTo>
                    <a:cubicBezTo>
                      <a:pt x="78974" y="4824"/>
                      <a:pt x="81036" y="2765"/>
                      <a:pt x="81036" y="232"/>
                    </a:cubicBezTo>
                    <a:cubicBezTo>
                      <a:pt x="81036" y="179"/>
                      <a:pt x="81030" y="126"/>
                      <a:pt x="81027" y="73"/>
                    </a:cubicBezTo>
                    <a:lnTo>
                      <a:pt x="81022" y="0"/>
                    </a:lnTo>
                    <a:lnTo>
                      <a:pt x="80765" y="14"/>
                    </a:lnTo>
                    <a:lnTo>
                      <a:pt x="80768" y="90"/>
                    </a:lnTo>
                    <a:cubicBezTo>
                      <a:pt x="80771" y="137"/>
                      <a:pt x="80776" y="185"/>
                      <a:pt x="80776" y="232"/>
                    </a:cubicBezTo>
                    <a:cubicBezTo>
                      <a:pt x="80776" y="2620"/>
                      <a:pt x="78832" y="4564"/>
                      <a:pt x="76441" y="4564"/>
                    </a:cubicBezTo>
                    <a:cubicBezTo>
                      <a:pt x="74050" y="4564"/>
                      <a:pt x="72106" y="2623"/>
                      <a:pt x="72106" y="232"/>
                    </a:cubicBezTo>
                    <a:cubicBezTo>
                      <a:pt x="72106" y="185"/>
                      <a:pt x="72111" y="137"/>
                      <a:pt x="72114" y="90"/>
                    </a:cubicBezTo>
                    <a:lnTo>
                      <a:pt x="72117" y="14"/>
                    </a:lnTo>
                    <a:lnTo>
                      <a:pt x="718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9" name="Google Shape;1679;p13"/>
            <p:cNvGrpSpPr/>
            <p:nvPr/>
          </p:nvGrpSpPr>
          <p:grpSpPr>
            <a:xfrm flipH="1">
              <a:off x="5214892" y="144040"/>
              <a:ext cx="3841512" cy="4855410"/>
              <a:chOff x="736225" y="1405825"/>
              <a:chExt cx="2025900" cy="2560600"/>
            </a:xfrm>
          </p:grpSpPr>
          <p:sp>
            <p:nvSpPr>
              <p:cNvPr id="1680" name="Google Shape;1680;p13"/>
              <p:cNvSpPr/>
              <p:nvPr/>
            </p:nvSpPr>
            <p:spPr>
              <a:xfrm>
                <a:off x="2476650" y="1445625"/>
                <a:ext cx="15775" cy="15800"/>
              </a:xfrm>
              <a:custGeom>
                <a:avLst/>
                <a:gdLst/>
                <a:ahLst/>
                <a:cxnLst/>
                <a:rect l="l" t="t" r="r" b="b"/>
                <a:pathLst>
                  <a:path w="631" h="632" extrusionOk="0">
                    <a:moveTo>
                      <a:pt x="315" y="1"/>
                    </a:moveTo>
                    <a:cubicBezTo>
                      <a:pt x="142" y="1"/>
                      <a:pt x="0" y="140"/>
                      <a:pt x="0" y="316"/>
                    </a:cubicBezTo>
                    <a:cubicBezTo>
                      <a:pt x="0" y="489"/>
                      <a:pt x="142"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13"/>
              <p:cNvSpPr/>
              <p:nvPr/>
            </p:nvSpPr>
            <p:spPr>
              <a:xfrm>
                <a:off x="2403350" y="1445625"/>
                <a:ext cx="15775" cy="15800"/>
              </a:xfrm>
              <a:custGeom>
                <a:avLst/>
                <a:gdLst/>
                <a:ahLst/>
                <a:cxnLst/>
                <a:rect l="l" t="t" r="r" b="b"/>
                <a:pathLst>
                  <a:path w="631" h="632" extrusionOk="0">
                    <a:moveTo>
                      <a:pt x="315" y="1"/>
                    </a:moveTo>
                    <a:cubicBezTo>
                      <a:pt x="140" y="1"/>
                      <a:pt x="0" y="140"/>
                      <a:pt x="0" y="316"/>
                    </a:cubicBezTo>
                    <a:cubicBezTo>
                      <a:pt x="0" y="489"/>
                      <a:pt x="140"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13"/>
              <p:cNvSpPr/>
              <p:nvPr/>
            </p:nvSpPr>
            <p:spPr>
              <a:xfrm>
                <a:off x="2329975" y="1445625"/>
                <a:ext cx="15775" cy="15800"/>
              </a:xfrm>
              <a:custGeom>
                <a:avLst/>
                <a:gdLst/>
                <a:ahLst/>
                <a:cxnLst/>
                <a:rect l="l" t="t" r="r" b="b"/>
                <a:pathLst>
                  <a:path w="631" h="632" extrusionOk="0">
                    <a:moveTo>
                      <a:pt x="315" y="1"/>
                    </a:moveTo>
                    <a:cubicBezTo>
                      <a:pt x="143" y="1"/>
                      <a:pt x="0" y="140"/>
                      <a:pt x="0" y="316"/>
                    </a:cubicBezTo>
                    <a:cubicBezTo>
                      <a:pt x="0" y="489"/>
                      <a:pt x="143"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13"/>
              <p:cNvSpPr/>
              <p:nvPr/>
            </p:nvSpPr>
            <p:spPr>
              <a:xfrm>
                <a:off x="2256675" y="1445625"/>
                <a:ext cx="15775" cy="15800"/>
              </a:xfrm>
              <a:custGeom>
                <a:avLst/>
                <a:gdLst/>
                <a:ahLst/>
                <a:cxnLst/>
                <a:rect l="l" t="t" r="r" b="b"/>
                <a:pathLst>
                  <a:path w="631" h="632" extrusionOk="0">
                    <a:moveTo>
                      <a:pt x="315" y="1"/>
                    </a:moveTo>
                    <a:cubicBezTo>
                      <a:pt x="140" y="1"/>
                      <a:pt x="0" y="140"/>
                      <a:pt x="0" y="316"/>
                    </a:cubicBezTo>
                    <a:cubicBezTo>
                      <a:pt x="0" y="489"/>
                      <a:pt x="140"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13"/>
              <p:cNvSpPr/>
              <p:nvPr/>
            </p:nvSpPr>
            <p:spPr>
              <a:xfrm>
                <a:off x="2183300"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13"/>
              <p:cNvSpPr/>
              <p:nvPr/>
            </p:nvSpPr>
            <p:spPr>
              <a:xfrm>
                <a:off x="2110000" y="1445625"/>
                <a:ext cx="15700" cy="15800"/>
              </a:xfrm>
              <a:custGeom>
                <a:avLst/>
                <a:gdLst/>
                <a:ahLst/>
                <a:cxnLst/>
                <a:rect l="l" t="t" r="r" b="b"/>
                <a:pathLst>
                  <a:path w="628" h="632" extrusionOk="0">
                    <a:moveTo>
                      <a:pt x="315" y="1"/>
                    </a:moveTo>
                    <a:cubicBezTo>
                      <a:pt x="140" y="1"/>
                      <a:pt x="0" y="140"/>
                      <a:pt x="0" y="316"/>
                    </a:cubicBezTo>
                    <a:cubicBezTo>
                      <a:pt x="0" y="489"/>
                      <a:pt x="140" y="631"/>
                      <a:pt x="315" y="631"/>
                    </a:cubicBezTo>
                    <a:cubicBezTo>
                      <a:pt x="488" y="631"/>
                      <a:pt x="628" y="489"/>
                      <a:pt x="628" y="316"/>
                    </a:cubicBezTo>
                    <a:cubicBezTo>
                      <a:pt x="628"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13"/>
              <p:cNvSpPr/>
              <p:nvPr/>
            </p:nvSpPr>
            <p:spPr>
              <a:xfrm>
                <a:off x="2036625"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91" y="631"/>
                      <a:pt x="631" y="489"/>
                      <a:pt x="631" y="316"/>
                    </a:cubicBezTo>
                    <a:cubicBezTo>
                      <a:pt x="631" y="140"/>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13"/>
              <p:cNvSpPr/>
              <p:nvPr/>
            </p:nvSpPr>
            <p:spPr>
              <a:xfrm>
                <a:off x="1963325"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13"/>
              <p:cNvSpPr/>
              <p:nvPr/>
            </p:nvSpPr>
            <p:spPr>
              <a:xfrm>
                <a:off x="1889950"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91" y="631"/>
                      <a:pt x="631" y="489"/>
                      <a:pt x="631" y="316"/>
                    </a:cubicBezTo>
                    <a:cubicBezTo>
                      <a:pt x="631" y="140"/>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13"/>
              <p:cNvSpPr/>
              <p:nvPr/>
            </p:nvSpPr>
            <p:spPr>
              <a:xfrm>
                <a:off x="1816650"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13"/>
              <p:cNvSpPr/>
              <p:nvPr/>
            </p:nvSpPr>
            <p:spPr>
              <a:xfrm>
                <a:off x="1743275"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13"/>
              <p:cNvSpPr/>
              <p:nvPr/>
            </p:nvSpPr>
            <p:spPr>
              <a:xfrm>
                <a:off x="1669975"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13"/>
              <p:cNvSpPr/>
              <p:nvPr/>
            </p:nvSpPr>
            <p:spPr>
              <a:xfrm>
                <a:off x="159660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13"/>
              <p:cNvSpPr/>
              <p:nvPr/>
            </p:nvSpPr>
            <p:spPr>
              <a:xfrm>
                <a:off x="1523300"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13"/>
              <p:cNvSpPr/>
              <p:nvPr/>
            </p:nvSpPr>
            <p:spPr>
              <a:xfrm>
                <a:off x="144992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13"/>
              <p:cNvSpPr/>
              <p:nvPr/>
            </p:nvSpPr>
            <p:spPr>
              <a:xfrm>
                <a:off x="1376625"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13"/>
              <p:cNvSpPr/>
              <p:nvPr/>
            </p:nvSpPr>
            <p:spPr>
              <a:xfrm>
                <a:off x="785600" y="1796450"/>
                <a:ext cx="15725" cy="15725"/>
              </a:xfrm>
              <a:custGeom>
                <a:avLst/>
                <a:gdLst/>
                <a:ahLst/>
                <a:cxnLst/>
                <a:rect l="l" t="t" r="r" b="b"/>
                <a:pathLst>
                  <a:path w="629" h="629" extrusionOk="0">
                    <a:moveTo>
                      <a:pt x="313" y="1"/>
                    </a:moveTo>
                    <a:cubicBezTo>
                      <a:pt x="140" y="1"/>
                      <a:pt x="1" y="140"/>
                      <a:pt x="1" y="316"/>
                    </a:cubicBezTo>
                    <a:cubicBezTo>
                      <a:pt x="1" y="489"/>
                      <a:pt x="140" y="628"/>
                      <a:pt x="313" y="628"/>
                    </a:cubicBezTo>
                    <a:cubicBezTo>
                      <a:pt x="489" y="628"/>
                      <a:pt x="629" y="489"/>
                      <a:pt x="629" y="316"/>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13"/>
              <p:cNvSpPr/>
              <p:nvPr/>
            </p:nvSpPr>
            <p:spPr>
              <a:xfrm>
                <a:off x="785600" y="1868775"/>
                <a:ext cx="15725" cy="15800"/>
              </a:xfrm>
              <a:custGeom>
                <a:avLst/>
                <a:gdLst/>
                <a:ahLst/>
                <a:cxnLst/>
                <a:rect l="l" t="t" r="r" b="b"/>
                <a:pathLst>
                  <a:path w="629" h="632" extrusionOk="0">
                    <a:moveTo>
                      <a:pt x="313" y="1"/>
                    </a:moveTo>
                    <a:cubicBezTo>
                      <a:pt x="140" y="1"/>
                      <a:pt x="1" y="143"/>
                      <a:pt x="1" y="316"/>
                    </a:cubicBezTo>
                    <a:cubicBezTo>
                      <a:pt x="1" y="492"/>
                      <a:pt x="140" y="631"/>
                      <a:pt x="313" y="631"/>
                    </a:cubicBezTo>
                    <a:cubicBezTo>
                      <a:pt x="489" y="631"/>
                      <a:pt x="629" y="492"/>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13"/>
              <p:cNvSpPr/>
              <p:nvPr/>
            </p:nvSpPr>
            <p:spPr>
              <a:xfrm>
                <a:off x="785600" y="1941175"/>
                <a:ext cx="15725" cy="15775"/>
              </a:xfrm>
              <a:custGeom>
                <a:avLst/>
                <a:gdLst/>
                <a:ahLst/>
                <a:cxnLst/>
                <a:rect l="l" t="t" r="r" b="b"/>
                <a:pathLst>
                  <a:path w="629" h="631" extrusionOk="0">
                    <a:moveTo>
                      <a:pt x="313" y="0"/>
                    </a:moveTo>
                    <a:cubicBezTo>
                      <a:pt x="140" y="0"/>
                      <a:pt x="1" y="140"/>
                      <a:pt x="1" y="316"/>
                    </a:cubicBezTo>
                    <a:cubicBezTo>
                      <a:pt x="1" y="489"/>
                      <a:pt x="140" y="631"/>
                      <a:pt x="313" y="631"/>
                    </a:cubicBezTo>
                    <a:cubicBezTo>
                      <a:pt x="489" y="631"/>
                      <a:pt x="629" y="489"/>
                      <a:pt x="629" y="316"/>
                    </a:cubicBezTo>
                    <a:cubicBezTo>
                      <a:pt x="629" y="140"/>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13"/>
              <p:cNvSpPr/>
              <p:nvPr/>
            </p:nvSpPr>
            <p:spPr>
              <a:xfrm>
                <a:off x="785600" y="2013575"/>
                <a:ext cx="15725" cy="15700"/>
              </a:xfrm>
              <a:custGeom>
                <a:avLst/>
                <a:gdLst/>
                <a:ahLst/>
                <a:cxnLst/>
                <a:rect l="l" t="t" r="r" b="b"/>
                <a:pathLst>
                  <a:path w="629" h="628" extrusionOk="0">
                    <a:moveTo>
                      <a:pt x="313" y="0"/>
                    </a:moveTo>
                    <a:cubicBezTo>
                      <a:pt x="140" y="0"/>
                      <a:pt x="1" y="140"/>
                      <a:pt x="1" y="315"/>
                    </a:cubicBezTo>
                    <a:cubicBezTo>
                      <a:pt x="1" y="488"/>
                      <a:pt x="140" y="628"/>
                      <a:pt x="313" y="628"/>
                    </a:cubicBezTo>
                    <a:cubicBezTo>
                      <a:pt x="489" y="628"/>
                      <a:pt x="629" y="488"/>
                      <a:pt x="629" y="315"/>
                    </a:cubicBezTo>
                    <a:cubicBezTo>
                      <a:pt x="629" y="140"/>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13"/>
              <p:cNvSpPr/>
              <p:nvPr/>
            </p:nvSpPr>
            <p:spPr>
              <a:xfrm>
                <a:off x="785600" y="2085900"/>
                <a:ext cx="15725" cy="15775"/>
              </a:xfrm>
              <a:custGeom>
                <a:avLst/>
                <a:gdLst/>
                <a:ahLst/>
                <a:cxnLst/>
                <a:rect l="l" t="t" r="r" b="b"/>
                <a:pathLst>
                  <a:path w="629" h="631" extrusionOk="0">
                    <a:moveTo>
                      <a:pt x="313" y="0"/>
                    </a:moveTo>
                    <a:cubicBezTo>
                      <a:pt x="140" y="0"/>
                      <a:pt x="1" y="142"/>
                      <a:pt x="1" y="315"/>
                    </a:cubicBezTo>
                    <a:cubicBezTo>
                      <a:pt x="1" y="491"/>
                      <a:pt x="140" y="631"/>
                      <a:pt x="313" y="631"/>
                    </a:cubicBezTo>
                    <a:cubicBezTo>
                      <a:pt x="489" y="631"/>
                      <a:pt x="629" y="491"/>
                      <a:pt x="629" y="315"/>
                    </a:cubicBezTo>
                    <a:cubicBezTo>
                      <a:pt x="629" y="142"/>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13"/>
              <p:cNvSpPr/>
              <p:nvPr/>
            </p:nvSpPr>
            <p:spPr>
              <a:xfrm>
                <a:off x="785600" y="2158275"/>
                <a:ext cx="15725" cy="15800"/>
              </a:xfrm>
              <a:custGeom>
                <a:avLst/>
                <a:gdLst/>
                <a:ahLst/>
                <a:cxnLst/>
                <a:rect l="l" t="t" r="r" b="b"/>
                <a:pathLst>
                  <a:path w="629" h="632" extrusionOk="0">
                    <a:moveTo>
                      <a:pt x="313" y="1"/>
                    </a:moveTo>
                    <a:cubicBezTo>
                      <a:pt x="140" y="1"/>
                      <a:pt x="1" y="140"/>
                      <a:pt x="1" y="316"/>
                    </a:cubicBezTo>
                    <a:cubicBezTo>
                      <a:pt x="1" y="489"/>
                      <a:pt x="140" y="631"/>
                      <a:pt x="313" y="631"/>
                    </a:cubicBezTo>
                    <a:cubicBezTo>
                      <a:pt x="489" y="631"/>
                      <a:pt x="629" y="489"/>
                      <a:pt x="629" y="316"/>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13"/>
              <p:cNvSpPr/>
              <p:nvPr/>
            </p:nvSpPr>
            <p:spPr>
              <a:xfrm>
                <a:off x="785600" y="2230675"/>
                <a:ext cx="15725" cy="15725"/>
              </a:xfrm>
              <a:custGeom>
                <a:avLst/>
                <a:gdLst/>
                <a:ahLst/>
                <a:cxnLst/>
                <a:rect l="l" t="t" r="r" b="b"/>
                <a:pathLst>
                  <a:path w="629" h="629" extrusionOk="0">
                    <a:moveTo>
                      <a:pt x="313" y="1"/>
                    </a:moveTo>
                    <a:cubicBezTo>
                      <a:pt x="140" y="1"/>
                      <a:pt x="1" y="140"/>
                      <a:pt x="1" y="313"/>
                    </a:cubicBezTo>
                    <a:cubicBezTo>
                      <a:pt x="1" y="489"/>
                      <a:pt x="140" y="628"/>
                      <a:pt x="313" y="628"/>
                    </a:cubicBezTo>
                    <a:cubicBezTo>
                      <a:pt x="489" y="628"/>
                      <a:pt x="629" y="489"/>
                      <a:pt x="629" y="313"/>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13"/>
              <p:cNvSpPr/>
              <p:nvPr/>
            </p:nvSpPr>
            <p:spPr>
              <a:xfrm>
                <a:off x="785600" y="2303000"/>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9" y="489"/>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13"/>
              <p:cNvSpPr/>
              <p:nvPr/>
            </p:nvSpPr>
            <p:spPr>
              <a:xfrm>
                <a:off x="785600" y="2375400"/>
                <a:ext cx="15725" cy="15800"/>
              </a:xfrm>
              <a:custGeom>
                <a:avLst/>
                <a:gdLst/>
                <a:ahLst/>
                <a:cxnLst/>
                <a:rect l="l" t="t" r="r" b="b"/>
                <a:pathLst>
                  <a:path w="629" h="632" extrusionOk="0">
                    <a:moveTo>
                      <a:pt x="313" y="1"/>
                    </a:moveTo>
                    <a:cubicBezTo>
                      <a:pt x="140" y="1"/>
                      <a:pt x="1" y="140"/>
                      <a:pt x="1" y="316"/>
                    </a:cubicBezTo>
                    <a:cubicBezTo>
                      <a:pt x="1" y="489"/>
                      <a:pt x="140" y="631"/>
                      <a:pt x="313" y="631"/>
                    </a:cubicBezTo>
                    <a:cubicBezTo>
                      <a:pt x="489" y="631"/>
                      <a:pt x="629" y="489"/>
                      <a:pt x="629" y="316"/>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13"/>
              <p:cNvSpPr/>
              <p:nvPr/>
            </p:nvSpPr>
            <p:spPr>
              <a:xfrm>
                <a:off x="785600" y="2447725"/>
                <a:ext cx="15725" cy="15800"/>
              </a:xfrm>
              <a:custGeom>
                <a:avLst/>
                <a:gdLst/>
                <a:ahLst/>
                <a:cxnLst/>
                <a:rect l="l" t="t" r="r" b="b"/>
                <a:pathLst>
                  <a:path w="629" h="632" extrusionOk="0">
                    <a:moveTo>
                      <a:pt x="313" y="1"/>
                    </a:moveTo>
                    <a:cubicBezTo>
                      <a:pt x="140" y="1"/>
                      <a:pt x="1" y="143"/>
                      <a:pt x="1" y="316"/>
                    </a:cubicBezTo>
                    <a:cubicBezTo>
                      <a:pt x="1" y="492"/>
                      <a:pt x="140" y="631"/>
                      <a:pt x="313" y="631"/>
                    </a:cubicBezTo>
                    <a:cubicBezTo>
                      <a:pt x="489" y="631"/>
                      <a:pt x="629" y="492"/>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13"/>
              <p:cNvSpPr/>
              <p:nvPr/>
            </p:nvSpPr>
            <p:spPr>
              <a:xfrm>
                <a:off x="785600" y="2520125"/>
                <a:ext cx="15725" cy="15775"/>
              </a:xfrm>
              <a:custGeom>
                <a:avLst/>
                <a:gdLst/>
                <a:ahLst/>
                <a:cxnLst/>
                <a:rect l="l" t="t" r="r" b="b"/>
                <a:pathLst>
                  <a:path w="629" h="631" extrusionOk="0">
                    <a:moveTo>
                      <a:pt x="313" y="0"/>
                    </a:moveTo>
                    <a:cubicBezTo>
                      <a:pt x="140" y="0"/>
                      <a:pt x="1" y="143"/>
                      <a:pt x="1" y="316"/>
                    </a:cubicBezTo>
                    <a:cubicBezTo>
                      <a:pt x="1" y="489"/>
                      <a:pt x="140" y="631"/>
                      <a:pt x="313" y="631"/>
                    </a:cubicBezTo>
                    <a:cubicBezTo>
                      <a:pt x="489" y="631"/>
                      <a:pt x="629" y="489"/>
                      <a:pt x="629" y="316"/>
                    </a:cubicBezTo>
                    <a:cubicBezTo>
                      <a:pt x="629" y="143"/>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13"/>
              <p:cNvSpPr/>
              <p:nvPr/>
            </p:nvSpPr>
            <p:spPr>
              <a:xfrm>
                <a:off x="2471975" y="3915975"/>
                <a:ext cx="15775" cy="15800"/>
              </a:xfrm>
              <a:custGeom>
                <a:avLst/>
                <a:gdLst/>
                <a:ahLst/>
                <a:cxnLst/>
                <a:rect l="l" t="t" r="r" b="b"/>
                <a:pathLst>
                  <a:path w="631" h="632" extrusionOk="0">
                    <a:moveTo>
                      <a:pt x="315" y="1"/>
                    </a:moveTo>
                    <a:cubicBezTo>
                      <a:pt x="143" y="1"/>
                      <a:pt x="0" y="143"/>
                      <a:pt x="0" y="316"/>
                    </a:cubicBezTo>
                    <a:cubicBezTo>
                      <a:pt x="0" y="489"/>
                      <a:pt x="143" y="631"/>
                      <a:pt x="315" y="631"/>
                    </a:cubicBezTo>
                    <a:cubicBezTo>
                      <a:pt x="491" y="631"/>
                      <a:pt x="631" y="489"/>
                      <a:pt x="631" y="316"/>
                    </a:cubicBezTo>
                    <a:cubicBezTo>
                      <a:pt x="631" y="143"/>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13"/>
              <p:cNvSpPr/>
              <p:nvPr/>
            </p:nvSpPr>
            <p:spPr>
              <a:xfrm>
                <a:off x="2398675" y="3915975"/>
                <a:ext cx="15775" cy="15800"/>
              </a:xfrm>
              <a:custGeom>
                <a:avLst/>
                <a:gdLst/>
                <a:ahLst/>
                <a:cxnLst/>
                <a:rect l="l" t="t" r="r" b="b"/>
                <a:pathLst>
                  <a:path w="631" h="632" extrusionOk="0">
                    <a:moveTo>
                      <a:pt x="315" y="1"/>
                    </a:moveTo>
                    <a:cubicBezTo>
                      <a:pt x="140" y="1"/>
                      <a:pt x="0" y="143"/>
                      <a:pt x="0" y="316"/>
                    </a:cubicBezTo>
                    <a:cubicBezTo>
                      <a:pt x="0" y="489"/>
                      <a:pt x="140"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13"/>
              <p:cNvSpPr/>
              <p:nvPr/>
            </p:nvSpPr>
            <p:spPr>
              <a:xfrm>
                <a:off x="2325375" y="3915975"/>
                <a:ext cx="15700" cy="15800"/>
              </a:xfrm>
              <a:custGeom>
                <a:avLst/>
                <a:gdLst/>
                <a:ahLst/>
                <a:cxnLst/>
                <a:rect l="l" t="t" r="r" b="b"/>
                <a:pathLst>
                  <a:path w="628" h="632" extrusionOk="0">
                    <a:moveTo>
                      <a:pt x="313" y="1"/>
                    </a:moveTo>
                    <a:cubicBezTo>
                      <a:pt x="140" y="1"/>
                      <a:pt x="0" y="143"/>
                      <a:pt x="0" y="316"/>
                    </a:cubicBezTo>
                    <a:cubicBezTo>
                      <a:pt x="0" y="489"/>
                      <a:pt x="140" y="631"/>
                      <a:pt x="313" y="631"/>
                    </a:cubicBezTo>
                    <a:cubicBezTo>
                      <a:pt x="488" y="631"/>
                      <a:pt x="628" y="489"/>
                      <a:pt x="628" y="316"/>
                    </a:cubicBezTo>
                    <a:cubicBezTo>
                      <a:pt x="628" y="143"/>
                      <a:pt x="488"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13"/>
              <p:cNvSpPr/>
              <p:nvPr/>
            </p:nvSpPr>
            <p:spPr>
              <a:xfrm>
                <a:off x="2252000" y="3915975"/>
                <a:ext cx="15775" cy="15800"/>
              </a:xfrm>
              <a:custGeom>
                <a:avLst/>
                <a:gdLst/>
                <a:ahLst/>
                <a:cxnLst/>
                <a:rect l="l" t="t" r="r" b="b"/>
                <a:pathLst>
                  <a:path w="631" h="632" extrusionOk="0">
                    <a:moveTo>
                      <a:pt x="315" y="1"/>
                    </a:moveTo>
                    <a:cubicBezTo>
                      <a:pt x="143" y="1"/>
                      <a:pt x="0" y="143"/>
                      <a:pt x="0" y="316"/>
                    </a:cubicBezTo>
                    <a:cubicBezTo>
                      <a:pt x="0" y="489"/>
                      <a:pt x="143"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13"/>
              <p:cNvSpPr/>
              <p:nvPr/>
            </p:nvSpPr>
            <p:spPr>
              <a:xfrm>
                <a:off x="217862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91" y="631"/>
                      <a:pt x="631" y="489"/>
                      <a:pt x="631" y="316"/>
                    </a:cubicBezTo>
                    <a:cubicBezTo>
                      <a:pt x="631" y="143"/>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13"/>
              <p:cNvSpPr/>
              <p:nvPr/>
            </p:nvSpPr>
            <p:spPr>
              <a:xfrm>
                <a:off x="210532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13"/>
              <p:cNvSpPr/>
              <p:nvPr/>
            </p:nvSpPr>
            <p:spPr>
              <a:xfrm>
                <a:off x="2031950"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91" y="631"/>
                      <a:pt x="631" y="489"/>
                      <a:pt x="631" y="316"/>
                    </a:cubicBezTo>
                    <a:cubicBezTo>
                      <a:pt x="631" y="143"/>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13"/>
              <p:cNvSpPr/>
              <p:nvPr/>
            </p:nvSpPr>
            <p:spPr>
              <a:xfrm>
                <a:off x="1958650"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13"/>
              <p:cNvSpPr/>
              <p:nvPr/>
            </p:nvSpPr>
            <p:spPr>
              <a:xfrm>
                <a:off x="1885350" y="3915975"/>
                <a:ext cx="15725" cy="15800"/>
              </a:xfrm>
              <a:custGeom>
                <a:avLst/>
                <a:gdLst/>
                <a:ahLst/>
                <a:cxnLst/>
                <a:rect l="l" t="t" r="r" b="b"/>
                <a:pathLst>
                  <a:path w="629" h="632" extrusionOk="0">
                    <a:moveTo>
                      <a:pt x="313" y="1"/>
                    </a:moveTo>
                    <a:cubicBezTo>
                      <a:pt x="140" y="1"/>
                      <a:pt x="0" y="143"/>
                      <a:pt x="0" y="316"/>
                    </a:cubicBezTo>
                    <a:cubicBezTo>
                      <a:pt x="0"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13"/>
              <p:cNvSpPr/>
              <p:nvPr/>
            </p:nvSpPr>
            <p:spPr>
              <a:xfrm>
                <a:off x="181197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13"/>
              <p:cNvSpPr/>
              <p:nvPr/>
            </p:nvSpPr>
            <p:spPr>
              <a:xfrm>
                <a:off x="1738675" y="3915975"/>
                <a:ext cx="15725" cy="15800"/>
              </a:xfrm>
              <a:custGeom>
                <a:avLst/>
                <a:gdLst/>
                <a:ahLst/>
                <a:cxnLst/>
                <a:rect l="l" t="t" r="r" b="b"/>
                <a:pathLst>
                  <a:path w="629" h="632" extrusionOk="0">
                    <a:moveTo>
                      <a:pt x="313" y="1"/>
                    </a:moveTo>
                    <a:cubicBezTo>
                      <a:pt x="140" y="1"/>
                      <a:pt x="0" y="143"/>
                      <a:pt x="0" y="316"/>
                    </a:cubicBezTo>
                    <a:cubicBezTo>
                      <a:pt x="0"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13"/>
              <p:cNvSpPr/>
              <p:nvPr/>
            </p:nvSpPr>
            <p:spPr>
              <a:xfrm>
                <a:off x="1665300" y="3915975"/>
                <a:ext cx="15775" cy="15800"/>
              </a:xfrm>
              <a:custGeom>
                <a:avLst/>
                <a:gdLst/>
                <a:ahLst/>
                <a:cxnLst/>
                <a:rect l="l" t="t" r="r" b="b"/>
                <a:pathLst>
                  <a:path w="631"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13"/>
              <p:cNvSpPr/>
              <p:nvPr/>
            </p:nvSpPr>
            <p:spPr>
              <a:xfrm>
                <a:off x="159192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13"/>
              <p:cNvSpPr/>
              <p:nvPr/>
            </p:nvSpPr>
            <p:spPr>
              <a:xfrm>
                <a:off x="151862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13"/>
              <p:cNvSpPr/>
              <p:nvPr/>
            </p:nvSpPr>
            <p:spPr>
              <a:xfrm>
                <a:off x="144525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13"/>
              <p:cNvSpPr/>
              <p:nvPr/>
            </p:nvSpPr>
            <p:spPr>
              <a:xfrm>
                <a:off x="137195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13"/>
              <p:cNvSpPr/>
              <p:nvPr/>
            </p:nvSpPr>
            <p:spPr>
              <a:xfrm>
                <a:off x="1298650" y="3915975"/>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13"/>
              <p:cNvSpPr/>
              <p:nvPr/>
            </p:nvSpPr>
            <p:spPr>
              <a:xfrm>
                <a:off x="122527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13"/>
              <p:cNvSpPr/>
              <p:nvPr/>
            </p:nvSpPr>
            <p:spPr>
              <a:xfrm>
                <a:off x="115190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13"/>
              <p:cNvSpPr/>
              <p:nvPr/>
            </p:nvSpPr>
            <p:spPr>
              <a:xfrm>
                <a:off x="107860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13"/>
              <p:cNvSpPr/>
              <p:nvPr/>
            </p:nvSpPr>
            <p:spPr>
              <a:xfrm>
                <a:off x="1005300" y="3915975"/>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13"/>
              <p:cNvSpPr/>
              <p:nvPr/>
            </p:nvSpPr>
            <p:spPr>
              <a:xfrm>
                <a:off x="93192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13"/>
              <p:cNvSpPr/>
              <p:nvPr/>
            </p:nvSpPr>
            <p:spPr>
              <a:xfrm>
                <a:off x="858625" y="3915975"/>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13"/>
              <p:cNvSpPr/>
              <p:nvPr/>
            </p:nvSpPr>
            <p:spPr>
              <a:xfrm>
                <a:off x="78525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13"/>
              <p:cNvSpPr/>
              <p:nvPr/>
            </p:nvSpPr>
            <p:spPr>
              <a:xfrm>
                <a:off x="780925" y="3854675"/>
                <a:ext cx="15725" cy="15800"/>
              </a:xfrm>
              <a:custGeom>
                <a:avLst/>
                <a:gdLst/>
                <a:ahLst/>
                <a:cxnLst/>
                <a:rect l="l" t="t" r="r" b="b"/>
                <a:pathLst>
                  <a:path w="629" h="632" extrusionOk="0">
                    <a:moveTo>
                      <a:pt x="316" y="1"/>
                    </a:moveTo>
                    <a:cubicBezTo>
                      <a:pt x="140" y="1"/>
                      <a:pt x="1" y="140"/>
                      <a:pt x="1" y="316"/>
                    </a:cubicBezTo>
                    <a:cubicBezTo>
                      <a:pt x="1" y="489"/>
                      <a:pt x="140" y="631"/>
                      <a:pt x="316" y="631"/>
                    </a:cubicBezTo>
                    <a:cubicBezTo>
                      <a:pt x="489" y="631"/>
                      <a:pt x="629" y="489"/>
                      <a:pt x="629" y="316"/>
                    </a:cubicBezTo>
                    <a:cubicBezTo>
                      <a:pt x="629"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13"/>
              <p:cNvSpPr/>
              <p:nvPr/>
            </p:nvSpPr>
            <p:spPr>
              <a:xfrm>
                <a:off x="780925" y="3782275"/>
                <a:ext cx="15725" cy="15800"/>
              </a:xfrm>
              <a:custGeom>
                <a:avLst/>
                <a:gdLst/>
                <a:ahLst/>
                <a:cxnLst/>
                <a:rect l="l" t="t" r="r" b="b"/>
                <a:pathLst>
                  <a:path w="629" h="632" extrusionOk="0">
                    <a:moveTo>
                      <a:pt x="316" y="1"/>
                    </a:moveTo>
                    <a:cubicBezTo>
                      <a:pt x="140" y="1"/>
                      <a:pt x="1" y="143"/>
                      <a:pt x="1" y="316"/>
                    </a:cubicBezTo>
                    <a:cubicBezTo>
                      <a:pt x="1" y="489"/>
                      <a:pt x="140" y="631"/>
                      <a:pt x="316" y="631"/>
                    </a:cubicBezTo>
                    <a:cubicBezTo>
                      <a:pt x="489" y="631"/>
                      <a:pt x="629" y="489"/>
                      <a:pt x="629" y="316"/>
                    </a:cubicBezTo>
                    <a:cubicBezTo>
                      <a:pt x="629"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13"/>
              <p:cNvSpPr/>
              <p:nvPr/>
            </p:nvSpPr>
            <p:spPr>
              <a:xfrm>
                <a:off x="780925" y="3709950"/>
                <a:ext cx="15725" cy="15725"/>
              </a:xfrm>
              <a:custGeom>
                <a:avLst/>
                <a:gdLst/>
                <a:ahLst/>
                <a:cxnLst/>
                <a:rect l="l" t="t" r="r" b="b"/>
                <a:pathLst>
                  <a:path w="629" h="629" extrusionOk="0">
                    <a:moveTo>
                      <a:pt x="316" y="1"/>
                    </a:moveTo>
                    <a:cubicBezTo>
                      <a:pt x="140" y="1"/>
                      <a:pt x="1" y="140"/>
                      <a:pt x="1" y="313"/>
                    </a:cubicBezTo>
                    <a:cubicBezTo>
                      <a:pt x="1" y="489"/>
                      <a:pt x="140" y="629"/>
                      <a:pt x="316" y="629"/>
                    </a:cubicBezTo>
                    <a:cubicBezTo>
                      <a:pt x="489" y="629"/>
                      <a:pt x="629" y="489"/>
                      <a:pt x="629" y="313"/>
                    </a:cubicBezTo>
                    <a:cubicBezTo>
                      <a:pt x="629"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13"/>
              <p:cNvSpPr/>
              <p:nvPr/>
            </p:nvSpPr>
            <p:spPr>
              <a:xfrm>
                <a:off x="780925" y="3637575"/>
                <a:ext cx="15725" cy="15775"/>
              </a:xfrm>
              <a:custGeom>
                <a:avLst/>
                <a:gdLst/>
                <a:ahLst/>
                <a:cxnLst/>
                <a:rect l="l" t="t" r="r" b="b"/>
                <a:pathLst>
                  <a:path w="629" h="631" extrusionOk="0">
                    <a:moveTo>
                      <a:pt x="316" y="0"/>
                    </a:moveTo>
                    <a:cubicBezTo>
                      <a:pt x="140" y="0"/>
                      <a:pt x="1" y="142"/>
                      <a:pt x="1" y="315"/>
                    </a:cubicBezTo>
                    <a:cubicBezTo>
                      <a:pt x="1" y="488"/>
                      <a:pt x="140" y="631"/>
                      <a:pt x="316" y="631"/>
                    </a:cubicBezTo>
                    <a:cubicBezTo>
                      <a:pt x="489" y="631"/>
                      <a:pt x="629" y="488"/>
                      <a:pt x="629" y="315"/>
                    </a:cubicBezTo>
                    <a:cubicBezTo>
                      <a:pt x="629" y="142"/>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13"/>
              <p:cNvSpPr/>
              <p:nvPr/>
            </p:nvSpPr>
            <p:spPr>
              <a:xfrm>
                <a:off x="780925" y="3565175"/>
                <a:ext cx="15725" cy="15775"/>
              </a:xfrm>
              <a:custGeom>
                <a:avLst/>
                <a:gdLst/>
                <a:ahLst/>
                <a:cxnLst/>
                <a:rect l="l" t="t" r="r" b="b"/>
                <a:pathLst>
                  <a:path w="629" h="631" extrusionOk="0">
                    <a:moveTo>
                      <a:pt x="316" y="0"/>
                    </a:moveTo>
                    <a:cubicBezTo>
                      <a:pt x="140" y="0"/>
                      <a:pt x="1" y="143"/>
                      <a:pt x="1" y="316"/>
                    </a:cubicBezTo>
                    <a:cubicBezTo>
                      <a:pt x="1" y="489"/>
                      <a:pt x="140" y="631"/>
                      <a:pt x="316" y="631"/>
                    </a:cubicBezTo>
                    <a:cubicBezTo>
                      <a:pt x="489" y="631"/>
                      <a:pt x="629" y="489"/>
                      <a:pt x="629" y="316"/>
                    </a:cubicBezTo>
                    <a:cubicBezTo>
                      <a:pt x="629"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13"/>
              <p:cNvSpPr/>
              <p:nvPr/>
            </p:nvSpPr>
            <p:spPr>
              <a:xfrm>
                <a:off x="780925" y="3492850"/>
                <a:ext cx="15725" cy="15725"/>
              </a:xfrm>
              <a:custGeom>
                <a:avLst/>
                <a:gdLst/>
                <a:ahLst/>
                <a:cxnLst/>
                <a:rect l="l" t="t" r="r" b="b"/>
                <a:pathLst>
                  <a:path w="629" h="629" extrusionOk="0">
                    <a:moveTo>
                      <a:pt x="316" y="0"/>
                    </a:moveTo>
                    <a:cubicBezTo>
                      <a:pt x="140" y="0"/>
                      <a:pt x="1" y="140"/>
                      <a:pt x="1" y="316"/>
                    </a:cubicBezTo>
                    <a:cubicBezTo>
                      <a:pt x="1" y="489"/>
                      <a:pt x="140" y="628"/>
                      <a:pt x="316" y="628"/>
                    </a:cubicBezTo>
                    <a:cubicBezTo>
                      <a:pt x="489" y="628"/>
                      <a:pt x="629" y="489"/>
                      <a:pt x="629" y="316"/>
                    </a:cubicBezTo>
                    <a:cubicBezTo>
                      <a:pt x="629"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13"/>
              <p:cNvSpPr/>
              <p:nvPr/>
            </p:nvSpPr>
            <p:spPr>
              <a:xfrm>
                <a:off x="780925" y="3420450"/>
                <a:ext cx="15725" cy="15800"/>
              </a:xfrm>
              <a:custGeom>
                <a:avLst/>
                <a:gdLst/>
                <a:ahLst/>
                <a:cxnLst/>
                <a:rect l="l" t="t" r="r" b="b"/>
                <a:pathLst>
                  <a:path w="629" h="632" extrusionOk="0">
                    <a:moveTo>
                      <a:pt x="316" y="1"/>
                    </a:moveTo>
                    <a:cubicBezTo>
                      <a:pt x="140" y="1"/>
                      <a:pt x="1" y="143"/>
                      <a:pt x="1" y="316"/>
                    </a:cubicBezTo>
                    <a:cubicBezTo>
                      <a:pt x="1" y="489"/>
                      <a:pt x="140" y="631"/>
                      <a:pt x="316" y="631"/>
                    </a:cubicBezTo>
                    <a:cubicBezTo>
                      <a:pt x="489" y="631"/>
                      <a:pt x="629" y="489"/>
                      <a:pt x="629" y="316"/>
                    </a:cubicBezTo>
                    <a:cubicBezTo>
                      <a:pt x="629"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13"/>
              <p:cNvSpPr/>
              <p:nvPr/>
            </p:nvSpPr>
            <p:spPr>
              <a:xfrm>
                <a:off x="780925" y="3348050"/>
                <a:ext cx="15725" cy="15800"/>
              </a:xfrm>
              <a:custGeom>
                <a:avLst/>
                <a:gdLst/>
                <a:ahLst/>
                <a:cxnLst/>
                <a:rect l="l" t="t" r="r" b="b"/>
                <a:pathLst>
                  <a:path w="629" h="632" extrusionOk="0">
                    <a:moveTo>
                      <a:pt x="316" y="1"/>
                    </a:moveTo>
                    <a:cubicBezTo>
                      <a:pt x="140" y="1"/>
                      <a:pt x="1" y="143"/>
                      <a:pt x="1" y="316"/>
                    </a:cubicBezTo>
                    <a:cubicBezTo>
                      <a:pt x="1" y="492"/>
                      <a:pt x="140" y="631"/>
                      <a:pt x="316" y="631"/>
                    </a:cubicBezTo>
                    <a:cubicBezTo>
                      <a:pt x="489" y="631"/>
                      <a:pt x="629" y="492"/>
                      <a:pt x="629" y="316"/>
                    </a:cubicBezTo>
                    <a:cubicBezTo>
                      <a:pt x="629"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13"/>
              <p:cNvSpPr/>
              <p:nvPr/>
            </p:nvSpPr>
            <p:spPr>
              <a:xfrm>
                <a:off x="780925" y="3275725"/>
                <a:ext cx="15725" cy="15800"/>
              </a:xfrm>
              <a:custGeom>
                <a:avLst/>
                <a:gdLst/>
                <a:ahLst/>
                <a:cxnLst/>
                <a:rect l="l" t="t" r="r" b="b"/>
                <a:pathLst>
                  <a:path w="629" h="632" extrusionOk="0">
                    <a:moveTo>
                      <a:pt x="316" y="1"/>
                    </a:moveTo>
                    <a:cubicBezTo>
                      <a:pt x="140" y="1"/>
                      <a:pt x="1" y="140"/>
                      <a:pt x="1" y="316"/>
                    </a:cubicBezTo>
                    <a:cubicBezTo>
                      <a:pt x="1" y="489"/>
                      <a:pt x="140" y="631"/>
                      <a:pt x="316" y="631"/>
                    </a:cubicBezTo>
                    <a:cubicBezTo>
                      <a:pt x="489" y="631"/>
                      <a:pt x="629" y="489"/>
                      <a:pt x="629" y="316"/>
                    </a:cubicBezTo>
                    <a:cubicBezTo>
                      <a:pt x="629"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13"/>
              <p:cNvSpPr/>
              <p:nvPr/>
            </p:nvSpPr>
            <p:spPr>
              <a:xfrm>
                <a:off x="780925" y="3203350"/>
                <a:ext cx="15725" cy="15775"/>
              </a:xfrm>
              <a:custGeom>
                <a:avLst/>
                <a:gdLst/>
                <a:ahLst/>
                <a:cxnLst/>
                <a:rect l="l" t="t" r="r" b="b"/>
                <a:pathLst>
                  <a:path w="629" h="631" extrusionOk="0">
                    <a:moveTo>
                      <a:pt x="316" y="0"/>
                    </a:moveTo>
                    <a:cubicBezTo>
                      <a:pt x="140" y="0"/>
                      <a:pt x="1" y="142"/>
                      <a:pt x="1" y="315"/>
                    </a:cubicBezTo>
                    <a:cubicBezTo>
                      <a:pt x="1" y="488"/>
                      <a:pt x="140" y="631"/>
                      <a:pt x="316" y="631"/>
                    </a:cubicBezTo>
                    <a:cubicBezTo>
                      <a:pt x="489" y="631"/>
                      <a:pt x="629" y="488"/>
                      <a:pt x="629" y="315"/>
                    </a:cubicBezTo>
                    <a:cubicBezTo>
                      <a:pt x="629" y="142"/>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13"/>
              <p:cNvSpPr/>
              <p:nvPr/>
            </p:nvSpPr>
            <p:spPr>
              <a:xfrm>
                <a:off x="780925" y="3130950"/>
                <a:ext cx="15725" cy="15775"/>
              </a:xfrm>
              <a:custGeom>
                <a:avLst/>
                <a:gdLst/>
                <a:ahLst/>
                <a:cxnLst/>
                <a:rect l="l" t="t" r="r" b="b"/>
                <a:pathLst>
                  <a:path w="629" h="631" extrusionOk="0">
                    <a:moveTo>
                      <a:pt x="316" y="0"/>
                    </a:moveTo>
                    <a:cubicBezTo>
                      <a:pt x="140" y="0"/>
                      <a:pt x="1" y="143"/>
                      <a:pt x="1" y="315"/>
                    </a:cubicBezTo>
                    <a:cubicBezTo>
                      <a:pt x="1" y="491"/>
                      <a:pt x="140" y="631"/>
                      <a:pt x="316" y="631"/>
                    </a:cubicBezTo>
                    <a:cubicBezTo>
                      <a:pt x="489" y="631"/>
                      <a:pt x="629" y="491"/>
                      <a:pt x="629" y="315"/>
                    </a:cubicBezTo>
                    <a:cubicBezTo>
                      <a:pt x="629"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13"/>
              <p:cNvSpPr/>
              <p:nvPr/>
            </p:nvSpPr>
            <p:spPr>
              <a:xfrm>
                <a:off x="780925" y="3058625"/>
                <a:ext cx="15725" cy="15775"/>
              </a:xfrm>
              <a:custGeom>
                <a:avLst/>
                <a:gdLst/>
                <a:ahLst/>
                <a:cxnLst/>
                <a:rect l="l" t="t" r="r" b="b"/>
                <a:pathLst>
                  <a:path w="629" h="631" extrusionOk="0">
                    <a:moveTo>
                      <a:pt x="316" y="0"/>
                    </a:moveTo>
                    <a:cubicBezTo>
                      <a:pt x="140" y="0"/>
                      <a:pt x="1" y="140"/>
                      <a:pt x="1" y="315"/>
                    </a:cubicBezTo>
                    <a:cubicBezTo>
                      <a:pt x="1" y="488"/>
                      <a:pt x="140" y="631"/>
                      <a:pt x="316" y="631"/>
                    </a:cubicBezTo>
                    <a:cubicBezTo>
                      <a:pt x="489" y="631"/>
                      <a:pt x="629" y="488"/>
                      <a:pt x="629" y="315"/>
                    </a:cubicBezTo>
                    <a:cubicBezTo>
                      <a:pt x="629"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13"/>
              <p:cNvSpPr/>
              <p:nvPr/>
            </p:nvSpPr>
            <p:spPr>
              <a:xfrm>
                <a:off x="780925" y="2986225"/>
                <a:ext cx="15725" cy="15775"/>
              </a:xfrm>
              <a:custGeom>
                <a:avLst/>
                <a:gdLst/>
                <a:ahLst/>
                <a:cxnLst/>
                <a:rect l="l" t="t" r="r" b="b"/>
                <a:pathLst>
                  <a:path w="629" h="631" extrusionOk="0">
                    <a:moveTo>
                      <a:pt x="316" y="0"/>
                    </a:moveTo>
                    <a:cubicBezTo>
                      <a:pt x="140" y="0"/>
                      <a:pt x="1" y="143"/>
                      <a:pt x="1" y="316"/>
                    </a:cubicBezTo>
                    <a:cubicBezTo>
                      <a:pt x="1" y="489"/>
                      <a:pt x="140" y="631"/>
                      <a:pt x="316" y="631"/>
                    </a:cubicBezTo>
                    <a:cubicBezTo>
                      <a:pt x="489" y="631"/>
                      <a:pt x="629" y="489"/>
                      <a:pt x="629" y="316"/>
                    </a:cubicBezTo>
                    <a:cubicBezTo>
                      <a:pt x="629"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13"/>
              <p:cNvSpPr/>
              <p:nvPr/>
            </p:nvSpPr>
            <p:spPr>
              <a:xfrm>
                <a:off x="780925" y="2913900"/>
                <a:ext cx="15725" cy="15725"/>
              </a:xfrm>
              <a:custGeom>
                <a:avLst/>
                <a:gdLst/>
                <a:ahLst/>
                <a:cxnLst/>
                <a:rect l="l" t="t" r="r" b="b"/>
                <a:pathLst>
                  <a:path w="629" h="629" extrusionOk="0">
                    <a:moveTo>
                      <a:pt x="316" y="0"/>
                    </a:moveTo>
                    <a:cubicBezTo>
                      <a:pt x="140" y="0"/>
                      <a:pt x="1" y="140"/>
                      <a:pt x="1" y="313"/>
                    </a:cubicBezTo>
                    <a:cubicBezTo>
                      <a:pt x="1" y="489"/>
                      <a:pt x="140" y="628"/>
                      <a:pt x="316" y="628"/>
                    </a:cubicBezTo>
                    <a:cubicBezTo>
                      <a:pt x="489" y="628"/>
                      <a:pt x="629" y="489"/>
                      <a:pt x="629" y="313"/>
                    </a:cubicBezTo>
                    <a:cubicBezTo>
                      <a:pt x="629"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13"/>
              <p:cNvSpPr/>
              <p:nvPr/>
            </p:nvSpPr>
            <p:spPr>
              <a:xfrm>
                <a:off x="779825" y="2841500"/>
                <a:ext cx="17950" cy="15775"/>
              </a:xfrm>
              <a:custGeom>
                <a:avLst/>
                <a:gdLst/>
                <a:ahLst/>
                <a:cxnLst/>
                <a:rect l="l" t="t" r="r" b="b"/>
                <a:pathLst>
                  <a:path w="718" h="631" extrusionOk="0">
                    <a:moveTo>
                      <a:pt x="360" y="0"/>
                    </a:moveTo>
                    <a:cubicBezTo>
                      <a:pt x="314" y="0"/>
                      <a:pt x="268" y="10"/>
                      <a:pt x="223" y="31"/>
                    </a:cubicBezTo>
                    <a:cubicBezTo>
                      <a:pt x="67" y="104"/>
                      <a:pt x="0" y="291"/>
                      <a:pt x="73" y="450"/>
                    </a:cubicBezTo>
                    <a:cubicBezTo>
                      <a:pt x="127" y="563"/>
                      <a:pt x="241" y="631"/>
                      <a:pt x="358" y="631"/>
                    </a:cubicBezTo>
                    <a:cubicBezTo>
                      <a:pt x="403" y="631"/>
                      <a:pt x="448" y="621"/>
                      <a:pt x="491" y="600"/>
                    </a:cubicBezTo>
                    <a:cubicBezTo>
                      <a:pt x="650" y="528"/>
                      <a:pt x="717" y="338"/>
                      <a:pt x="645" y="182"/>
                    </a:cubicBezTo>
                    <a:cubicBezTo>
                      <a:pt x="590" y="67"/>
                      <a:pt x="478"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13"/>
              <p:cNvSpPr/>
              <p:nvPr/>
            </p:nvSpPr>
            <p:spPr>
              <a:xfrm>
                <a:off x="2617375" y="3915000"/>
                <a:ext cx="51450" cy="51425"/>
              </a:xfrm>
              <a:custGeom>
                <a:avLst/>
                <a:gdLst/>
                <a:ahLst/>
                <a:cxnLst/>
                <a:rect l="l" t="t" r="r" b="b"/>
                <a:pathLst>
                  <a:path w="2058" h="2057" extrusionOk="0">
                    <a:moveTo>
                      <a:pt x="1028" y="1"/>
                    </a:moveTo>
                    <a:cubicBezTo>
                      <a:pt x="461" y="1"/>
                      <a:pt x="1" y="461"/>
                      <a:pt x="1" y="1028"/>
                    </a:cubicBezTo>
                    <a:cubicBezTo>
                      <a:pt x="1" y="1597"/>
                      <a:pt x="461" y="2057"/>
                      <a:pt x="1028" y="2057"/>
                    </a:cubicBezTo>
                    <a:cubicBezTo>
                      <a:pt x="1597" y="2057"/>
                      <a:pt x="2057" y="1597"/>
                      <a:pt x="2057" y="1028"/>
                    </a:cubicBezTo>
                    <a:cubicBezTo>
                      <a:pt x="2057" y="461"/>
                      <a:pt x="1597" y="1"/>
                      <a:pt x="10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13"/>
              <p:cNvSpPr/>
              <p:nvPr/>
            </p:nvSpPr>
            <p:spPr>
              <a:xfrm>
                <a:off x="2621575" y="1405825"/>
                <a:ext cx="51350" cy="51425"/>
              </a:xfrm>
              <a:custGeom>
                <a:avLst/>
                <a:gdLst/>
                <a:ahLst/>
                <a:cxnLst/>
                <a:rect l="l" t="t" r="r" b="b"/>
                <a:pathLst>
                  <a:path w="2054" h="2057" extrusionOk="0">
                    <a:moveTo>
                      <a:pt x="1027" y="0"/>
                    </a:moveTo>
                    <a:cubicBezTo>
                      <a:pt x="458" y="0"/>
                      <a:pt x="0" y="460"/>
                      <a:pt x="0" y="1029"/>
                    </a:cubicBezTo>
                    <a:cubicBezTo>
                      <a:pt x="0" y="1596"/>
                      <a:pt x="458" y="2056"/>
                      <a:pt x="1027" y="2056"/>
                    </a:cubicBezTo>
                    <a:cubicBezTo>
                      <a:pt x="1593" y="2056"/>
                      <a:pt x="2054" y="1596"/>
                      <a:pt x="2054" y="1029"/>
                    </a:cubicBezTo>
                    <a:cubicBezTo>
                      <a:pt x="2054" y="460"/>
                      <a:pt x="1593" y="0"/>
                      <a:pt x="10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13"/>
              <p:cNvSpPr/>
              <p:nvPr/>
            </p:nvSpPr>
            <p:spPr>
              <a:xfrm>
                <a:off x="783725" y="2646600"/>
                <a:ext cx="88525" cy="85400"/>
              </a:xfrm>
              <a:custGeom>
                <a:avLst/>
                <a:gdLst/>
                <a:ahLst/>
                <a:cxnLst/>
                <a:rect l="l" t="t" r="r" b="b"/>
                <a:pathLst>
                  <a:path w="3541" h="3416" extrusionOk="0">
                    <a:moveTo>
                      <a:pt x="1772" y="0"/>
                    </a:moveTo>
                    <a:cubicBezTo>
                      <a:pt x="1732" y="0"/>
                      <a:pt x="1691" y="2"/>
                      <a:pt x="1649" y="5"/>
                    </a:cubicBezTo>
                    <a:cubicBezTo>
                      <a:pt x="709" y="72"/>
                      <a:pt x="1" y="889"/>
                      <a:pt x="67" y="1829"/>
                    </a:cubicBezTo>
                    <a:cubicBezTo>
                      <a:pt x="132" y="2728"/>
                      <a:pt x="882" y="3415"/>
                      <a:pt x="1769" y="3415"/>
                    </a:cubicBezTo>
                    <a:cubicBezTo>
                      <a:pt x="1810" y="3415"/>
                      <a:pt x="1851" y="3414"/>
                      <a:pt x="1892" y="3411"/>
                    </a:cubicBezTo>
                    <a:cubicBezTo>
                      <a:pt x="2832" y="3344"/>
                      <a:pt x="3541" y="2527"/>
                      <a:pt x="3474" y="1587"/>
                    </a:cubicBezTo>
                    <a:cubicBezTo>
                      <a:pt x="3410" y="688"/>
                      <a:pt x="2660" y="0"/>
                      <a:pt x="1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13"/>
              <p:cNvSpPr/>
              <p:nvPr/>
            </p:nvSpPr>
            <p:spPr>
              <a:xfrm>
                <a:off x="130325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13"/>
              <p:cNvSpPr/>
              <p:nvPr/>
            </p:nvSpPr>
            <p:spPr>
              <a:xfrm>
                <a:off x="1229950"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13"/>
              <p:cNvSpPr/>
              <p:nvPr/>
            </p:nvSpPr>
            <p:spPr>
              <a:xfrm>
                <a:off x="115657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13"/>
              <p:cNvSpPr/>
              <p:nvPr/>
            </p:nvSpPr>
            <p:spPr>
              <a:xfrm>
                <a:off x="1083275"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13"/>
              <p:cNvSpPr/>
              <p:nvPr/>
            </p:nvSpPr>
            <p:spPr>
              <a:xfrm>
                <a:off x="100990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13"/>
              <p:cNvSpPr/>
              <p:nvPr/>
            </p:nvSpPr>
            <p:spPr>
              <a:xfrm>
                <a:off x="936600"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13"/>
              <p:cNvSpPr/>
              <p:nvPr/>
            </p:nvSpPr>
            <p:spPr>
              <a:xfrm>
                <a:off x="86322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13"/>
              <p:cNvSpPr/>
              <p:nvPr/>
            </p:nvSpPr>
            <p:spPr>
              <a:xfrm>
                <a:off x="789925"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13"/>
              <p:cNvSpPr/>
              <p:nvPr/>
            </p:nvSpPr>
            <p:spPr>
              <a:xfrm>
                <a:off x="785550" y="1506950"/>
                <a:ext cx="15775" cy="15775"/>
              </a:xfrm>
              <a:custGeom>
                <a:avLst/>
                <a:gdLst/>
                <a:ahLst/>
                <a:cxnLst/>
                <a:rect l="l" t="t" r="r" b="b"/>
                <a:pathLst>
                  <a:path w="631" h="631" extrusionOk="0">
                    <a:moveTo>
                      <a:pt x="315" y="0"/>
                    </a:moveTo>
                    <a:cubicBezTo>
                      <a:pt x="142" y="0"/>
                      <a:pt x="0" y="142"/>
                      <a:pt x="0" y="315"/>
                    </a:cubicBezTo>
                    <a:cubicBezTo>
                      <a:pt x="0" y="488"/>
                      <a:pt x="142" y="631"/>
                      <a:pt x="315" y="631"/>
                    </a:cubicBezTo>
                    <a:cubicBezTo>
                      <a:pt x="491" y="631"/>
                      <a:pt x="631" y="488"/>
                      <a:pt x="631" y="315"/>
                    </a:cubicBezTo>
                    <a:cubicBezTo>
                      <a:pt x="631" y="142"/>
                      <a:pt x="49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13"/>
              <p:cNvSpPr/>
              <p:nvPr/>
            </p:nvSpPr>
            <p:spPr>
              <a:xfrm>
                <a:off x="785600" y="1579350"/>
                <a:ext cx="15725" cy="15775"/>
              </a:xfrm>
              <a:custGeom>
                <a:avLst/>
                <a:gdLst/>
                <a:ahLst/>
                <a:cxnLst/>
                <a:rect l="l" t="t" r="r" b="b"/>
                <a:pathLst>
                  <a:path w="629" h="631" extrusionOk="0">
                    <a:moveTo>
                      <a:pt x="313" y="0"/>
                    </a:moveTo>
                    <a:cubicBezTo>
                      <a:pt x="140" y="0"/>
                      <a:pt x="1" y="139"/>
                      <a:pt x="1" y="315"/>
                    </a:cubicBezTo>
                    <a:cubicBezTo>
                      <a:pt x="1" y="488"/>
                      <a:pt x="140" y="630"/>
                      <a:pt x="313" y="630"/>
                    </a:cubicBezTo>
                    <a:cubicBezTo>
                      <a:pt x="489" y="630"/>
                      <a:pt x="629" y="488"/>
                      <a:pt x="629" y="315"/>
                    </a:cubicBezTo>
                    <a:cubicBezTo>
                      <a:pt x="629" y="139"/>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13"/>
              <p:cNvSpPr/>
              <p:nvPr/>
            </p:nvSpPr>
            <p:spPr>
              <a:xfrm>
                <a:off x="785600" y="1651675"/>
                <a:ext cx="15725" cy="15775"/>
              </a:xfrm>
              <a:custGeom>
                <a:avLst/>
                <a:gdLst/>
                <a:ahLst/>
                <a:cxnLst/>
                <a:rect l="l" t="t" r="r" b="b"/>
                <a:pathLst>
                  <a:path w="629" h="631" extrusionOk="0">
                    <a:moveTo>
                      <a:pt x="313" y="0"/>
                    </a:moveTo>
                    <a:cubicBezTo>
                      <a:pt x="140" y="0"/>
                      <a:pt x="1" y="142"/>
                      <a:pt x="1" y="315"/>
                    </a:cubicBezTo>
                    <a:cubicBezTo>
                      <a:pt x="1" y="491"/>
                      <a:pt x="140" y="630"/>
                      <a:pt x="313" y="630"/>
                    </a:cubicBezTo>
                    <a:cubicBezTo>
                      <a:pt x="489" y="630"/>
                      <a:pt x="629" y="491"/>
                      <a:pt x="629" y="315"/>
                    </a:cubicBezTo>
                    <a:cubicBezTo>
                      <a:pt x="629" y="142"/>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13"/>
              <p:cNvSpPr/>
              <p:nvPr/>
            </p:nvSpPr>
            <p:spPr>
              <a:xfrm>
                <a:off x="785600" y="1724050"/>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9" y="489"/>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13"/>
              <p:cNvSpPr/>
              <p:nvPr/>
            </p:nvSpPr>
            <p:spPr>
              <a:xfrm>
                <a:off x="736225" y="1407350"/>
                <a:ext cx="2025900" cy="2557550"/>
              </a:xfrm>
              <a:custGeom>
                <a:avLst/>
                <a:gdLst/>
                <a:ahLst/>
                <a:cxnLst/>
                <a:rect l="l" t="t" r="r" b="b"/>
                <a:pathLst>
                  <a:path w="81036" h="102302" extrusionOk="0">
                    <a:moveTo>
                      <a:pt x="4007" y="363"/>
                    </a:moveTo>
                    <a:cubicBezTo>
                      <a:pt x="4071" y="363"/>
                      <a:pt x="4109" y="365"/>
                      <a:pt x="4113" y="366"/>
                    </a:cubicBezTo>
                    <a:lnTo>
                      <a:pt x="71849" y="366"/>
                    </a:lnTo>
                    <a:cubicBezTo>
                      <a:pt x="71880" y="1409"/>
                      <a:pt x="72259" y="2369"/>
                      <a:pt x="72878" y="3125"/>
                    </a:cubicBezTo>
                    <a:lnTo>
                      <a:pt x="3533" y="3125"/>
                    </a:lnTo>
                    <a:lnTo>
                      <a:pt x="3533" y="44481"/>
                    </a:lnTo>
                    <a:cubicBezTo>
                      <a:pt x="3351" y="44659"/>
                      <a:pt x="2595" y="45446"/>
                      <a:pt x="1881" y="46657"/>
                    </a:cubicBezTo>
                    <a:cubicBezTo>
                      <a:pt x="1820" y="46595"/>
                      <a:pt x="1574" y="46327"/>
                      <a:pt x="1036" y="45398"/>
                    </a:cubicBezTo>
                    <a:cubicBezTo>
                      <a:pt x="400" y="44299"/>
                      <a:pt x="520" y="41878"/>
                      <a:pt x="522" y="41844"/>
                    </a:cubicBezTo>
                    <a:cubicBezTo>
                      <a:pt x="520" y="41512"/>
                      <a:pt x="260" y="8573"/>
                      <a:pt x="522" y="4302"/>
                    </a:cubicBezTo>
                    <a:cubicBezTo>
                      <a:pt x="609" y="2896"/>
                      <a:pt x="1044" y="1842"/>
                      <a:pt x="1820" y="1167"/>
                    </a:cubicBezTo>
                    <a:cubicBezTo>
                      <a:pt x="2664" y="429"/>
                      <a:pt x="3680" y="363"/>
                      <a:pt x="4007" y="363"/>
                    </a:cubicBezTo>
                    <a:close/>
                    <a:moveTo>
                      <a:pt x="3661" y="44718"/>
                    </a:moveTo>
                    <a:cubicBezTo>
                      <a:pt x="4177" y="45265"/>
                      <a:pt x="6730" y="48116"/>
                      <a:pt x="6652" y="51031"/>
                    </a:cubicBezTo>
                    <a:lnTo>
                      <a:pt x="6652" y="51536"/>
                    </a:lnTo>
                    <a:cubicBezTo>
                      <a:pt x="6727" y="54429"/>
                      <a:pt x="4205" y="57266"/>
                      <a:pt x="3669" y="57835"/>
                    </a:cubicBezTo>
                    <a:cubicBezTo>
                      <a:pt x="3150" y="57199"/>
                      <a:pt x="609" y="53930"/>
                      <a:pt x="754" y="51059"/>
                    </a:cubicBezTo>
                    <a:cubicBezTo>
                      <a:pt x="924" y="47700"/>
                      <a:pt x="3178" y="45214"/>
                      <a:pt x="3661" y="44718"/>
                    </a:cubicBezTo>
                    <a:close/>
                    <a:moveTo>
                      <a:pt x="3792" y="40572"/>
                    </a:moveTo>
                    <a:cubicBezTo>
                      <a:pt x="6763" y="42187"/>
                      <a:pt x="8747" y="46389"/>
                      <a:pt x="8747" y="51118"/>
                    </a:cubicBezTo>
                    <a:cubicBezTo>
                      <a:pt x="8747" y="55849"/>
                      <a:pt x="6763" y="60050"/>
                      <a:pt x="3792" y="61666"/>
                    </a:cubicBezTo>
                    <a:lnTo>
                      <a:pt x="3792" y="58084"/>
                    </a:lnTo>
                    <a:cubicBezTo>
                      <a:pt x="4174" y="57693"/>
                      <a:pt x="6995" y="54702"/>
                      <a:pt x="6911" y="51533"/>
                    </a:cubicBezTo>
                    <a:lnTo>
                      <a:pt x="6911" y="51034"/>
                    </a:lnTo>
                    <a:cubicBezTo>
                      <a:pt x="6995" y="47859"/>
                      <a:pt x="4174" y="44871"/>
                      <a:pt x="3792" y="44481"/>
                    </a:cubicBezTo>
                    <a:lnTo>
                      <a:pt x="3792" y="40572"/>
                    </a:lnTo>
                    <a:close/>
                    <a:moveTo>
                      <a:pt x="71860" y="0"/>
                    </a:moveTo>
                    <a:lnTo>
                      <a:pt x="71855" y="73"/>
                    </a:lnTo>
                    <a:cubicBezTo>
                      <a:pt x="71855" y="84"/>
                      <a:pt x="71852" y="95"/>
                      <a:pt x="71852" y="104"/>
                    </a:cubicBezTo>
                    <a:lnTo>
                      <a:pt x="4124" y="104"/>
                    </a:lnTo>
                    <a:cubicBezTo>
                      <a:pt x="4115" y="103"/>
                      <a:pt x="4070" y="100"/>
                      <a:pt x="3996" y="100"/>
                    </a:cubicBezTo>
                    <a:cubicBezTo>
                      <a:pt x="3632" y="100"/>
                      <a:pt x="2565" y="172"/>
                      <a:pt x="1652" y="966"/>
                    </a:cubicBezTo>
                    <a:cubicBezTo>
                      <a:pt x="821" y="1691"/>
                      <a:pt x="355" y="2807"/>
                      <a:pt x="263" y="4286"/>
                    </a:cubicBezTo>
                    <a:cubicBezTo>
                      <a:pt x="1" y="8565"/>
                      <a:pt x="260" y="41515"/>
                      <a:pt x="263" y="41839"/>
                    </a:cubicBezTo>
                    <a:cubicBezTo>
                      <a:pt x="257" y="41942"/>
                      <a:pt x="137" y="44361"/>
                      <a:pt x="813" y="45530"/>
                    </a:cubicBezTo>
                    <a:cubicBezTo>
                      <a:pt x="1471" y="46668"/>
                      <a:pt x="1719" y="46863"/>
                      <a:pt x="1747" y="46883"/>
                    </a:cubicBezTo>
                    <a:lnTo>
                      <a:pt x="1781" y="46835"/>
                    </a:lnTo>
                    <a:lnTo>
                      <a:pt x="1781" y="46835"/>
                    </a:lnTo>
                    <a:cubicBezTo>
                      <a:pt x="1153" y="47948"/>
                      <a:pt x="578" y="49393"/>
                      <a:pt x="494" y="51045"/>
                    </a:cubicBezTo>
                    <a:cubicBezTo>
                      <a:pt x="419" y="52543"/>
                      <a:pt x="1022" y="54111"/>
                      <a:pt x="1716" y="55391"/>
                    </a:cubicBezTo>
                    <a:cubicBezTo>
                      <a:pt x="1633" y="55467"/>
                      <a:pt x="1370" y="55754"/>
                      <a:pt x="810" y="56722"/>
                    </a:cubicBezTo>
                    <a:cubicBezTo>
                      <a:pt x="137" y="57891"/>
                      <a:pt x="257" y="60315"/>
                      <a:pt x="263" y="60410"/>
                    </a:cubicBezTo>
                    <a:cubicBezTo>
                      <a:pt x="260" y="60742"/>
                      <a:pt x="1" y="93743"/>
                      <a:pt x="263" y="98028"/>
                    </a:cubicBezTo>
                    <a:cubicBezTo>
                      <a:pt x="355" y="99515"/>
                      <a:pt x="821" y="100633"/>
                      <a:pt x="1652" y="101359"/>
                    </a:cubicBezTo>
                    <a:cubicBezTo>
                      <a:pt x="2559" y="102145"/>
                      <a:pt x="3616" y="102221"/>
                      <a:pt x="3976" y="102221"/>
                    </a:cubicBezTo>
                    <a:cubicBezTo>
                      <a:pt x="4051" y="102221"/>
                      <a:pt x="4096" y="102218"/>
                      <a:pt x="4104" y="102218"/>
                    </a:cubicBezTo>
                    <a:lnTo>
                      <a:pt x="71687" y="102218"/>
                    </a:lnTo>
                    <a:lnTo>
                      <a:pt x="71690" y="102229"/>
                    </a:lnTo>
                    <a:lnTo>
                      <a:pt x="71693" y="102302"/>
                    </a:lnTo>
                    <a:lnTo>
                      <a:pt x="71952" y="102290"/>
                    </a:lnTo>
                    <a:lnTo>
                      <a:pt x="71949" y="102212"/>
                    </a:lnTo>
                    <a:cubicBezTo>
                      <a:pt x="71944" y="102165"/>
                      <a:pt x="71941" y="102120"/>
                      <a:pt x="71941" y="102070"/>
                    </a:cubicBezTo>
                    <a:cubicBezTo>
                      <a:pt x="71941" y="99682"/>
                      <a:pt x="73886" y="97738"/>
                      <a:pt x="76276" y="97738"/>
                    </a:cubicBezTo>
                    <a:cubicBezTo>
                      <a:pt x="78664" y="97738"/>
                      <a:pt x="80609" y="99682"/>
                      <a:pt x="80609" y="102070"/>
                    </a:cubicBezTo>
                    <a:cubicBezTo>
                      <a:pt x="80609" y="102118"/>
                      <a:pt x="80606" y="102165"/>
                      <a:pt x="80603" y="102210"/>
                    </a:cubicBezTo>
                    <a:lnTo>
                      <a:pt x="80598" y="102290"/>
                    </a:lnTo>
                    <a:lnTo>
                      <a:pt x="80857" y="102302"/>
                    </a:lnTo>
                    <a:lnTo>
                      <a:pt x="80863" y="102226"/>
                    </a:lnTo>
                    <a:cubicBezTo>
                      <a:pt x="80866" y="102176"/>
                      <a:pt x="80868" y="102123"/>
                      <a:pt x="80868" y="102073"/>
                    </a:cubicBezTo>
                    <a:cubicBezTo>
                      <a:pt x="80868" y="99540"/>
                      <a:pt x="78810" y="97478"/>
                      <a:pt x="76276" y="97478"/>
                    </a:cubicBezTo>
                    <a:cubicBezTo>
                      <a:pt x="73780" y="97478"/>
                      <a:pt x="71743" y="99478"/>
                      <a:pt x="71684" y="101958"/>
                    </a:cubicBezTo>
                    <a:lnTo>
                      <a:pt x="4093" y="101958"/>
                    </a:lnTo>
                    <a:cubicBezTo>
                      <a:pt x="4092" y="101958"/>
                      <a:pt x="4060" y="101960"/>
                      <a:pt x="4004" y="101960"/>
                    </a:cubicBezTo>
                    <a:cubicBezTo>
                      <a:pt x="3699" y="101960"/>
                      <a:pt x="2673" y="101903"/>
                      <a:pt x="1820" y="101158"/>
                    </a:cubicBezTo>
                    <a:cubicBezTo>
                      <a:pt x="1044" y="100483"/>
                      <a:pt x="609" y="99423"/>
                      <a:pt x="522" y="98014"/>
                    </a:cubicBezTo>
                    <a:cubicBezTo>
                      <a:pt x="260" y="93737"/>
                      <a:pt x="520" y="60745"/>
                      <a:pt x="522" y="60405"/>
                    </a:cubicBezTo>
                    <a:cubicBezTo>
                      <a:pt x="520" y="60380"/>
                      <a:pt x="400" y="57952"/>
                      <a:pt x="1036" y="56851"/>
                    </a:cubicBezTo>
                    <a:cubicBezTo>
                      <a:pt x="1504" y="56039"/>
                      <a:pt x="1750" y="55732"/>
                      <a:pt x="1845" y="55626"/>
                    </a:cubicBezTo>
                    <a:cubicBezTo>
                      <a:pt x="2573" y="56917"/>
                      <a:pt x="3357" y="57869"/>
                      <a:pt x="3533" y="58078"/>
                    </a:cubicBezTo>
                    <a:lnTo>
                      <a:pt x="3533" y="99437"/>
                    </a:lnTo>
                    <a:lnTo>
                      <a:pt x="72415" y="99437"/>
                    </a:lnTo>
                    <a:lnTo>
                      <a:pt x="72415" y="99177"/>
                    </a:lnTo>
                    <a:lnTo>
                      <a:pt x="3792" y="99177"/>
                    </a:lnTo>
                    <a:lnTo>
                      <a:pt x="3792" y="61959"/>
                    </a:lnTo>
                    <a:cubicBezTo>
                      <a:pt x="6914" y="60349"/>
                      <a:pt x="9006" y="56005"/>
                      <a:pt x="9006" y="51120"/>
                    </a:cubicBezTo>
                    <a:cubicBezTo>
                      <a:pt x="9006" y="46233"/>
                      <a:pt x="6914" y="41889"/>
                      <a:pt x="3792" y="40279"/>
                    </a:cubicBezTo>
                    <a:lnTo>
                      <a:pt x="3792" y="24877"/>
                    </a:lnTo>
                    <a:lnTo>
                      <a:pt x="3792" y="3384"/>
                    </a:lnTo>
                    <a:lnTo>
                      <a:pt x="73104" y="3384"/>
                    </a:lnTo>
                    <a:cubicBezTo>
                      <a:pt x="73941" y="4272"/>
                      <a:pt x="75127" y="4824"/>
                      <a:pt x="76441" y="4824"/>
                    </a:cubicBezTo>
                    <a:cubicBezTo>
                      <a:pt x="78974" y="4824"/>
                      <a:pt x="81036" y="2765"/>
                      <a:pt x="81036" y="232"/>
                    </a:cubicBezTo>
                    <a:cubicBezTo>
                      <a:pt x="81036" y="179"/>
                      <a:pt x="81030" y="126"/>
                      <a:pt x="81027" y="73"/>
                    </a:cubicBezTo>
                    <a:lnTo>
                      <a:pt x="81022" y="0"/>
                    </a:lnTo>
                    <a:lnTo>
                      <a:pt x="80765" y="14"/>
                    </a:lnTo>
                    <a:lnTo>
                      <a:pt x="80768" y="90"/>
                    </a:lnTo>
                    <a:cubicBezTo>
                      <a:pt x="80771" y="137"/>
                      <a:pt x="80776" y="185"/>
                      <a:pt x="80776" y="232"/>
                    </a:cubicBezTo>
                    <a:cubicBezTo>
                      <a:pt x="80776" y="2620"/>
                      <a:pt x="78832" y="4564"/>
                      <a:pt x="76441" y="4564"/>
                    </a:cubicBezTo>
                    <a:cubicBezTo>
                      <a:pt x="74050" y="4564"/>
                      <a:pt x="72106" y="2623"/>
                      <a:pt x="72106" y="232"/>
                    </a:cubicBezTo>
                    <a:cubicBezTo>
                      <a:pt x="72106" y="185"/>
                      <a:pt x="72111" y="137"/>
                      <a:pt x="72114" y="90"/>
                    </a:cubicBezTo>
                    <a:lnTo>
                      <a:pt x="72117" y="14"/>
                    </a:lnTo>
                    <a:lnTo>
                      <a:pt x="718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62" name="Google Shape;1762;p13"/>
            <p:cNvCxnSpPr/>
            <p:nvPr/>
          </p:nvCxnSpPr>
          <p:spPr>
            <a:xfrm>
              <a:off x="264950" y="4377263"/>
              <a:ext cx="467100" cy="474600"/>
            </a:xfrm>
            <a:prstGeom prst="straightConnector1">
              <a:avLst/>
            </a:prstGeom>
            <a:noFill/>
            <a:ln w="9525" cap="flat" cmpd="sng">
              <a:solidFill>
                <a:schemeClr val="dk1"/>
              </a:solidFill>
              <a:prstDash val="solid"/>
              <a:round/>
              <a:headEnd type="none" w="med" len="med"/>
              <a:tailEnd type="none" w="med" len="med"/>
            </a:ln>
          </p:spPr>
        </p:cxnSp>
        <p:cxnSp>
          <p:nvCxnSpPr>
            <p:cNvPr id="1763" name="Google Shape;1763;p13"/>
            <p:cNvCxnSpPr/>
            <p:nvPr/>
          </p:nvCxnSpPr>
          <p:spPr>
            <a:xfrm flipH="1">
              <a:off x="8400900" y="4368150"/>
              <a:ext cx="481800" cy="486900"/>
            </a:xfrm>
            <a:prstGeom prst="straightConnector1">
              <a:avLst/>
            </a:prstGeom>
            <a:noFill/>
            <a:ln w="9525" cap="flat" cmpd="sng">
              <a:solidFill>
                <a:schemeClr val="dk1"/>
              </a:solidFill>
              <a:prstDash val="solid"/>
              <a:round/>
              <a:headEnd type="none" w="med" len="med"/>
              <a:tailEnd type="none" w="med" len="med"/>
            </a:ln>
          </p:spPr>
        </p:cxnSp>
        <p:cxnSp>
          <p:nvCxnSpPr>
            <p:cNvPr id="1764" name="Google Shape;1764;p13"/>
            <p:cNvCxnSpPr/>
            <p:nvPr/>
          </p:nvCxnSpPr>
          <p:spPr>
            <a:xfrm>
              <a:off x="488725" y="4607125"/>
              <a:ext cx="8155800" cy="18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2114"/>
        <p:cNvGrpSpPr/>
        <p:nvPr/>
      </p:nvGrpSpPr>
      <p:grpSpPr>
        <a:xfrm>
          <a:off x="0" y="0"/>
          <a:ext cx="0" cy="0"/>
          <a:chOff x="0" y="0"/>
          <a:chExt cx="0" cy="0"/>
        </a:xfrm>
      </p:grpSpPr>
      <p:pic>
        <p:nvPicPr>
          <p:cNvPr id="2115" name="Google Shape;2115;p16"/>
          <p:cNvPicPr preferRelativeResize="0"/>
          <p:nvPr/>
        </p:nvPicPr>
        <p:blipFill>
          <a:blip r:embed="rId2">
            <a:alphaModFix amt="49000"/>
          </a:blip>
          <a:stretch>
            <a:fillRect/>
          </a:stretch>
        </p:blipFill>
        <p:spPr>
          <a:xfrm>
            <a:off x="13" y="0"/>
            <a:ext cx="9144003" cy="5143501"/>
          </a:xfrm>
          <a:prstGeom prst="rect">
            <a:avLst/>
          </a:prstGeom>
          <a:noFill/>
          <a:ln>
            <a:noFill/>
          </a:ln>
        </p:spPr>
      </p:pic>
      <p:grpSp>
        <p:nvGrpSpPr>
          <p:cNvPr id="2116" name="Google Shape;2116;p16"/>
          <p:cNvGrpSpPr/>
          <p:nvPr/>
        </p:nvGrpSpPr>
        <p:grpSpPr>
          <a:xfrm>
            <a:off x="92092" y="144040"/>
            <a:ext cx="8964312" cy="4855410"/>
            <a:chOff x="92092" y="144040"/>
            <a:chExt cx="8964312" cy="4855410"/>
          </a:xfrm>
        </p:grpSpPr>
        <p:cxnSp>
          <p:nvCxnSpPr>
            <p:cNvPr id="2117" name="Google Shape;2117;p16"/>
            <p:cNvCxnSpPr/>
            <p:nvPr/>
          </p:nvCxnSpPr>
          <p:spPr>
            <a:xfrm rot="10800000" flipH="1">
              <a:off x="266725" y="304350"/>
              <a:ext cx="452400" cy="455700"/>
            </a:xfrm>
            <a:prstGeom prst="straightConnector1">
              <a:avLst/>
            </a:prstGeom>
            <a:noFill/>
            <a:ln w="9525" cap="flat" cmpd="sng">
              <a:solidFill>
                <a:schemeClr val="dk1"/>
              </a:solidFill>
              <a:prstDash val="solid"/>
              <a:round/>
              <a:headEnd type="none" w="med" len="med"/>
              <a:tailEnd type="none" w="med" len="med"/>
            </a:ln>
          </p:spPr>
        </p:cxnSp>
        <p:cxnSp>
          <p:nvCxnSpPr>
            <p:cNvPr id="2118" name="Google Shape;2118;p16"/>
            <p:cNvCxnSpPr/>
            <p:nvPr/>
          </p:nvCxnSpPr>
          <p:spPr>
            <a:xfrm rot="10800000" flipH="1">
              <a:off x="484525" y="538475"/>
              <a:ext cx="8169000" cy="4800"/>
            </a:xfrm>
            <a:prstGeom prst="straightConnector1">
              <a:avLst/>
            </a:prstGeom>
            <a:noFill/>
            <a:ln w="9525" cap="flat" cmpd="sng">
              <a:solidFill>
                <a:schemeClr val="dk1"/>
              </a:solidFill>
              <a:prstDash val="solid"/>
              <a:round/>
              <a:headEnd type="none" w="med" len="med"/>
              <a:tailEnd type="none" w="med" len="med"/>
            </a:ln>
          </p:spPr>
        </p:cxnSp>
        <p:cxnSp>
          <p:nvCxnSpPr>
            <p:cNvPr id="2119" name="Google Shape;2119;p16"/>
            <p:cNvCxnSpPr/>
            <p:nvPr/>
          </p:nvCxnSpPr>
          <p:spPr>
            <a:xfrm rot="10800000">
              <a:off x="8421225" y="301125"/>
              <a:ext cx="459600" cy="464400"/>
            </a:xfrm>
            <a:prstGeom prst="straightConnector1">
              <a:avLst/>
            </a:prstGeom>
            <a:noFill/>
            <a:ln w="9525" cap="flat" cmpd="sng">
              <a:solidFill>
                <a:schemeClr val="dk1"/>
              </a:solidFill>
              <a:prstDash val="solid"/>
              <a:round/>
              <a:headEnd type="none" w="med" len="med"/>
              <a:tailEnd type="none" w="med" len="med"/>
            </a:ln>
          </p:spPr>
        </p:cxnSp>
        <p:grpSp>
          <p:nvGrpSpPr>
            <p:cNvPr id="2120" name="Google Shape;2120;p16"/>
            <p:cNvGrpSpPr/>
            <p:nvPr/>
          </p:nvGrpSpPr>
          <p:grpSpPr>
            <a:xfrm>
              <a:off x="92092" y="144040"/>
              <a:ext cx="3841512" cy="4855410"/>
              <a:chOff x="736225" y="1405825"/>
              <a:chExt cx="2025900" cy="2560600"/>
            </a:xfrm>
          </p:grpSpPr>
          <p:sp>
            <p:nvSpPr>
              <p:cNvPr id="2121" name="Google Shape;2121;p16"/>
              <p:cNvSpPr/>
              <p:nvPr/>
            </p:nvSpPr>
            <p:spPr>
              <a:xfrm>
                <a:off x="2476650" y="1445625"/>
                <a:ext cx="15775" cy="15800"/>
              </a:xfrm>
              <a:custGeom>
                <a:avLst/>
                <a:gdLst/>
                <a:ahLst/>
                <a:cxnLst/>
                <a:rect l="l" t="t" r="r" b="b"/>
                <a:pathLst>
                  <a:path w="631" h="632" extrusionOk="0">
                    <a:moveTo>
                      <a:pt x="315" y="1"/>
                    </a:moveTo>
                    <a:cubicBezTo>
                      <a:pt x="142" y="1"/>
                      <a:pt x="0" y="140"/>
                      <a:pt x="0" y="316"/>
                    </a:cubicBezTo>
                    <a:cubicBezTo>
                      <a:pt x="0" y="489"/>
                      <a:pt x="142"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16"/>
              <p:cNvSpPr/>
              <p:nvPr/>
            </p:nvSpPr>
            <p:spPr>
              <a:xfrm>
                <a:off x="2403350" y="1445625"/>
                <a:ext cx="15775" cy="15800"/>
              </a:xfrm>
              <a:custGeom>
                <a:avLst/>
                <a:gdLst/>
                <a:ahLst/>
                <a:cxnLst/>
                <a:rect l="l" t="t" r="r" b="b"/>
                <a:pathLst>
                  <a:path w="631" h="632" extrusionOk="0">
                    <a:moveTo>
                      <a:pt x="315" y="1"/>
                    </a:moveTo>
                    <a:cubicBezTo>
                      <a:pt x="140" y="1"/>
                      <a:pt x="0" y="140"/>
                      <a:pt x="0" y="316"/>
                    </a:cubicBezTo>
                    <a:cubicBezTo>
                      <a:pt x="0" y="489"/>
                      <a:pt x="140"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16"/>
              <p:cNvSpPr/>
              <p:nvPr/>
            </p:nvSpPr>
            <p:spPr>
              <a:xfrm>
                <a:off x="2329975" y="1445625"/>
                <a:ext cx="15775" cy="15800"/>
              </a:xfrm>
              <a:custGeom>
                <a:avLst/>
                <a:gdLst/>
                <a:ahLst/>
                <a:cxnLst/>
                <a:rect l="l" t="t" r="r" b="b"/>
                <a:pathLst>
                  <a:path w="631" h="632" extrusionOk="0">
                    <a:moveTo>
                      <a:pt x="315" y="1"/>
                    </a:moveTo>
                    <a:cubicBezTo>
                      <a:pt x="143" y="1"/>
                      <a:pt x="0" y="140"/>
                      <a:pt x="0" y="316"/>
                    </a:cubicBezTo>
                    <a:cubicBezTo>
                      <a:pt x="0" y="489"/>
                      <a:pt x="143"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16"/>
              <p:cNvSpPr/>
              <p:nvPr/>
            </p:nvSpPr>
            <p:spPr>
              <a:xfrm>
                <a:off x="2256675" y="1445625"/>
                <a:ext cx="15775" cy="15800"/>
              </a:xfrm>
              <a:custGeom>
                <a:avLst/>
                <a:gdLst/>
                <a:ahLst/>
                <a:cxnLst/>
                <a:rect l="l" t="t" r="r" b="b"/>
                <a:pathLst>
                  <a:path w="631" h="632" extrusionOk="0">
                    <a:moveTo>
                      <a:pt x="315" y="1"/>
                    </a:moveTo>
                    <a:cubicBezTo>
                      <a:pt x="140" y="1"/>
                      <a:pt x="0" y="140"/>
                      <a:pt x="0" y="316"/>
                    </a:cubicBezTo>
                    <a:cubicBezTo>
                      <a:pt x="0" y="489"/>
                      <a:pt x="140"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16"/>
              <p:cNvSpPr/>
              <p:nvPr/>
            </p:nvSpPr>
            <p:spPr>
              <a:xfrm>
                <a:off x="2183300"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16"/>
              <p:cNvSpPr/>
              <p:nvPr/>
            </p:nvSpPr>
            <p:spPr>
              <a:xfrm>
                <a:off x="2110000" y="1445625"/>
                <a:ext cx="15700" cy="15800"/>
              </a:xfrm>
              <a:custGeom>
                <a:avLst/>
                <a:gdLst/>
                <a:ahLst/>
                <a:cxnLst/>
                <a:rect l="l" t="t" r="r" b="b"/>
                <a:pathLst>
                  <a:path w="628" h="632" extrusionOk="0">
                    <a:moveTo>
                      <a:pt x="315" y="1"/>
                    </a:moveTo>
                    <a:cubicBezTo>
                      <a:pt x="140" y="1"/>
                      <a:pt x="0" y="140"/>
                      <a:pt x="0" y="316"/>
                    </a:cubicBezTo>
                    <a:cubicBezTo>
                      <a:pt x="0" y="489"/>
                      <a:pt x="140" y="631"/>
                      <a:pt x="315" y="631"/>
                    </a:cubicBezTo>
                    <a:cubicBezTo>
                      <a:pt x="488" y="631"/>
                      <a:pt x="628" y="489"/>
                      <a:pt x="628" y="316"/>
                    </a:cubicBezTo>
                    <a:cubicBezTo>
                      <a:pt x="628"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16"/>
              <p:cNvSpPr/>
              <p:nvPr/>
            </p:nvSpPr>
            <p:spPr>
              <a:xfrm>
                <a:off x="2036625"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91" y="631"/>
                      <a:pt x="631" y="489"/>
                      <a:pt x="631" y="316"/>
                    </a:cubicBezTo>
                    <a:cubicBezTo>
                      <a:pt x="631" y="140"/>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16"/>
              <p:cNvSpPr/>
              <p:nvPr/>
            </p:nvSpPr>
            <p:spPr>
              <a:xfrm>
                <a:off x="1963325"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16"/>
              <p:cNvSpPr/>
              <p:nvPr/>
            </p:nvSpPr>
            <p:spPr>
              <a:xfrm>
                <a:off x="1889950"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91" y="631"/>
                      <a:pt x="631" y="489"/>
                      <a:pt x="631" y="316"/>
                    </a:cubicBezTo>
                    <a:cubicBezTo>
                      <a:pt x="631" y="140"/>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16"/>
              <p:cNvSpPr/>
              <p:nvPr/>
            </p:nvSpPr>
            <p:spPr>
              <a:xfrm>
                <a:off x="1816650"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16"/>
              <p:cNvSpPr/>
              <p:nvPr/>
            </p:nvSpPr>
            <p:spPr>
              <a:xfrm>
                <a:off x="1743275"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16"/>
              <p:cNvSpPr/>
              <p:nvPr/>
            </p:nvSpPr>
            <p:spPr>
              <a:xfrm>
                <a:off x="1669975"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16"/>
              <p:cNvSpPr/>
              <p:nvPr/>
            </p:nvSpPr>
            <p:spPr>
              <a:xfrm>
                <a:off x="159660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16"/>
              <p:cNvSpPr/>
              <p:nvPr/>
            </p:nvSpPr>
            <p:spPr>
              <a:xfrm>
                <a:off x="1523300"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16"/>
              <p:cNvSpPr/>
              <p:nvPr/>
            </p:nvSpPr>
            <p:spPr>
              <a:xfrm>
                <a:off x="144992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16"/>
              <p:cNvSpPr/>
              <p:nvPr/>
            </p:nvSpPr>
            <p:spPr>
              <a:xfrm>
                <a:off x="1376625"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16"/>
              <p:cNvSpPr/>
              <p:nvPr/>
            </p:nvSpPr>
            <p:spPr>
              <a:xfrm>
                <a:off x="785600" y="1796450"/>
                <a:ext cx="15725" cy="15725"/>
              </a:xfrm>
              <a:custGeom>
                <a:avLst/>
                <a:gdLst/>
                <a:ahLst/>
                <a:cxnLst/>
                <a:rect l="l" t="t" r="r" b="b"/>
                <a:pathLst>
                  <a:path w="629" h="629" extrusionOk="0">
                    <a:moveTo>
                      <a:pt x="313" y="1"/>
                    </a:moveTo>
                    <a:cubicBezTo>
                      <a:pt x="140" y="1"/>
                      <a:pt x="1" y="140"/>
                      <a:pt x="1" y="316"/>
                    </a:cubicBezTo>
                    <a:cubicBezTo>
                      <a:pt x="1" y="489"/>
                      <a:pt x="140" y="628"/>
                      <a:pt x="313" y="628"/>
                    </a:cubicBezTo>
                    <a:cubicBezTo>
                      <a:pt x="489" y="628"/>
                      <a:pt x="629" y="489"/>
                      <a:pt x="629" y="316"/>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16"/>
              <p:cNvSpPr/>
              <p:nvPr/>
            </p:nvSpPr>
            <p:spPr>
              <a:xfrm>
                <a:off x="785600" y="1868775"/>
                <a:ext cx="15725" cy="15800"/>
              </a:xfrm>
              <a:custGeom>
                <a:avLst/>
                <a:gdLst/>
                <a:ahLst/>
                <a:cxnLst/>
                <a:rect l="l" t="t" r="r" b="b"/>
                <a:pathLst>
                  <a:path w="629" h="632" extrusionOk="0">
                    <a:moveTo>
                      <a:pt x="313" y="1"/>
                    </a:moveTo>
                    <a:cubicBezTo>
                      <a:pt x="140" y="1"/>
                      <a:pt x="1" y="143"/>
                      <a:pt x="1" y="316"/>
                    </a:cubicBezTo>
                    <a:cubicBezTo>
                      <a:pt x="1" y="492"/>
                      <a:pt x="140" y="631"/>
                      <a:pt x="313" y="631"/>
                    </a:cubicBezTo>
                    <a:cubicBezTo>
                      <a:pt x="489" y="631"/>
                      <a:pt x="629" y="492"/>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16"/>
              <p:cNvSpPr/>
              <p:nvPr/>
            </p:nvSpPr>
            <p:spPr>
              <a:xfrm>
                <a:off x="785600" y="1941175"/>
                <a:ext cx="15725" cy="15775"/>
              </a:xfrm>
              <a:custGeom>
                <a:avLst/>
                <a:gdLst/>
                <a:ahLst/>
                <a:cxnLst/>
                <a:rect l="l" t="t" r="r" b="b"/>
                <a:pathLst>
                  <a:path w="629" h="631" extrusionOk="0">
                    <a:moveTo>
                      <a:pt x="313" y="0"/>
                    </a:moveTo>
                    <a:cubicBezTo>
                      <a:pt x="140" y="0"/>
                      <a:pt x="1" y="140"/>
                      <a:pt x="1" y="316"/>
                    </a:cubicBezTo>
                    <a:cubicBezTo>
                      <a:pt x="1" y="489"/>
                      <a:pt x="140" y="631"/>
                      <a:pt x="313" y="631"/>
                    </a:cubicBezTo>
                    <a:cubicBezTo>
                      <a:pt x="489" y="631"/>
                      <a:pt x="629" y="489"/>
                      <a:pt x="629" y="316"/>
                    </a:cubicBezTo>
                    <a:cubicBezTo>
                      <a:pt x="629" y="140"/>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16"/>
              <p:cNvSpPr/>
              <p:nvPr/>
            </p:nvSpPr>
            <p:spPr>
              <a:xfrm>
                <a:off x="785600" y="2013575"/>
                <a:ext cx="15725" cy="15700"/>
              </a:xfrm>
              <a:custGeom>
                <a:avLst/>
                <a:gdLst/>
                <a:ahLst/>
                <a:cxnLst/>
                <a:rect l="l" t="t" r="r" b="b"/>
                <a:pathLst>
                  <a:path w="629" h="628" extrusionOk="0">
                    <a:moveTo>
                      <a:pt x="313" y="0"/>
                    </a:moveTo>
                    <a:cubicBezTo>
                      <a:pt x="140" y="0"/>
                      <a:pt x="1" y="140"/>
                      <a:pt x="1" y="315"/>
                    </a:cubicBezTo>
                    <a:cubicBezTo>
                      <a:pt x="1" y="488"/>
                      <a:pt x="140" y="628"/>
                      <a:pt x="313" y="628"/>
                    </a:cubicBezTo>
                    <a:cubicBezTo>
                      <a:pt x="489" y="628"/>
                      <a:pt x="629" y="488"/>
                      <a:pt x="629" y="315"/>
                    </a:cubicBezTo>
                    <a:cubicBezTo>
                      <a:pt x="629" y="140"/>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16"/>
              <p:cNvSpPr/>
              <p:nvPr/>
            </p:nvSpPr>
            <p:spPr>
              <a:xfrm>
                <a:off x="785600" y="2085900"/>
                <a:ext cx="15725" cy="15775"/>
              </a:xfrm>
              <a:custGeom>
                <a:avLst/>
                <a:gdLst/>
                <a:ahLst/>
                <a:cxnLst/>
                <a:rect l="l" t="t" r="r" b="b"/>
                <a:pathLst>
                  <a:path w="629" h="631" extrusionOk="0">
                    <a:moveTo>
                      <a:pt x="313" y="0"/>
                    </a:moveTo>
                    <a:cubicBezTo>
                      <a:pt x="140" y="0"/>
                      <a:pt x="1" y="142"/>
                      <a:pt x="1" y="315"/>
                    </a:cubicBezTo>
                    <a:cubicBezTo>
                      <a:pt x="1" y="491"/>
                      <a:pt x="140" y="631"/>
                      <a:pt x="313" y="631"/>
                    </a:cubicBezTo>
                    <a:cubicBezTo>
                      <a:pt x="489" y="631"/>
                      <a:pt x="629" y="491"/>
                      <a:pt x="629" y="315"/>
                    </a:cubicBezTo>
                    <a:cubicBezTo>
                      <a:pt x="629" y="142"/>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16"/>
              <p:cNvSpPr/>
              <p:nvPr/>
            </p:nvSpPr>
            <p:spPr>
              <a:xfrm>
                <a:off x="785600" y="2158275"/>
                <a:ext cx="15725" cy="15800"/>
              </a:xfrm>
              <a:custGeom>
                <a:avLst/>
                <a:gdLst/>
                <a:ahLst/>
                <a:cxnLst/>
                <a:rect l="l" t="t" r="r" b="b"/>
                <a:pathLst>
                  <a:path w="629" h="632" extrusionOk="0">
                    <a:moveTo>
                      <a:pt x="313" y="1"/>
                    </a:moveTo>
                    <a:cubicBezTo>
                      <a:pt x="140" y="1"/>
                      <a:pt x="1" y="140"/>
                      <a:pt x="1" y="316"/>
                    </a:cubicBezTo>
                    <a:cubicBezTo>
                      <a:pt x="1" y="489"/>
                      <a:pt x="140" y="631"/>
                      <a:pt x="313" y="631"/>
                    </a:cubicBezTo>
                    <a:cubicBezTo>
                      <a:pt x="489" y="631"/>
                      <a:pt x="629" y="489"/>
                      <a:pt x="629" y="316"/>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16"/>
              <p:cNvSpPr/>
              <p:nvPr/>
            </p:nvSpPr>
            <p:spPr>
              <a:xfrm>
                <a:off x="785600" y="2230675"/>
                <a:ext cx="15725" cy="15725"/>
              </a:xfrm>
              <a:custGeom>
                <a:avLst/>
                <a:gdLst/>
                <a:ahLst/>
                <a:cxnLst/>
                <a:rect l="l" t="t" r="r" b="b"/>
                <a:pathLst>
                  <a:path w="629" h="629" extrusionOk="0">
                    <a:moveTo>
                      <a:pt x="313" y="1"/>
                    </a:moveTo>
                    <a:cubicBezTo>
                      <a:pt x="140" y="1"/>
                      <a:pt x="1" y="140"/>
                      <a:pt x="1" y="313"/>
                    </a:cubicBezTo>
                    <a:cubicBezTo>
                      <a:pt x="1" y="489"/>
                      <a:pt x="140" y="628"/>
                      <a:pt x="313" y="628"/>
                    </a:cubicBezTo>
                    <a:cubicBezTo>
                      <a:pt x="489" y="628"/>
                      <a:pt x="629" y="489"/>
                      <a:pt x="629" y="313"/>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16"/>
              <p:cNvSpPr/>
              <p:nvPr/>
            </p:nvSpPr>
            <p:spPr>
              <a:xfrm>
                <a:off x="785600" y="2303000"/>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9" y="489"/>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16"/>
              <p:cNvSpPr/>
              <p:nvPr/>
            </p:nvSpPr>
            <p:spPr>
              <a:xfrm>
                <a:off x="785600" y="2375400"/>
                <a:ext cx="15725" cy="15800"/>
              </a:xfrm>
              <a:custGeom>
                <a:avLst/>
                <a:gdLst/>
                <a:ahLst/>
                <a:cxnLst/>
                <a:rect l="l" t="t" r="r" b="b"/>
                <a:pathLst>
                  <a:path w="629" h="632" extrusionOk="0">
                    <a:moveTo>
                      <a:pt x="313" y="1"/>
                    </a:moveTo>
                    <a:cubicBezTo>
                      <a:pt x="140" y="1"/>
                      <a:pt x="1" y="140"/>
                      <a:pt x="1" y="316"/>
                    </a:cubicBezTo>
                    <a:cubicBezTo>
                      <a:pt x="1" y="489"/>
                      <a:pt x="140" y="631"/>
                      <a:pt x="313" y="631"/>
                    </a:cubicBezTo>
                    <a:cubicBezTo>
                      <a:pt x="489" y="631"/>
                      <a:pt x="629" y="489"/>
                      <a:pt x="629" y="316"/>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16"/>
              <p:cNvSpPr/>
              <p:nvPr/>
            </p:nvSpPr>
            <p:spPr>
              <a:xfrm>
                <a:off x="785600" y="2447725"/>
                <a:ext cx="15725" cy="15800"/>
              </a:xfrm>
              <a:custGeom>
                <a:avLst/>
                <a:gdLst/>
                <a:ahLst/>
                <a:cxnLst/>
                <a:rect l="l" t="t" r="r" b="b"/>
                <a:pathLst>
                  <a:path w="629" h="632" extrusionOk="0">
                    <a:moveTo>
                      <a:pt x="313" y="1"/>
                    </a:moveTo>
                    <a:cubicBezTo>
                      <a:pt x="140" y="1"/>
                      <a:pt x="1" y="143"/>
                      <a:pt x="1" y="316"/>
                    </a:cubicBezTo>
                    <a:cubicBezTo>
                      <a:pt x="1" y="492"/>
                      <a:pt x="140" y="631"/>
                      <a:pt x="313" y="631"/>
                    </a:cubicBezTo>
                    <a:cubicBezTo>
                      <a:pt x="489" y="631"/>
                      <a:pt x="629" y="492"/>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16"/>
              <p:cNvSpPr/>
              <p:nvPr/>
            </p:nvSpPr>
            <p:spPr>
              <a:xfrm>
                <a:off x="785600" y="2520125"/>
                <a:ext cx="15725" cy="15775"/>
              </a:xfrm>
              <a:custGeom>
                <a:avLst/>
                <a:gdLst/>
                <a:ahLst/>
                <a:cxnLst/>
                <a:rect l="l" t="t" r="r" b="b"/>
                <a:pathLst>
                  <a:path w="629" h="631" extrusionOk="0">
                    <a:moveTo>
                      <a:pt x="313" y="0"/>
                    </a:moveTo>
                    <a:cubicBezTo>
                      <a:pt x="140" y="0"/>
                      <a:pt x="1" y="143"/>
                      <a:pt x="1" y="316"/>
                    </a:cubicBezTo>
                    <a:cubicBezTo>
                      <a:pt x="1" y="489"/>
                      <a:pt x="140" y="631"/>
                      <a:pt x="313" y="631"/>
                    </a:cubicBezTo>
                    <a:cubicBezTo>
                      <a:pt x="489" y="631"/>
                      <a:pt x="629" y="489"/>
                      <a:pt x="629" y="316"/>
                    </a:cubicBezTo>
                    <a:cubicBezTo>
                      <a:pt x="629" y="143"/>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16"/>
              <p:cNvSpPr/>
              <p:nvPr/>
            </p:nvSpPr>
            <p:spPr>
              <a:xfrm>
                <a:off x="2471975" y="3915975"/>
                <a:ext cx="15775" cy="15800"/>
              </a:xfrm>
              <a:custGeom>
                <a:avLst/>
                <a:gdLst/>
                <a:ahLst/>
                <a:cxnLst/>
                <a:rect l="l" t="t" r="r" b="b"/>
                <a:pathLst>
                  <a:path w="631" h="632" extrusionOk="0">
                    <a:moveTo>
                      <a:pt x="315" y="1"/>
                    </a:moveTo>
                    <a:cubicBezTo>
                      <a:pt x="143" y="1"/>
                      <a:pt x="0" y="143"/>
                      <a:pt x="0" y="316"/>
                    </a:cubicBezTo>
                    <a:cubicBezTo>
                      <a:pt x="0" y="489"/>
                      <a:pt x="143" y="631"/>
                      <a:pt x="315" y="631"/>
                    </a:cubicBezTo>
                    <a:cubicBezTo>
                      <a:pt x="491" y="631"/>
                      <a:pt x="631" y="489"/>
                      <a:pt x="631" y="316"/>
                    </a:cubicBezTo>
                    <a:cubicBezTo>
                      <a:pt x="631" y="143"/>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16"/>
              <p:cNvSpPr/>
              <p:nvPr/>
            </p:nvSpPr>
            <p:spPr>
              <a:xfrm>
                <a:off x="2398675" y="3915975"/>
                <a:ext cx="15775" cy="15800"/>
              </a:xfrm>
              <a:custGeom>
                <a:avLst/>
                <a:gdLst/>
                <a:ahLst/>
                <a:cxnLst/>
                <a:rect l="l" t="t" r="r" b="b"/>
                <a:pathLst>
                  <a:path w="631" h="632" extrusionOk="0">
                    <a:moveTo>
                      <a:pt x="315" y="1"/>
                    </a:moveTo>
                    <a:cubicBezTo>
                      <a:pt x="140" y="1"/>
                      <a:pt x="0" y="143"/>
                      <a:pt x="0" y="316"/>
                    </a:cubicBezTo>
                    <a:cubicBezTo>
                      <a:pt x="0" y="489"/>
                      <a:pt x="140"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16"/>
              <p:cNvSpPr/>
              <p:nvPr/>
            </p:nvSpPr>
            <p:spPr>
              <a:xfrm>
                <a:off x="2325375" y="3915975"/>
                <a:ext cx="15700" cy="15800"/>
              </a:xfrm>
              <a:custGeom>
                <a:avLst/>
                <a:gdLst/>
                <a:ahLst/>
                <a:cxnLst/>
                <a:rect l="l" t="t" r="r" b="b"/>
                <a:pathLst>
                  <a:path w="628" h="632" extrusionOk="0">
                    <a:moveTo>
                      <a:pt x="313" y="1"/>
                    </a:moveTo>
                    <a:cubicBezTo>
                      <a:pt x="140" y="1"/>
                      <a:pt x="0" y="143"/>
                      <a:pt x="0" y="316"/>
                    </a:cubicBezTo>
                    <a:cubicBezTo>
                      <a:pt x="0" y="489"/>
                      <a:pt x="140" y="631"/>
                      <a:pt x="313" y="631"/>
                    </a:cubicBezTo>
                    <a:cubicBezTo>
                      <a:pt x="488" y="631"/>
                      <a:pt x="628" y="489"/>
                      <a:pt x="628" y="316"/>
                    </a:cubicBezTo>
                    <a:cubicBezTo>
                      <a:pt x="628" y="143"/>
                      <a:pt x="488"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16"/>
              <p:cNvSpPr/>
              <p:nvPr/>
            </p:nvSpPr>
            <p:spPr>
              <a:xfrm>
                <a:off x="2252000" y="3915975"/>
                <a:ext cx="15775" cy="15800"/>
              </a:xfrm>
              <a:custGeom>
                <a:avLst/>
                <a:gdLst/>
                <a:ahLst/>
                <a:cxnLst/>
                <a:rect l="l" t="t" r="r" b="b"/>
                <a:pathLst>
                  <a:path w="631" h="632" extrusionOk="0">
                    <a:moveTo>
                      <a:pt x="315" y="1"/>
                    </a:moveTo>
                    <a:cubicBezTo>
                      <a:pt x="143" y="1"/>
                      <a:pt x="0" y="143"/>
                      <a:pt x="0" y="316"/>
                    </a:cubicBezTo>
                    <a:cubicBezTo>
                      <a:pt x="0" y="489"/>
                      <a:pt x="143"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16"/>
              <p:cNvSpPr/>
              <p:nvPr/>
            </p:nvSpPr>
            <p:spPr>
              <a:xfrm>
                <a:off x="217862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91" y="631"/>
                      <a:pt x="631" y="489"/>
                      <a:pt x="631" y="316"/>
                    </a:cubicBezTo>
                    <a:cubicBezTo>
                      <a:pt x="631" y="143"/>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16"/>
              <p:cNvSpPr/>
              <p:nvPr/>
            </p:nvSpPr>
            <p:spPr>
              <a:xfrm>
                <a:off x="210532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16"/>
              <p:cNvSpPr/>
              <p:nvPr/>
            </p:nvSpPr>
            <p:spPr>
              <a:xfrm>
                <a:off x="2031950"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91" y="631"/>
                      <a:pt x="631" y="489"/>
                      <a:pt x="631" y="316"/>
                    </a:cubicBezTo>
                    <a:cubicBezTo>
                      <a:pt x="631" y="143"/>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16"/>
              <p:cNvSpPr/>
              <p:nvPr/>
            </p:nvSpPr>
            <p:spPr>
              <a:xfrm>
                <a:off x="1958650"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16"/>
              <p:cNvSpPr/>
              <p:nvPr/>
            </p:nvSpPr>
            <p:spPr>
              <a:xfrm>
                <a:off x="1885350" y="3915975"/>
                <a:ext cx="15725" cy="15800"/>
              </a:xfrm>
              <a:custGeom>
                <a:avLst/>
                <a:gdLst/>
                <a:ahLst/>
                <a:cxnLst/>
                <a:rect l="l" t="t" r="r" b="b"/>
                <a:pathLst>
                  <a:path w="629" h="632" extrusionOk="0">
                    <a:moveTo>
                      <a:pt x="313" y="1"/>
                    </a:moveTo>
                    <a:cubicBezTo>
                      <a:pt x="140" y="1"/>
                      <a:pt x="0" y="143"/>
                      <a:pt x="0" y="316"/>
                    </a:cubicBezTo>
                    <a:cubicBezTo>
                      <a:pt x="0"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16"/>
              <p:cNvSpPr/>
              <p:nvPr/>
            </p:nvSpPr>
            <p:spPr>
              <a:xfrm>
                <a:off x="181197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16"/>
              <p:cNvSpPr/>
              <p:nvPr/>
            </p:nvSpPr>
            <p:spPr>
              <a:xfrm>
                <a:off x="1738675" y="3915975"/>
                <a:ext cx="15725" cy="15800"/>
              </a:xfrm>
              <a:custGeom>
                <a:avLst/>
                <a:gdLst/>
                <a:ahLst/>
                <a:cxnLst/>
                <a:rect l="l" t="t" r="r" b="b"/>
                <a:pathLst>
                  <a:path w="629" h="632" extrusionOk="0">
                    <a:moveTo>
                      <a:pt x="313" y="1"/>
                    </a:moveTo>
                    <a:cubicBezTo>
                      <a:pt x="140" y="1"/>
                      <a:pt x="0" y="143"/>
                      <a:pt x="0" y="316"/>
                    </a:cubicBezTo>
                    <a:cubicBezTo>
                      <a:pt x="0"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16"/>
              <p:cNvSpPr/>
              <p:nvPr/>
            </p:nvSpPr>
            <p:spPr>
              <a:xfrm>
                <a:off x="1665300" y="3915975"/>
                <a:ext cx="15775" cy="15800"/>
              </a:xfrm>
              <a:custGeom>
                <a:avLst/>
                <a:gdLst/>
                <a:ahLst/>
                <a:cxnLst/>
                <a:rect l="l" t="t" r="r" b="b"/>
                <a:pathLst>
                  <a:path w="631"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16"/>
              <p:cNvSpPr/>
              <p:nvPr/>
            </p:nvSpPr>
            <p:spPr>
              <a:xfrm>
                <a:off x="159192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16"/>
              <p:cNvSpPr/>
              <p:nvPr/>
            </p:nvSpPr>
            <p:spPr>
              <a:xfrm>
                <a:off x="151862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16"/>
              <p:cNvSpPr/>
              <p:nvPr/>
            </p:nvSpPr>
            <p:spPr>
              <a:xfrm>
                <a:off x="144525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16"/>
              <p:cNvSpPr/>
              <p:nvPr/>
            </p:nvSpPr>
            <p:spPr>
              <a:xfrm>
                <a:off x="137195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16"/>
              <p:cNvSpPr/>
              <p:nvPr/>
            </p:nvSpPr>
            <p:spPr>
              <a:xfrm>
                <a:off x="1298650" y="3915975"/>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16"/>
              <p:cNvSpPr/>
              <p:nvPr/>
            </p:nvSpPr>
            <p:spPr>
              <a:xfrm>
                <a:off x="122527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16"/>
              <p:cNvSpPr/>
              <p:nvPr/>
            </p:nvSpPr>
            <p:spPr>
              <a:xfrm>
                <a:off x="115190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16"/>
              <p:cNvSpPr/>
              <p:nvPr/>
            </p:nvSpPr>
            <p:spPr>
              <a:xfrm>
                <a:off x="107860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16"/>
              <p:cNvSpPr/>
              <p:nvPr/>
            </p:nvSpPr>
            <p:spPr>
              <a:xfrm>
                <a:off x="1005300" y="3915975"/>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16"/>
              <p:cNvSpPr/>
              <p:nvPr/>
            </p:nvSpPr>
            <p:spPr>
              <a:xfrm>
                <a:off x="93192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16"/>
              <p:cNvSpPr/>
              <p:nvPr/>
            </p:nvSpPr>
            <p:spPr>
              <a:xfrm>
                <a:off x="858625" y="3915975"/>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16"/>
              <p:cNvSpPr/>
              <p:nvPr/>
            </p:nvSpPr>
            <p:spPr>
              <a:xfrm>
                <a:off x="78525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16"/>
              <p:cNvSpPr/>
              <p:nvPr/>
            </p:nvSpPr>
            <p:spPr>
              <a:xfrm>
                <a:off x="780925" y="3854675"/>
                <a:ext cx="15725" cy="15800"/>
              </a:xfrm>
              <a:custGeom>
                <a:avLst/>
                <a:gdLst/>
                <a:ahLst/>
                <a:cxnLst/>
                <a:rect l="l" t="t" r="r" b="b"/>
                <a:pathLst>
                  <a:path w="629" h="632" extrusionOk="0">
                    <a:moveTo>
                      <a:pt x="316" y="1"/>
                    </a:moveTo>
                    <a:cubicBezTo>
                      <a:pt x="140" y="1"/>
                      <a:pt x="1" y="140"/>
                      <a:pt x="1" y="316"/>
                    </a:cubicBezTo>
                    <a:cubicBezTo>
                      <a:pt x="1" y="489"/>
                      <a:pt x="140" y="631"/>
                      <a:pt x="316" y="631"/>
                    </a:cubicBezTo>
                    <a:cubicBezTo>
                      <a:pt x="489" y="631"/>
                      <a:pt x="629" y="489"/>
                      <a:pt x="629" y="316"/>
                    </a:cubicBezTo>
                    <a:cubicBezTo>
                      <a:pt x="629"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16"/>
              <p:cNvSpPr/>
              <p:nvPr/>
            </p:nvSpPr>
            <p:spPr>
              <a:xfrm>
                <a:off x="780925" y="3782275"/>
                <a:ext cx="15725" cy="15800"/>
              </a:xfrm>
              <a:custGeom>
                <a:avLst/>
                <a:gdLst/>
                <a:ahLst/>
                <a:cxnLst/>
                <a:rect l="l" t="t" r="r" b="b"/>
                <a:pathLst>
                  <a:path w="629" h="632" extrusionOk="0">
                    <a:moveTo>
                      <a:pt x="316" y="1"/>
                    </a:moveTo>
                    <a:cubicBezTo>
                      <a:pt x="140" y="1"/>
                      <a:pt x="1" y="143"/>
                      <a:pt x="1" y="316"/>
                    </a:cubicBezTo>
                    <a:cubicBezTo>
                      <a:pt x="1" y="489"/>
                      <a:pt x="140" y="631"/>
                      <a:pt x="316" y="631"/>
                    </a:cubicBezTo>
                    <a:cubicBezTo>
                      <a:pt x="489" y="631"/>
                      <a:pt x="629" y="489"/>
                      <a:pt x="629" y="316"/>
                    </a:cubicBezTo>
                    <a:cubicBezTo>
                      <a:pt x="629"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16"/>
              <p:cNvSpPr/>
              <p:nvPr/>
            </p:nvSpPr>
            <p:spPr>
              <a:xfrm>
                <a:off x="780925" y="3709950"/>
                <a:ext cx="15725" cy="15725"/>
              </a:xfrm>
              <a:custGeom>
                <a:avLst/>
                <a:gdLst/>
                <a:ahLst/>
                <a:cxnLst/>
                <a:rect l="l" t="t" r="r" b="b"/>
                <a:pathLst>
                  <a:path w="629" h="629" extrusionOk="0">
                    <a:moveTo>
                      <a:pt x="316" y="1"/>
                    </a:moveTo>
                    <a:cubicBezTo>
                      <a:pt x="140" y="1"/>
                      <a:pt x="1" y="140"/>
                      <a:pt x="1" y="313"/>
                    </a:cubicBezTo>
                    <a:cubicBezTo>
                      <a:pt x="1" y="489"/>
                      <a:pt x="140" y="629"/>
                      <a:pt x="316" y="629"/>
                    </a:cubicBezTo>
                    <a:cubicBezTo>
                      <a:pt x="489" y="629"/>
                      <a:pt x="629" y="489"/>
                      <a:pt x="629" y="313"/>
                    </a:cubicBezTo>
                    <a:cubicBezTo>
                      <a:pt x="629"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16"/>
              <p:cNvSpPr/>
              <p:nvPr/>
            </p:nvSpPr>
            <p:spPr>
              <a:xfrm>
                <a:off x="780925" y="3637575"/>
                <a:ext cx="15725" cy="15775"/>
              </a:xfrm>
              <a:custGeom>
                <a:avLst/>
                <a:gdLst/>
                <a:ahLst/>
                <a:cxnLst/>
                <a:rect l="l" t="t" r="r" b="b"/>
                <a:pathLst>
                  <a:path w="629" h="631" extrusionOk="0">
                    <a:moveTo>
                      <a:pt x="316" y="0"/>
                    </a:moveTo>
                    <a:cubicBezTo>
                      <a:pt x="140" y="0"/>
                      <a:pt x="1" y="142"/>
                      <a:pt x="1" y="315"/>
                    </a:cubicBezTo>
                    <a:cubicBezTo>
                      <a:pt x="1" y="488"/>
                      <a:pt x="140" y="631"/>
                      <a:pt x="316" y="631"/>
                    </a:cubicBezTo>
                    <a:cubicBezTo>
                      <a:pt x="489" y="631"/>
                      <a:pt x="629" y="488"/>
                      <a:pt x="629" y="315"/>
                    </a:cubicBezTo>
                    <a:cubicBezTo>
                      <a:pt x="629" y="142"/>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16"/>
              <p:cNvSpPr/>
              <p:nvPr/>
            </p:nvSpPr>
            <p:spPr>
              <a:xfrm>
                <a:off x="780925" y="3565175"/>
                <a:ext cx="15725" cy="15775"/>
              </a:xfrm>
              <a:custGeom>
                <a:avLst/>
                <a:gdLst/>
                <a:ahLst/>
                <a:cxnLst/>
                <a:rect l="l" t="t" r="r" b="b"/>
                <a:pathLst>
                  <a:path w="629" h="631" extrusionOk="0">
                    <a:moveTo>
                      <a:pt x="316" y="0"/>
                    </a:moveTo>
                    <a:cubicBezTo>
                      <a:pt x="140" y="0"/>
                      <a:pt x="1" y="143"/>
                      <a:pt x="1" y="316"/>
                    </a:cubicBezTo>
                    <a:cubicBezTo>
                      <a:pt x="1" y="489"/>
                      <a:pt x="140" y="631"/>
                      <a:pt x="316" y="631"/>
                    </a:cubicBezTo>
                    <a:cubicBezTo>
                      <a:pt x="489" y="631"/>
                      <a:pt x="629" y="489"/>
                      <a:pt x="629" y="316"/>
                    </a:cubicBezTo>
                    <a:cubicBezTo>
                      <a:pt x="629"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16"/>
              <p:cNvSpPr/>
              <p:nvPr/>
            </p:nvSpPr>
            <p:spPr>
              <a:xfrm>
                <a:off x="780925" y="3492850"/>
                <a:ext cx="15725" cy="15725"/>
              </a:xfrm>
              <a:custGeom>
                <a:avLst/>
                <a:gdLst/>
                <a:ahLst/>
                <a:cxnLst/>
                <a:rect l="l" t="t" r="r" b="b"/>
                <a:pathLst>
                  <a:path w="629" h="629" extrusionOk="0">
                    <a:moveTo>
                      <a:pt x="316" y="0"/>
                    </a:moveTo>
                    <a:cubicBezTo>
                      <a:pt x="140" y="0"/>
                      <a:pt x="1" y="140"/>
                      <a:pt x="1" y="316"/>
                    </a:cubicBezTo>
                    <a:cubicBezTo>
                      <a:pt x="1" y="489"/>
                      <a:pt x="140" y="628"/>
                      <a:pt x="316" y="628"/>
                    </a:cubicBezTo>
                    <a:cubicBezTo>
                      <a:pt x="489" y="628"/>
                      <a:pt x="629" y="489"/>
                      <a:pt x="629" y="316"/>
                    </a:cubicBezTo>
                    <a:cubicBezTo>
                      <a:pt x="629"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16"/>
              <p:cNvSpPr/>
              <p:nvPr/>
            </p:nvSpPr>
            <p:spPr>
              <a:xfrm>
                <a:off x="780925" y="3420450"/>
                <a:ext cx="15725" cy="15800"/>
              </a:xfrm>
              <a:custGeom>
                <a:avLst/>
                <a:gdLst/>
                <a:ahLst/>
                <a:cxnLst/>
                <a:rect l="l" t="t" r="r" b="b"/>
                <a:pathLst>
                  <a:path w="629" h="632" extrusionOk="0">
                    <a:moveTo>
                      <a:pt x="316" y="1"/>
                    </a:moveTo>
                    <a:cubicBezTo>
                      <a:pt x="140" y="1"/>
                      <a:pt x="1" y="143"/>
                      <a:pt x="1" y="316"/>
                    </a:cubicBezTo>
                    <a:cubicBezTo>
                      <a:pt x="1" y="489"/>
                      <a:pt x="140" y="631"/>
                      <a:pt x="316" y="631"/>
                    </a:cubicBezTo>
                    <a:cubicBezTo>
                      <a:pt x="489" y="631"/>
                      <a:pt x="629" y="489"/>
                      <a:pt x="629" y="316"/>
                    </a:cubicBezTo>
                    <a:cubicBezTo>
                      <a:pt x="629"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16"/>
              <p:cNvSpPr/>
              <p:nvPr/>
            </p:nvSpPr>
            <p:spPr>
              <a:xfrm>
                <a:off x="780925" y="3348050"/>
                <a:ext cx="15725" cy="15800"/>
              </a:xfrm>
              <a:custGeom>
                <a:avLst/>
                <a:gdLst/>
                <a:ahLst/>
                <a:cxnLst/>
                <a:rect l="l" t="t" r="r" b="b"/>
                <a:pathLst>
                  <a:path w="629" h="632" extrusionOk="0">
                    <a:moveTo>
                      <a:pt x="316" y="1"/>
                    </a:moveTo>
                    <a:cubicBezTo>
                      <a:pt x="140" y="1"/>
                      <a:pt x="1" y="143"/>
                      <a:pt x="1" y="316"/>
                    </a:cubicBezTo>
                    <a:cubicBezTo>
                      <a:pt x="1" y="492"/>
                      <a:pt x="140" y="631"/>
                      <a:pt x="316" y="631"/>
                    </a:cubicBezTo>
                    <a:cubicBezTo>
                      <a:pt x="489" y="631"/>
                      <a:pt x="629" y="492"/>
                      <a:pt x="629" y="316"/>
                    </a:cubicBezTo>
                    <a:cubicBezTo>
                      <a:pt x="629"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16"/>
              <p:cNvSpPr/>
              <p:nvPr/>
            </p:nvSpPr>
            <p:spPr>
              <a:xfrm>
                <a:off x="780925" y="3275725"/>
                <a:ext cx="15725" cy="15800"/>
              </a:xfrm>
              <a:custGeom>
                <a:avLst/>
                <a:gdLst/>
                <a:ahLst/>
                <a:cxnLst/>
                <a:rect l="l" t="t" r="r" b="b"/>
                <a:pathLst>
                  <a:path w="629" h="632" extrusionOk="0">
                    <a:moveTo>
                      <a:pt x="316" y="1"/>
                    </a:moveTo>
                    <a:cubicBezTo>
                      <a:pt x="140" y="1"/>
                      <a:pt x="1" y="140"/>
                      <a:pt x="1" y="316"/>
                    </a:cubicBezTo>
                    <a:cubicBezTo>
                      <a:pt x="1" y="489"/>
                      <a:pt x="140" y="631"/>
                      <a:pt x="316" y="631"/>
                    </a:cubicBezTo>
                    <a:cubicBezTo>
                      <a:pt x="489" y="631"/>
                      <a:pt x="629" y="489"/>
                      <a:pt x="629" y="316"/>
                    </a:cubicBezTo>
                    <a:cubicBezTo>
                      <a:pt x="629"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16"/>
              <p:cNvSpPr/>
              <p:nvPr/>
            </p:nvSpPr>
            <p:spPr>
              <a:xfrm>
                <a:off x="780925" y="3203350"/>
                <a:ext cx="15725" cy="15775"/>
              </a:xfrm>
              <a:custGeom>
                <a:avLst/>
                <a:gdLst/>
                <a:ahLst/>
                <a:cxnLst/>
                <a:rect l="l" t="t" r="r" b="b"/>
                <a:pathLst>
                  <a:path w="629" h="631" extrusionOk="0">
                    <a:moveTo>
                      <a:pt x="316" y="0"/>
                    </a:moveTo>
                    <a:cubicBezTo>
                      <a:pt x="140" y="0"/>
                      <a:pt x="1" y="142"/>
                      <a:pt x="1" y="315"/>
                    </a:cubicBezTo>
                    <a:cubicBezTo>
                      <a:pt x="1" y="488"/>
                      <a:pt x="140" y="631"/>
                      <a:pt x="316" y="631"/>
                    </a:cubicBezTo>
                    <a:cubicBezTo>
                      <a:pt x="489" y="631"/>
                      <a:pt x="629" y="488"/>
                      <a:pt x="629" y="315"/>
                    </a:cubicBezTo>
                    <a:cubicBezTo>
                      <a:pt x="629" y="142"/>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16"/>
              <p:cNvSpPr/>
              <p:nvPr/>
            </p:nvSpPr>
            <p:spPr>
              <a:xfrm>
                <a:off x="780925" y="3130950"/>
                <a:ext cx="15725" cy="15775"/>
              </a:xfrm>
              <a:custGeom>
                <a:avLst/>
                <a:gdLst/>
                <a:ahLst/>
                <a:cxnLst/>
                <a:rect l="l" t="t" r="r" b="b"/>
                <a:pathLst>
                  <a:path w="629" h="631" extrusionOk="0">
                    <a:moveTo>
                      <a:pt x="316" y="0"/>
                    </a:moveTo>
                    <a:cubicBezTo>
                      <a:pt x="140" y="0"/>
                      <a:pt x="1" y="143"/>
                      <a:pt x="1" y="315"/>
                    </a:cubicBezTo>
                    <a:cubicBezTo>
                      <a:pt x="1" y="491"/>
                      <a:pt x="140" y="631"/>
                      <a:pt x="316" y="631"/>
                    </a:cubicBezTo>
                    <a:cubicBezTo>
                      <a:pt x="489" y="631"/>
                      <a:pt x="629" y="491"/>
                      <a:pt x="629" y="315"/>
                    </a:cubicBezTo>
                    <a:cubicBezTo>
                      <a:pt x="629"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16"/>
              <p:cNvSpPr/>
              <p:nvPr/>
            </p:nvSpPr>
            <p:spPr>
              <a:xfrm>
                <a:off x="780925" y="3058625"/>
                <a:ext cx="15725" cy="15775"/>
              </a:xfrm>
              <a:custGeom>
                <a:avLst/>
                <a:gdLst/>
                <a:ahLst/>
                <a:cxnLst/>
                <a:rect l="l" t="t" r="r" b="b"/>
                <a:pathLst>
                  <a:path w="629" h="631" extrusionOk="0">
                    <a:moveTo>
                      <a:pt x="316" y="0"/>
                    </a:moveTo>
                    <a:cubicBezTo>
                      <a:pt x="140" y="0"/>
                      <a:pt x="1" y="140"/>
                      <a:pt x="1" y="315"/>
                    </a:cubicBezTo>
                    <a:cubicBezTo>
                      <a:pt x="1" y="488"/>
                      <a:pt x="140" y="631"/>
                      <a:pt x="316" y="631"/>
                    </a:cubicBezTo>
                    <a:cubicBezTo>
                      <a:pt x="489" y="631"/>
                      <a:pt x="629" y="488"/>
                      <a:pt x="629" y="315"/>
                    </a:cubicBezTo>
                    <a:cubicBezTo>
                      <a:pt x="629"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16"/>
              <p:cNvSpPr/>
              <p:nvPr/>
            </p:nvSpPr>
            <p:spPr>
              <a:xfrm>
                <a:off x="780925" y="2986225"/>
                <a:ext cx="15725" cy="15775"/>
              </a:xfrm>
              <a:custGeom>
                <a:avLst/>
                <a:gdLst/>
                <a:ahLst/>
                <a:cxnLst/>
                <a:rect l="l" t="t" r="r" b="b"/>
                <a:pathLst>
                  <a:path w="629" h="631" extrusionOk="0">
                    <a:moveTo>
                      <a:pt x="316" y="0"/>
                    </a:moveTo>
                    <a:cubicBezTo>
                      <a:pt x="140" y="0"/>
                      <a:pt x="1" y="143"/>
                      <a:pt x="1" y="316"/>
                    </a:cubicBezTo>
                    <a:cubicBezTo>
                      <a:pt x="1" y="489"/>
                      <a:pt x="140" y="631"/>
                      <a:pt x="316" y="631"/>
                    </a:cubicBezTo>
                    <a:cubicBezTo>
                      <a:pt x="489" y="631"/>
                      <a:pt x="629" y="489"/>
                      <a:pt x="629" y="316"/>
                    </a:cubicBezTo>
                    <a:cubicBezTo>
                      <a:pt x="629"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16"/>
              <p:cNvSpPr/>
              <p:nvPr/>
            </p:nvSpPr>
            <p:spPr>
              <a:xfrm>
                <a:off x="780925" y="2913900"/>
                <a:ext cx="15725" cy="15725"/>
              </a:xfrm>
              <a:custGeom>
                <a:avLst/>
                <a:gdLst/>
                <a:ahLst/>
                <a:cxnLst/>
                <a:rect l="l" t="t" r="r" b="b"/>
                <a:pathLst>
                  <a:path w="629" h="629" extrusionOk="0">
                    <a:moveTo>
                      <a:pt x="316" y="0"/>
                    </a:moveTo>
                    <a:cubicBezTo>
                      <a:pt x="140" y="0"/>
                      <a:pt x="1" y="140"/>
                      <a:pt x="1" y="313"/>
                    </a:cubicBezTo>
                    <a:cubicBezTo>
                      <a:pt x="1" y="489"/>
                      <a:pt x="140" y="628"/>
                      <a:pt x="316" y="628"/>
                    </a:cubicBezTo>
                    <a:cubicBezTo>
                      <a:pt x="489" y="628"/>
                      <a:pt x="629" y="489"/>
                      <a:pt x="629" y="313"/>
                    </a:cubicBezTo>
                    <a:cubicBezTo>
                      <a:pt x="629"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16"/>
              <p:cNvSpPr/>
              <p:nvPr/>
            </p:nvSpPr>
            <p:spPr>
              <a:xfrm>
                <a:off x="779825" y="2841500"/>
                <a:ext cx="17950" cy="15775"/>
              </a:xfrm>
              <a:custGeom>
                <a:avLst/>
                <a:gdLst/>
                <a:ahLst/>
                <a:cxnLst/>
                <a:rect l="l" t="t" r="r" b="b"/>
                <a:pathLst>
                  <a:path w="718" h="631" extrusionOk="0">
                    <a:moveTo>
                      <a:pt x="360" y="0"/>
                    </a:moveTo>
                    <a:cubicBezTo>
                      <a:pt x="314" y="0"/>
                      <a:pt x="268" y="10"/>
                      <a:pt x="223" y="31"/>
                    </a:cubicBezTo>
                    <a:cubicBezTo>
                      <a:pt x="67" y="104"/>
                      <a:pt x="0" y="291"/>
                      <a:pt x="73" y="450"/>
                    </a:cubicBezTo>
                    <a:cubicBezTo>
                      <a:pt x="127" y="563"/>
                      <a:pt x="241" y="631"/>
                      <a:pt x="358" y="631"/>
                    </a:cubicBezTo>
                    <a:cubicBezTo>
                      <a:pt x="403" y="631"/>
                      <a:pt x="448" y="621"/>
                      <a:pt x="491" y="600"/>
                    </a:cubicBezTo>
                    <a:cubicBezTo>
                      <a:pt x="650" y="528"/>
                      <a:pt x="717" y="338"/>
                      <a:pt x="645" y="182"/>
                    </a:cubicBezTo>
                    <a:cubicBezTo>
                      <a:pt x="590" y="67"/>
                      <a:pt x="478"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16"/>
              <p:cNvSpPr/>
              <p:nvPr/>
            </p:nvSpPr>
            <p:spPr>
              <a:xfrm>
                <a:off x="2617375" y="3915000"/>
                <a:ext cx="51450" cy="51425"/>
              </a:xfrm>
              <a:custGeom>
                <a:avLst/>
                <a:gdLst/>
                <a:ahLst/>
                <a:cxnLst/>
                <a:rect l="l" t="t" r="r" b="b"/>
                <a:pathLst>
                  <a:path w="2058" h="2057" extrusionOk="0">
                    <a:moveTo>
                      <a:pt x="1028" y="1"/>
                    </a:moveTo>
                    <a:cubicBezTo>
                      <a:pt x="461" y="1"/>
                      <a:pt x="1" y="461"/>
                      <a:pt x="1" y="1028"/>
                    </a:cubicBezTo>
                    <a:cubicBezTo>
                      <a:pt x="1" y="1597"/>
                      <a:pt x="461" y="2057"/>
                      <a:pt x="1028" y="2057"/>
                    </a:cubicBezTo>
                    <a:cubicBezTo>
                      <a:pt x="1597" y="2057"/>
                      <a:pt x="2057" y="1597"/>
                      <a:pt x="2057" y="1028"/>
                    </a:cubicBezTo>
                    <a:cubicBezTo>
                      <a:pt x="2057" y="461"/>
                      <a:pt x="1597" y="1"/>
                      <a:pt x="10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16"/>
              <p:cNvSpPr/>
              <p:nvPr/>
            </p:nvSpPr>
            <p:spPr>
              <a:xfrm>
                <a:off x="2621575" y="1405825"/>
                <a:ext cx="51350" cy="51425"/>
              </a:xfrm>
              <a:custGeom>
                <a:avLst/>
                <a:gdLst/>
                <a:ahLst/>
                <a:cxnLst/>
                <a:rect l="l" t="t" r="r" b="b"/>
                <a:pathLst>
                  <a:path w="2054" h="2057" extrusionOk="0">
                    <a:moveTo>
                      <a:pt x="1027" y="0"/>
                    </a:moveTo>
                    <a:cubicBezTo>
                      <a:pt x="458" y="0"/>
                      <a:pt x="0" y="460"/>
                      <a:pt x="0" y="1029"/>
                    </a:cubicBezTo>
                    <a:cubicBezTo>
                      <a:pt x="0" y="1596"/>
                      <a:pt x="458" y="2056"/>
                      <a:pt x="1027" y="2056"/>
                    </a:cubicBezTo>
                    <a:cubicBezTo>
                      <a:pt x="1593" y="2056"/>
                      <a:pt x="2054" y="1596"/>
                      <a:pt x="2054" y="1029"/>
                    </a:cubicBezTo>
                    <a:cubicBezTo>
                      <a:pt x="2054" y="460"/>
                      <a:pt x="1593" y="0"/>
                      <a:pt x="10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16"/>
              <p:cNvSpPr/>
              <p:nvPr/>
            </p:nvSpPr>
            <p:spPr>
              <a:xfrm>
                <a:off x="783725" y="2646600"/>
                <a:ext cx="88525" cy="85400"/>
              </a:xfrm>
              <a:custGeom>
                <a:avLst/>
                <a:gdLst/>
                <a:ahLst/>
                <a:cxnLst/>
                <a:rect l="l" t="t" r="r" b="b"/>
                <a:pathLst>
                  <a:path w="3541" h="3416" extrusionOk="0">
                    <a:moveTo>
                      <a:pt x="1772" y="0"/>
                    </a:moveTo>
                    <a:cubicBezTo>
                      <a:pt x="1732" y="0"/>
                      <a:pt x="1691" y="2"/>
                      <a:pt x="1649" y="5"/>
                    </a:cubicBezTo>
                    <a:cubicBezTo>
                      <a:pt x="709" y="72"/>
                      <a:pt x="1" y="889"/>
                      <a:pt x="67" y="1829"/>
                    </a:cubicBezTo>
                    <a:cubicBezTo>
                      <a:pt x="132" y="2728"/>
                      <a:pt x="882" y="3415"/>
                      <a:pt x="1769" y="3415"/>
                    </a:cubicBezTo>
                    <a:cubicBezTo>
                      <a:pt x="1810" y="3415"/>
                      <a:pt x="1851" y="3414"/>
                      <a:pt x="1892" y="3411"/>
                    </a:cubicBezTo>
                    <a:cubicBezTo>
                      <a:pt x="2832" y="3344"/>
                      <a:pt x="3541" y="2527"/>
                      <a:pt x="3474" y="1587"/>
                    </a:cubicBezTo>
                    <a:cubicBezTo>
                      <a:pt x="3410" y="688"/>
                      <a:pt x="2660" y="0"/>
                      <a:pt x="1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16"/>
              <p:cNvSpPr/>
              <p:nvPr/>
            </p:nvSpPr>
            <p:spPr>
              <a:xfrm>
                <a:off x="130325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16"/>
              <p:cNvSpPr/>
              <p:nvPr/>
            </p:nvSpPr>
            <p:spPr>
              <a:xfrm>
                <a:off x="1229950"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16"/>
              <p:cNvSpPr/>
              <p:nvPr/>
            </p:nvSpPr>
            <p:spPr>
              <a:xfrm>
                <a:off x="115657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16"/>
              <p:cNvSpPr/>
              <p:nvPr/>
            </p:nvSpPr>
            <p:spPr>
              <a:xfrm>
                <a:off x="1083275"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16"/>
              <p:cNvSpPr/>
              <p:nvPr/>
            </p:nvSpPr>
            <p:spPr>
              <a:xfrm>
                <a:off x="100990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16"/>
              <p:cNvSpPr/>
              <p:nvPr/>
            </p:nvSpPr>
            <p:spPr>
              <a:xfrm>
                <a:off x="936600"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16"/>
              <p:cNvSpPr/>
              <p:nvPr/>
            </p:nvSpPr>
            <p:spPr>
              <a:xfrm>
                <a:off x="86322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16"/>
              <p:cNvSpPr/>
              <p:nvPr/>
            </p:nvSpPr>
            <p:spPr>
              <a:xfrm>
                <a:off x="789925"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16"/>
              <p:cNvSpPr/>
              <p:nvPr/>
            </p:nvSpPr>
            <p:spPr>
              <a:xfrm>
                <a:off x="785550" y="1506950"/>
                <a:ext cx="15775" cy="15775"/>
              </a:xfrm>
              <a:custGeom>
                <a:avLst/>
                <a:gdLst/>
                <a:ahLst/>
                <a:cxnLst/>
                <a:rect l="l" t="t" r="r" b="b"/>
                <a:pathLst>
                  <a:path w="631" h="631" extrusionOk="0">
                    <a:moveTo>
                      <a:pt x="315" y="0"/>
                    </a:moveTo>
                    <a:cubicBezTo>
                      <a:pt x="142" y="0"/>
                      <a:pt x="0" y="142"/>
                      <a:pt x="0" y="315"/>
                    </a:cubicBezTo>
                    <a:cubicBezTo>
                      <a:pt x="0" y="488"/>
                      <a:pt x="142" y="631"/>
                      <a:pt x="315" y="631"/>
                    </a:cubicBezTo>
                    <a:cubicBezTo>
                      <a:pt x="491" y="631"/>
                      <a:pt x="631" y="488"/>
                      <a:pt x="631" y="315"/>
                    </a:cubicBezTo>
                    <a:cubicBezTo>
                      <a:pt x="631" y="142"/>
                      <a:pt x="49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16"/>
              <p:cNvSpPr/>
              <p:nvPr/>
            </p:nvSpPr>
            <p:spPr>
              <a:xfrm>
                <a:off x="785600" y="1579350"/>
                <a:ext cx="15725" cy="15775"/>
              </a:xfrm>
              <a:custGeom>
                <a:avLst/>
                <a:gdLst/>
                <a:ahLst/>
                <a:cxnLst/>
                <a:rect l="l" t="t" r="r" b="b"/>
                <a:pathLst>
                  <a:path w="629" h="631" extrusionOk="0">
                    <a:moveTo>
                      <a:pt x="313" y="0"/>
                    </a:moveTo>
                    <a:cubicBezTo>
                      <a:pt x="140" y="0"/>
                      <a:pt x="1" y="139"/>
                      <a:pt x="1" y="315"/>
                    </a:cubicBezTo>
                    <a:cubicBezTo>
                      <a:pt x="1" y="488"/>
                      <a:pt x="140" y="630"/>
                      <a:pt x="313" y="630"/>
                    </a:cubicBezTo>
                    <a:cubicBezTo>
                      <a:pt x="489" y="630"/>
                      <a:pt x="629" y="488"/>
                      <a:pt x="629" y="315"/>
                    </a:cubicBezTo>
                    <a:cubicBezTo>
                      <a:pt x="629" y="139"/>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16"/>
              <p:cNvSpPr/>
              <p:nvPr/>
            </p:nvSpPr>
            <p:spPr>
              <a:xfrm>
                <a:off x="785600" y="1651675"/>
                <a:ext cx="15725" cy="15775"/>
              </a:xfrm>
              <a:custGeom>
                <a:avLst/>
                <a:gdLst/>
                <a:ahLst/>
                <a:cxnLst/>
                <a:rect l="l" t="t" r="r" b="b"/>
                <a:pathLst>
                  <a:path w="629" h="631" extrusionOk="0">
                    <a:moveTo>
                      <a:pt x="313" y="0"/>
                    </a:moveTo>
                    <a:cubicBezTo>
                      <a:pt x="140" y="0"/>
                      <a:pt x="1" y="142"/>
                      <a:pt x="1" y="315"/>
                    </a:cubicBezTo>
                    <a:cubicBezTo>
                      <a:pt x="1" y="491"/>
                      <a:pt x="140" y="630"/>
                      <a:pt x="313" y="630"/>
                    </a:cubicBezTo>
                    <a:cubicBezTo>
                      <a:pt x="489" y="630"/>
                      <a:pt x="629" y="491"/>
                      <a:pt x="629" y="315"/>
                    </a:cubicBezTo>
                    <a:cubicBezTo>
                      <a:pt x="629" y="142"/>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16"/>
              <p:cNvSpPr/>
              <p:nvPr/>
            </p:nvSpPr>
            <p:spPr>
              <a:xfrm>
                <a:off x="785600" y="1724050"/>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9" y="489"/>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16"/>
              <p:cNvSpPr/>
              <p:nvPr/>
            </p:nvSpPr>
            <p:spPr>
              <a:xfrm>
                <a:off x="736225" y="1407350"/>
                <a:ext cx="2025900" cy="2557550"/>
              </a:xfrm>
              <a:custGeom>
                <a:avLst/>
                <a:gdLst/>
                <a:ahLst/>
                <a:cxnLst/>
                <a:rect l="l" t="t" r="r" b="b"/>
                <a:pathLst>
                  <a:path w="81036" h="102302" extrusionOk="0">
                    <a:moveTo>
                      <a:pt x="4007" y="363"/>
                    </a:moveTo>
                    <a:cubicBezTo>
                      <a:pt x="4071" y="363"/>
                      <a:pt x="4109" y="365"/>
                      <a:pt x="4113" y="366"/>
                    </a:cubicBezTo>
                    <a:lnTo>
                      <a:pt x="71849" y="366"/>
                    </a:lnTo>
                    <a:cubicBezTo>
                      <a:pt x="71880" y="1409"/>
                      <a:pt x="72259" y="2369"/>
                      <a:pt x="72878" y="3125"/>
                    </a:cubicBezTo>
                    <a:lnTo>
                      <a:pt x="3533" y="3125"/>
                    </a:lnTo>
                    <a:lnTo>
                      <a:pt x="3533" y="44481"/>
                    </a:lnTo>
                    <a:cubicBezTo>
                      <a:pt x="3351" y="44659"/>
                      <a:pt x="2595" y="45446"/>
                      <a:pt x="1881" y="46657"/>
                    </a:cubicBezTo>
                    <a:cubicBezTo>
                      <a:pt x="1820" y="46595"/>
                      <a:pt x="1574" y="46327"/>
                      <a:pt x="1036" y="45398"/>
                    </a:cubicBezTo>
                    <a:cubicBezTo>
                      <a:pt x="400" y="44299"/>
                      <a:pt x="520" y="41878"/>
                      <a:pt x="522" y="41844"/>
                    </a:cubicBezTo>
                    <a:cubicBezTo>
                      <a:pt x="520" y="41512"/>
                      <a:pt x="260" y="8573"/>
                      <a:pt x="522" y="4302"/>
                    </a:cubicBezTo>
                    <a:cubicBezTo>
                      <a:pt x="609" y="2896"/>
                      <a:pt x="1044" y="1842"/>
                      <a:pt x="1820" y="1167"/>
                    </a:cubicBezTo>
                    <a:cubicBezTo>
                      <a:pt x="2664" y="429"/>
                      <a:pt x="3680" y="363"/>
                      <a:pt x="4007" y="363"/>
                    </a:cubicBezTo>
                    <a:close/>
                    <a:moveTo>
                      <a:pt x="3661" y="44718"/>
                    </a:moveTo>
                    <a:cubicBezTo>
                      <a:pt x="4177" y="45265"/>
                      <a:pt x="6730" y="48116"/>
                      <a:pt x="6652" y="51031"/>
                    </a:cubicBezTo>
                    <a:lnTo>
                      <a:pt x="6652" y="51536"/>
                    </a:lnTo>
                    <a:cubicBezTo>
                      <a:pt x="6727" y="54429"/>
                      <a:pt x="4205" y="57266"/>
                      <a:pt x="3669" y="57835"/>
                    </a:cubicBezTo>
                    <a:cubicBezTo>
                      <a:pt x="3150" y="57199"/>
                      <a:pt x="609" y="53930"/>
                      <a:pt x="754" y="51059"/>
                    </a:cubicBezTo>
                    <a:cubicBezTo>
                      <a:pt x="924" y="47700"/>
                      <a:pt x="3178" y="45214"/>
                      <a:pt x="3661" y="44718"/>
                    </a:cubicBezTo>
                    <a:close/>
                    <a:moveTo>
                      <a:pt x="3792" y="40572"/>
                    </a:moveTo>
                    <a:cubicBezTo>
                      <a:pt x="6763" y="42187"/>
                      <a:pt x="8747" y="46389"/>
                      <a:pt x="8747" y="51118"/>
                    </a:cubicBezTo>
                    <a:cubicBezTo>
                      <a:pt x="8747" y="55849"/>
                      <a:pt x="6763" y="60050"/>
                      <a:pt x="3792" y="61666"/>
                    </a:cubicBezTo>
                    <a:lnTo>
                      <a:pt x="3792" y="58084"/>
                    </a:lnTo>
                    <a:cubicBezTo>
                      <a:pt x="4174" y="57693"/>
                      <a:pt x="6995" y="54702"/>
                      <a:pt x="6911" y="51533"/>
                    </a:cubicBezTo>
                    <a:lnTo>
                      <a:pt x="6911" y="51034"/>
                    </a:lnTo>
                    <a:cubicBezTo>
                      <a:pt x="6995" y="47859"/>
                      <a:pt x="4174" y="44871"/>
                      <a:pt x="3792" y="44481"/>
                    </a:cubicBezTo>
                    <a:lnTo>
                      <a:pt x="3792" y="40572"/>
                    </a:lnTo>
                    <a:close/>
                    <a:moveTo>
                      <a:pt x="71860" y="0"/>
                    </a:moveTo>
                    <a:lnTo>
                      <a:pt x="71855" y="73"/>
                    </a:lnTo>
                    <a:cubicBezTo>
                      <a:pt x="71855" y="84"/>
                      <a:pt x="71852" y="95"/>
                      <a:pt x="71852" y="104"/>
                    </a:cubicBezTo>
                    <a:lnTo>
                      <a:pt x="4124" y="104"/>
                    </a:lnTo>
                    <a:cubicBezTo>
                      <a:pt x="4115" y="103"/>
                      <a:pt x="4070" y="100"/>
                      <a:pt x="3996" y="100"/>
                    </a:cubicBezTo>
                    <a:cubicBezTo>
                      <a:pt x="3632" y="100"/>
                      <a:pt x="2565" y="172"/>
                      <a:pt x="1652" y="966"/>
                    </a:cubicBezTo>
                    <a:cubicBezTo>
                      <a:pt x="821" y="1691"/>
                      <a:pt x="355" y="2807"/>
                      <a:pt x="263" y="4286"/>
                    </a:cubicBezTo>
                    <a:cubicBezTo>
                      <a:pt x="1" y="8565"/>
                      <a:pt x="260" y="41515"/>
                      <a:pt x="263" y="41839"/>
                    </a:cubicBezTo>
                    <a:cubicBezTo>
                      <a:pt x="257" y="41942"/>
                      <a:pt x="137" y="44361"/>
                      <a:pt x="813" y="45530"/>
                    </a:cubicBezTo>
                    <a:cubicBezTo>
                      <a:pt x="1471" y="46668"/>
                      <a:pt x="1719" y="46863"/>
                      <a:pt x="1747" y="46883"/>
                    </a:cubicBezTo>
                    <a:lnTo>
                      <a:pt x="1781" y="46835"/>
                    </a:lnTo>
                    <a:lnTo>
                      <a:pt x="1781" y="46835"/>
                    </a:lnTo>
                    <a:cubicBezTo>
                      <a:pt x="1153" y="47948"/>
                      <a:pt x="578" y="49393"/>
                      <a:pt x="494" y="51045"/>
                    </a:cubicBezTo>
                    <a:cubicBezTo>
                      <a:pt x="419" y="52543"/>
                      <a:pt x="1022" y="54111"/>
                      <a:pt x="1716" y="55391"/>
                    </a:cubicBezTo>
                    <a:cubicBezTo>
                      <a:pt x="1633" y="55467"/>
                      <a:pt x="1370" y="55754"/>
                      <a:pt x="810" y="56722"/>
                    </a:cubicBezTo>
                    <a:cubicBezTo>
                      <a:pt x="137" y="57891"/>
                      <a:pt x="257" y="60315"/>
                      <a:pt x="263" y="60410"/>
                    </a:cubicBezTo>
                    <a:cubicBezTo>
                      <a:pt x="260" y="60742"/>
                      <a:pt x="1" y="93743"/>
                      <a:pt x="263" y="98028"/>
                    </a:cubicBezTo>
                    <a:cubicBezTo>
                      <a:pt x="355" y="99515"/>
                      <a:pt x="821" y="100633"/>
                      <a:pt x="1652" y="101359"/>
                    </a:cubicBezTo>
                    <a:cubicBezTo>
                      <a:pt x="2559" y="102145"/>
                      <a:pt x="3616" y="102221"/>
                      <a:pt x="3976" y="102221"/>
                    </a:cubicBezTo>
                    <a:cubicBezTo>
                      <a:pt x="4051" y="102221"/>
                      <a:pt x="4096" y="102218"/>
                      <a:pt x="4104" y="102218"/>
                    </a:cubicBezTo>
                    <a:lnTo>
                      <a:pt x="71687" y="102218"/>
                    </a:lnTo>
                    <a:lnTo>
                      <a:pt x="71690" y="102229"/>
                    </a:lnTo>
                    <a:lnTo>
                      <a:pt x="71693" y="102302"/>
                    </a:lnTo>
                    <a:lnTo>
                      <a:pt x="71952" y="102290"/>
                    </a:lnTo>
                    <a:lnTo>
                      <a:pt x="71949" y="102212"/>
                    </a:lnTo>
                    <a:cubicBezTo>
                      <a:pt x="71944" y="102165"/>
                      <a:pt x="71941" y="102120"/>
                      <a:pt x="71941" y="102070"/>
                    </a:cubicBezTo>
                    <a:cubicBezTo>
                      <a:pt x="71941" y="99682"/>
                      <a:pt x="73886" y="97738"/>
                      <a:pt x="76276" y="97738"/>
                    </a:cubicBezTo>
                    <a:cubicBezTo>
                      <a:pt x="78664" y="97738"/>
                      <a:pt x="80609" y="99682"/>
                      <a:pt x="80609" y="102070"/>
                    </a:cubicBezTo>
                    <a:cubicBezTo>
                      <a:pt x="80609" y="102118"/>
                      <a:pt x="80606" y="102165"/>
                      <a:pt x="80603" y="102210"/>
                    </a:cubicBezTo>
                    <a:lnTo>
                      <a:pt x="80598" y="102290"/>
                    </a:lnTo>
                    <a:lnTo>
                      <a:pt x="80857" y="102302"/>
                    </a:lnTo>
                    <a:lnTo>
                      <a:pt x="80863" y="102226"/>
                    </a:lnTo>
                    <a:cubicBezTo>
                      <a:pt x="80866" y="102176"/>
                      <a:pt x="80868" y="102123"/>
                      <a:pt x="80868" y="102073"/>
                    </a:cubicBezTo>
                    <a:cubicBezTo>
                      <a:pt x="80868" y="99540"/>
                      <a:pt x="78810" y="97478"/>
                      <a:pt x="76276" y="97478"/>
                    </a:cubicBezTo>
                    <a:cubicBezTo>
                      <a:pt x="73780" y="97478"/>
                      <a:pt x="71743" y="99478"/>
                      <a:pt x="71684" y="101958"/>
                    </a:cubicBezTo>
                    <a:lnTo>
                      <a:pt x="4093" y="101958"/>
                    </a:lnTo>
                    <a:cubicBezTo>
                      <a:pt x="4092" y="101958"/>
                      <a:pt x="4060" y="101960"/>
                      <a:pt x="4004" y="101960"/>
                    </a:cubicBezTo>
                    <a:cubicBezTo>
                      <a:pt x="3699" y="101960"/>
                      <a:pt x="2673" y="101903"/>
                      <a:pt x="1820" y="101158"/>
                    </a:cubicBezTo>
                    <a:cubicBezTo>
                      <a:pt x="1044" y="100483"/>
                      <a:pt x="609" y="99423"/>
                      <a:pt x="522" y="98014"/>
                    </a:cubicBezTo>
                    <a:cubicBezTo>
                      <a:pt x="260" y="93737"/>
                      <a:pt x="520" y="60745"/>
                      <a:pt x="522" y="60405"/>
                    </a:cubicBezTo>
                    <a:cubicBezTo>
                      <a:pt x="520" y="60380"/>
                      <a:pt x="400" y="57952"/>
                      <a:pt x="1036" y="56851"/>
                    </a:cubicBezTo>
                    <a:cubicBezTo>
                      <a:pt x="1504" y="56039"/>
                      <a:pt x="1750" y="55732"/>
                      <a:pt x="1845" y="55626"/>
                    </a:cubicBezTo>
                    <a:cubicBezTo>
                      <a:pt x="2573" y="56917"/>
                      <a:pt x="3357" y="57869"/>
                      <a:pt x="3533" y="58078"/>
                    </a:cubicBezTo>
                    <a:lnTo>
                      <a:pt x="3533" y="99437"/>
                    </a:lnTo>
                    <a:lnTo>
                      <a:pt x="72415" y="99437"/>
                    </a:lnTo>
                    <a:lnTo>
                      <a:pt x="72415" y="99177"/>
                    </a:lnTo>
                    <a:lnTo>
                      <a:pt x="3792" y="99177"/>
                    </a:lnTo>
                    <a:lnTo>
                      <a:pt x="3792" y="61959"/>
                    </a:lnTo>
                    <a:cubicBezTo>
                      <a:pt x="6914" y="60349"/>
                      <a:pt x="9006" y="56005"/>
                      <a:pt x="9006" y="51120"/>
                    </a:cubicBezTo>
                    <a:cubicBezTo>
                      <a:pt x="9006" y="46233"/>
                      <a:pt x="6914" y="41889"/>
                      <a:pt x="3792" y="40279"/>
                    </a:cubicBezTo>
                    <a:lnTo>
                      <a:pt x="3792" y="24877"/>
                    </a:lnTo>
                    <a:lnTo>
                      <a:pt x="3792" y="3384"/>
                    </a:lnTo>
                    <a:lnTo>
                      <a:pt x="73104" y="3384"/>
                    </a:lnTo>
                    <a:cubicBezTo>
                      <a:pt x="73941" y="4272"/>
                      <a:pt x="75127" y="4824"/>
                      <a:pt x="76441" y="4824"/>
                    </a:cubicBezTo>
                    <a:cubicBezTo>
                      <a:pt x="78974" y="4824"/>
                      <a:pt x="81036" y="2765"/>
                      <a:pt x="81036" y="232"/>
                    </a:cubicBezTo>
                    <a:cubicBezTo>
                      <a:pt x="81036" y="179"/>
                      <a:pt x="81030" y="126"/>
                      <a:pt x="81027" y="73"/>
                    </a:cubicBezTo>
                    <a:lnTo>
                      <a:pt x="81022" y="0"/>
                    </a:lnTo>
                    <a:lnTo>
                      <a:pt x="80765" y="14"/>
                    </a:lnTo>
                    <a:lnTo>
                      <a:pt x="80768" y="90"/>
                    </a:lnTo>
                    <a:cubicBezTo>
                      <a:pt x="80771" y="137"/>
                      <a:pt x="80776" y="185"/>
                      <a:pt x="80776" y="232"/>
                    </a:cubicBezTo>
                    <a:cubicBezTo>
                      <a:pt x="80776" y="2620"/>
                      <a:pt x="78832" y="4564"/>
                      <a:pt x="76441" y="4564"/>
                    </a:cubicBezTo>
                    <a:cubicBezTo>
                      <a:pt x="74050" y="4564"/>
                      <a:pt x="72106" y="2623"/>
                      <a:pt x="72106" y="232"/>
                    </a:cubicBezTo>
                    <a:cubicBezTo>
                      <a:pt x="72106" y="185"/>
                      <a:pt x="72111" y="137"/>
                      <a:pt x="72114" y="90"/>
                    </a:cubicBezTo>
                    <a:lnTo>
                      <a:pt x="72117" y="14"/>
                    </a:lnTo>
                    <a:lnTo>
                      <a:pt x="718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3" name="Google Shape;2203;p16"/>
            <p:cNvGrpSpPr/>
            <p:nvPr/>
          </p:nvGrpSpPr>
          <p:grpSpPr>
            <a:xfrm flipH="1">
              <a:off x="5214892" y="144040"/>
              <a:ext cx="3841512" cy="4855410"/>
              <a:chOff x="736225" y="1405825"/>
              <a:chExt cx="2025900" cy="2560600"/>
            </a:xfrm>
          </p:grpSpPr>
          <p:sp>
            <p:nvSpPr>
              <p:cNvPr id="2204" name="Google Shape;2204;p16"/>
              <p:cNvSpPr/>
              <p:nvPr/>
            </p:nvSpPr>
            <p:spPr>
              <a:xfrm>
                <a:off x="2476650" y="1445625"/>
                <a:ext cx="15775" cy="15800"/>
              </a:xfrm>
              <a:custGeom>
                <a:avLst/>
                <a:gdLst/>
                <a:ahLst/>
                <a:cxnLst/>
                <a:rect l="l" t="t" r="r" b="b"/>
                <a:pathLst>
                  <a:path w="631" h="632" extrusionOk="0">
                    <a:moveTo>
                      <a:pt x="315" y="1"/>
                    </a:moveTo>
                    <a:cubicBezTo>
                      <a:pt x="142" y="1"/>
                      <a:pt x="0" y="140"/>
                      <a:pt x="0" y="316"/>
                    </a:cubicBezTo>
                    <a:cubicBezTo>
                      <a:pt x="0" y="489"/>
                      <a:pt x="142"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16"/>
              <p:cNvSpPr/>
              <p:nvPr/>
            </p:nvSpPr>
            <p:spPr>
              <a:xfrm>
                <a:off x="2403350" y="1445625"/>
                <a:ext cx="15775" cy="15800"/>
              </a:xfrm>
              <a:custGeom>
                <a:avLst/>
                <a:gdLst/>
                <a:ahLst/>
                <a:cxnLst/>
                <a:rect l="l" t="t" r="r" b="b"/>
                <a:pathLst>
                  <a:path w="631" h="632" extrusionOk="0">
                    <a:moveTo>
                      <a:pt x="315" y="1"/>
                    </a:moveTo>
                    <a:cubicBezTo>
                      <a:pt x="140" y="1"/>
                      <a:pt x="0" y="140"/>
                      <a:pt x="0" y="316"/>
                    </a:cubicBezTo>
                    <a:cubicBezTo>
                      <a:pt x="0" y="489"/>
                      <a:pt x="140"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16"/>
              <p:cNvSpPr/>
              <p:nvPr/>
            </p:nvSpPr>
            <p:spPr>
              <a:xfrm>
                <a:off x="2329975" y="1445625"/>
                <a:ext cx="15775" cy="15800"/>
              </a:xfrm>
              <a:custGeom>
                <a:avLst/>
                <a:gdLst/>
                <a:ahLst/>
                <a:cxnLst/>
                <a:rect l="l" t="t" r="r" b="b"/>
                <a:pathLst>
                  <a:path w="631" h="632" extrusionOk="0">
                    <a:moveTo>
                      <a:pt x="315" y="1"/>
                    </a:moveTo>
                    <a:cubicBezTo>
                      <a:pt x="143" y="1"/>
                      <a:pt x="0" y="140"/>
                      <a:pt x="0" y="316"/>
                    </a:cubicBezTo>
                    <a:cubicBezTo>
                      <a:pt x="0" y="489"/>
                      <a:pt x="143"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16"/>
              <p:cNvSpPr/>
              <p:nvPr/>
            </p:nvSpPr>
            <p:spPr>
              <a:xfrm>
                <a:off x="2256675" y="1445625"/>
                <a:ext cx="15775" cy="15800"/>
              </a:xfrm>
              <a:custGeom>
                <a:avLst/>
                <a:gdLst/>
                <a:ahLst/>
                <a:cxnLst/>
                <a:rect l="l" t="t" r="r" b="b"/>
                <a:pathLst>
                  <a:path w="631" h="632" extrusionOk="0">
                    <a:moveTo>
                      <a:pt x="315" y="1"/>
                    </a:moveTo>
                    <a:cubicBezTo>
                      <a:pt x="140" y="1"/>
                      <a:pt x="0" y="140"/>
                      <a:pt x="0" y="316"/>
                    </a:cubicBezTo>
                    <a:cubicBezTo>
                      <a:pt x="0" y="489"/>
                      <a:pt x="140"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16"/>
              <p:cNvSpPr/>
              <p:nvPr/>
            </p:nvSpPr>
            <p:spPr>
              <a:xfrm>
                <a:off x="2183300"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16"/>
              <p:cNvSpPr/>
              <p:nvPr/>
            </p:nvSpPr>
            <p:spPr>
              <a:xfrm>
                <a:off x="2110000" y="1445625"/>
                <a:ext cx="15700" cy="15800"/>
              </a:xfrm>
              <a:custGeom>
                <a:avLst/>
                <a:gdLst/>
                <a:ahLst/>
                <a:cxnLst/>
                <a:rect l="l" t="t" r="r" b="b"/>
                <a:pathLst>
                  <a:path w="628" h="632" extrusionOk="0">
                    <a:moveTo>
                      <a:pt x="315" y="1"/>
                    </a:moveTo>
                    <a:cubicBezTo>
                      <a:pt x="140" y="1"/>
                      <a:pt x="0" y="140"/>
                      <a:pt x="0" y="316"/>
                    </a:cubicBezTo>
                    <a:cubicBezTo>
                      <a:pt x="0" y="489"/>
                      <a:pt x="140" y="631"/>
                      <a:pt x="315" y="631"/>
                    </a:cubicBezTo>
                    <a:cubicBezTo>
                      <a:pt x="488" y="631"/>
                      <a:pt x="628" y="489"/>
                      <a:pt x="628" y="316"/>
                    </a:cubicBezTo>
                    <a:cubicBezTo>
                      <a:pt x="628"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16"/>
              <p:cNvSpPr/>
              <p:nvPr/>
            </p:nvSpPr>
            <p:spPr>
              <a:xfrm>
                <a:off x="2036625"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91" y="631"/>
                      <a:pt x="631" y="489"/>
                      <a:pt x="631" y="316"/>
                    </a:cubicBezTo>
                    <a:cubicBezTo>
                      <a:pt x="631" y="140"/>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16"/>
              <p:cNvSpPr/>
              <p:nvPr/>
            </p:nvSpPr>
            <p:spPr>
              <a:xfrm>
                <a:off x="1963325"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16"/>
              <p:cNvSpPr/>
              <p:nvPr/>
            </p:nvSpPr>
            <p:spPr>
              <a:xfrm>
                <a:off x="1889950"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91" y="631"/>
                      <a:pt x="631" y="489"/>
                      <a:pt x="631" y="316"/>
                    </a:cubicBezTo>
                    <a:cubicBezTo>
                      <a:pt x="631" y="140"/>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16"/>
              <p:cNvSpPr/>
              <p:nvPr/>
            </p:nvSpPr>
            <p:spPr>
              <a:xfrm>
                <a:off x="1816650"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16"/>
              <p:cNvSpPr/>
              <p:nvPr/>
            </p:nvSpPr>
            <p:spPr>
              <a:xfrm>
                <a:off x="1743275"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16"/>
              <p:cNvSpPr/>
              <p:nvPr/>
            </p:nvSpPr>
            <p:spPr>
              <a:xfrm>
                <a:off x="1669975"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16"/>
              <p:cNvSpPr/>
              <p:nvPr/>
            </p:nvSpPr>
            <p:spPr>
              <a:xfrm>
                <a:off x="159660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16"/>
              <p:cNvSpPr/>
              <p:nvPr/>
            </p:nvSpPr>
            <p:spPr>
              <a:xfrm>
                <a:off x="1523300"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16"/>
              <p:cNvSpPr/>
              <p:nvPr/>
            </p:nvSpPr>
            <p:spPr>
              <a:xfrm>
                <a:off x="144992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16"/>
              <p:cNvSpPr/>
              <p:nvPr/>
            </p:nvSpPr>
            <p:spPr>
              <a:xfrm>
                <a:off x="1376625"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16"/>
              <p:cNvSpPr/>
              <p:nvPr/>
            </p:nvSpPr>
            <p:spPr>
              <a:xfrm>
                <a:off x="785600" y="1796450"/>
                <a:ext cx="15725" cy="15725"/>
              </a:xfrm>
              <a:custGeom>
                <a:avLst/>
                <a:gdLst/>
                <a:ahLst/>
                <a:cxnLst/>
                <a:rect l="l" t="t" r="r" b="b"/>
                <a:pathLst>
                  <a:path w="629" h="629" extrusionOk="0">
                    <a:moveTo>
                      <a:pt x="313" y="1"/>
                    </a:moveTo>
                    <a:cubicBezTo>
                      <a:pt x="140" y="1"/>
                      <a:pt x="1" y="140"/>
                      <a:pt x="1" y="316"/>
                    </a:cubicBezTo>
                    <a:cubicBezTo>
                      <a:pt x="1" y="489"/>
                      <a:pt x="140" y="628"/>
                      <a:pt x="313" y="628"/>
                    </a:cubicBezTo>
                    <a:cubicBezTo>
                      <a:pt x="489" y="628"/>
                      <a:pt x="629" y="489"/>
                      <a:pt x="629" y="316"/>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16"/>
              <p:cNvSpPr/>
              <p:nvPr/>
            </p:nvSpPr>
            <p:spPr>
              <a:xfrm>
                <a:off x="785600" y="1868775"/>
                <a:ext cx="15725" cy="15800"/>
              </a:xfrm>
              <a:custGeom>
                <a:avLst/>
                <a:gdLst/>
                <a:ahLst/>
                <a:cxnLst/>
                <a:rect l="l" t="t" r="r" b="b"/>
                <a:pathLst>
                  <a:path w="629" h="632" extrusionOk="0">
                    <a:moveTo>
                      <a:pt x="313" y="1"/>
                    </a:moveTo>
                    <a:cubicBezTo>
                      <a:pt x="140" y="1"/>
                      <a:pt x="1" y="143"/>
                      <a:pt x="1" y="316"/>
                    </a:cubicBezTo>
                    <a:cubicBezTo>
                      <a:pt x="1" y="492"/>
                      <a:pt x="140" y="631"/>
                      <a:pt x="313" y="631"/>
                    </a:cubicBezTo>
                    <a:cubicBezTo>
                      <a:pt x="489" y="631"/>
                      <a:pt x="629" y="492"/>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16"/>
              <p:cNvSpPr/>
              <p:nvPr/>
            </p:nvSpPr>
            <p:spPr>
              <a:xfrm>
                <a:off x="785600" y="1941175"/>
                <a:ext cx="15725" cy="15775"/>
              </a:xfrm>
              <a:custGeom>
                <a:avLst/>
                <a:gdLst/>
                <a:ahLst/>
                <a:cxnLst/>
                <a:rect l="l" t="t" r="r" b="b"/>
                <a:pathLst>
                  <a:path w="629" h="631" extrusionOk="0">
                    <a:moveTo>
                      <a:pt x="313" y="0"/>
                    </a:moveTo>
                    <a:cubicBezTo>
                      <a:pt x="140" y="0"/>
                      <a:pt x="1" y="140"/>
                      <a:pt x="1" y="316"/>
                    </a:cubicBezTo>
                    <a:cubicBezTo>
                      <a:pt x="1" y="489"/>
                      <a:pt x="140" y="631"/>
                      <a:pt x="313" y="631"/>
                    </a:cubicBezTo>
                    <a:cubicBezTo>
                      <a:pt x="489" y="631"/>
                      <a:pt x="629" y="489"/>
                      <a:pt x="629" y="316"/>
                    </a:cubicBezTo>
                    <a:cubicBezTo>
                      <a:pt x="629" y="140"/>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16"/>
              <p:cNvSpPr/>
              <p:nvPr/>
            </p:nvSpPr>
            <p:spPr>
              <a:xfrm>
                <a:off x="785600" y="2013575"/>
                <a:ext cx="15725" cy="15700"/>
              </a:xfrm>
              <a:custGeom>
                <a:avLst/>
                <a:gdLst/>
                <a:ahLst/>
                <a:cxnLst/>
                <a:rect l="l" t="t" r="r" b="b"/>
                <a:pathLst>
                  <a:path w="629" h="628" extrusionOk="0">
                    <a:moveTo>
                      <a:pt x="313" y="0"/>
                    </a:moveTo>
                    <a:cubicBezTo>
                      <a:pt x="140" y="0"/>
                      <a:pt x="1" y="140"/>
                      <a:pt x="1" y="315"/>
                    </a:cubicBezTo>
                    <a:cubicBezTo>
                      <a:pt x="1" y="488"/>
                      <a:pt x="140" y="628"/>
                      <a:pt x="313" y="628"/>
                    </a:cubicBezTo>
                    <a:cubicBezTo>
                      <a:pt x="489" y="628"/>
                      <a:pt x="629" y="488"/>
                      <a:pt x="629" y="315"/>
                    </a:cubicBezTo>
                    <a:cubicBezTo>
                      <a:pt x="629" y="140"/>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16"/>
              <p:cNvSpPr/>
              <p:nvPr/>
            </p:nvSpPr>
            <p:spPr>
              <a:xfrm>
                <a:off x="785600" y="2085900"/>
                <a:ext cx="15725" cy="15775"/>
              </a:xfrm>
              <a:custGeom>
                <a:avLst/>
                <a:gdLst/>
                <a:ahLst/>
                <a:cxnLst/>
                <a:rect l="l" t="t" r="r" b="b"/>
                <a:pathLst>
                  <a:path w="629" h="631" extrusionOk="0">
                    <a:moveTo>
                      <a:pt x="313" y="0"/>
                    </a:moveTo>
                    <a:cubicBezTo>
                      <a:pt x="140" y="0"/>
                      <a:pt x="1" y="142"/>
                      <a:pt x="1" y="315"/>
                    </a:cubicBezTo>
                    <a:cubicBezTo>
                      <a:pt x="1" y="491"/>
                      <a:pt x="140" y="631"/>
                      <a:pt x="313" y="631"/>
                    </a:cubicBezTo>
                    <a:cubicBezTo>
                      <a:pt x="489" y="631"/>
                      <a:pt x="629" y="491"/>
                      <a:pt x="629" y="315"/>
                    </a:cubicBezTo>
                    <a:cubicBezTo>
                      <a:pt x="629" y="142"/>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16"/>
              <p:cNvSpPr/>
              <p:nvPr/>
            </p:nvSpPr>
            <p:spPr>
              <a:xfrm>
                <a:off x="785600" y="2158275"/>
                <a:ext cx="15725" cy="15800"/>
              </a:xfrm>
              <a:custGeom>
                <a:avLst/>
                <a:gdLst/>
                <a:ahLst/>
                <a:cxnLst/>
                <a:rect l="l" t="t" r="r" b="b"/>
                <a:pathLst>
                  <a:path w="629" h="632" extrusionOk="0">
                    <a:moveTo>
                      <a:pt x="313" y="1"/>
                    </a:moveTo>
                    <a:cubicBezTo>
                      <a:pt x="140" y="1"/>
                      <a:pt x="1" y="140"/>
                      <a:pt x="1" y="316"/>
                    </a:cubicBezTo>
                    <a:cubicBezTo>
                      <a:pt x="1" y="489"/>
                      <a:pt x="140" y="631"/>
                      <a:pt x="313" y="631"/>
                    </a:cubicBezTo>
                    <a:cubicBezTo>
                      <a:pt x="489" y="631"/>
                      <a:pt x="629" y="489"/>
                      <a:pt x="629" y="316"/>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16"/>
              <p:cNvSpPr/>
              <p:nvPr/>
            </p:nvSpPr>
            <p:spPr>
              <a:xfrm>
                <a:off x="785600" y="2230675"/>
                <a:ext cx="15725" cy="15725"/>
              </a:xfrm>
              <a:custGeom>
                <a:avLst/>
                <a:gdLst/>
                <a:ahLst/>
                <a:cxnLst/>
                <a:rect l="l" t="t" r="r" b="b"/>
                <a:pathLst>
                  <a:path w="629" h="629" extrusionOk="0">
                    <a:moveTo>
                      <a:pt x="313" y="1"/>
                    </a:moveTo>
                    <a:cubicBezTo>
                      <a:pt x="140" y="1"/>
                      <a:pt x="1" y="140"/>
                      <a:pt x="1" y="313"/>
                    </a:cubicBezTo>
                    <a:cubicBezTo>
                      <a:pt x="1" y="489"/>
                      <a:pt x="140" y="628"/>
                      <a:pt x="313" y="628"/>
                    </a:cubicBezTo>
                    <a:cubicBezTo>
                      <a:pt x="489" y="628"/>
                      <a:pt x="629" y="489"/>
                      <a:pt x="629" y="313"/>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16"/>
              <p:cNvSpPr/>
              <p:nvPr/>
            </p:nvSpPr>
            <p:spPr>
              <a:xfrm>
                <a:off x="785600" y="2303000"/>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9" y="489"/>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16"/>
              <p:cNvSpPr/>
              <p:nvPr/>
            </p:nvSpPr>
            <p:spPr>
              <a:xfrm>
                <a:off x="785600" y="2375400"/>
                <a:ext cx="15725" cy="15800"/>
              </a:xfrm>
              <a:custGeom>
                <a:avLst/>
                <a:gdLst/>
                <a:ahLst/>
                <a:cxnLst/>
                <a:rect l="l" t="t" r="r" b="b"/>
                <a:pathLst>
                  <a:path w="629" h="632" extrusionOk="0">
                    <a:moveTo>
                      <a:pt x="313" y="1"/>
                    </a:moveTo>
                    <a:cubicBezTo>
                      <a:pt x="140" y="1"/>
                      <a:pt x="1" y="140"/>
                      <a:pt x="1" y="316"/>
                    </a:cubicBezTo>
                    <a:cubicBezTo>
                      <a:pt x="1" y="489"/>
                      <a:pt x="140" y="631"/>
                      <a:pt x="313" y="631"/>
                    </a:cubicBezTo>
                    <a:cubicBezTo>
                      <a:pt x="489" y="631"/>
                      <a:pt x="629" y="489"/>
                      <a:pt x="629" y="316"/>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16"/>
              <p:cNvSpPr/>
              <p:nvPr/>
            </p:nvSpPr>
            <p:spPr>
              <a:xfrm>
                <a:off x="785600" y="2447725"/>
                <a:ext cx="15725" cy="15800"/>
              </a:xfrm>
              <a:custGeom>
                <a:avLst/>
                <a:gdLst/>
                <a:ahLst/>
                <a:cxnLst/>
                <a:rect l="l" t="t" r="r" b="b"/>
                <a:pathLst>
                  <a:path w="629" h="632" extrusionOk="0">
                    <a:moveTo>
                      <a:pt x="313" y="1"/>
                    </a:moveTo>
                    <a:cubicBezTo>
                      <a:pt x="140" y="1"/>
                      <a:pt x="1" y="143"/>
                      <a:pt x="1" y="316"/>
                    </a:cubicBezTo>
                    <a:cubicBezTo>
                      <a:pt x="1" y="492"/>
                      <a:pt x="140" y="631"/>
                      <a:pt x="313" y="631"/>
                    </a:cubicBezTo>
                    <a:cubicBezTo>
                      <a:pt x="489" y="631"/>
                      <a:pt x="629" y="492"/>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16"/>
              <p:cNvSpPr/>
              <p:nvPr/>
            </p:nvSpPr>
            <p:spPr>
              <a:xfrm>
                <a:off x="785600" y="2520125"/>
                <a:ext cx="15725" cy="15775"/>
              </a:xfrm>
              <a:custGeom>
                <a:avLst/>
                <a:gdLst/>
                <a:ahLst/>
                <a:cxnLst/>
                <a:rect l="l" t="t" r="r" b="b"/>
                <a:pathLst>
                  <a:path w="629" h="631" extrusionOk="0">
                    <a:moveTo>
                      <a:pt x="313" y="0"/>
                    </a:moveTo>
                    <a:cubicBezTo>
                      <a:pt x="140" y="0"/>
                      <a:pt x="1" y="143"/>
                      <a:pt x="1" y="316"/>
                    </a:cubicBezTo>
                    <a:cubicBezTo>
                      <a:pt x="1" y="489"/>
                      <a:pt x="140" y="631"/>
                      <a:pt x="313" y="631"/>
                    </a:cubicBezTo>
                    <a:cubicBezTo>
                      <a:pt x="489" y="631"/>
                      <a:pt x="629" y="489"/>
                      <a:pt x="629" y="316"/>
                    </a:cubicBezTo>
                    <a:cubicBezTo>
                      <a:pt x="629" y="143"/>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16"/>
              <p:cNvSpPr/>
              <p:nvPr/>
            </p:nvSpPr>
            <p:spPr>
              <a:xfrm>
                <a:off x="2471975" y="3915975"/>
                <a:ext cx="15775" cy="15800"/>
              </a:xfrm>
              <a:custGeom>
                <a:avLst/>
                <a:gdLst/>
                <a:ahLst/>
                <a:cxnLst/>
                <a:rect l="l" t="t" r="r" b="b"/>
                <a:pathLst>
                  <a:path w="631" h="632" extrusionOk="0">
                    <a:moveTo>
                      <a:pt x="315" y="1"/>
                    </a:moveTo>
                    <a:cubicBezTo>
                      <a:pt x="143" y="1"/>
                      <a:pt x="0" y="143"/>
                      <a:pt x="0" y="316"/>
                    </a:cubicBezTo>
                    <a:cubicBezTo>
                      <a:pt x="0" y="489"/>
                      <a:pt x="143" y="631"/>
                      <a:pt x="315" y="631"/>
                    </a:cubicBezTo>
                    <a:cubicBezTo>
                      <a:pt x="491" y="631"/>
                      <a:pt x="631" y="489"/>
                      <a:pt x="631" y="316"/>
                    </a:cubicBezTo>
                    <a:cubicBezTo>
                      <a:pt x="631" y="143"/>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16"/>
              <p:cNvSpPr/>
              <p:nvPr/>
            </p:nvSpPr>
            <p:spPr>
              <a:xfrm>
                <a:off x="2398675" y="3915975"/>
                <a:ext cx="15775" cy="15800"/>
              </a:xfrm>
              <a:custGeom>
                <a:avLst/>
                <a:gdLst/>
                <a:ahLst/>
                <a:cxnLst/>
                <a:rect l="l" t="t" r="r" b="b"/>
                <a:pathLst>
                  <a:path w="631" h="632" extrusionOk="0">
                    <a:moveTo>
                      <a:pt x="315" y="1"/>
                    </a:moveTo>
                    <a:cubicBezTo>
                      <a:pt x="140" y="1"/>
                      <a:pt x="0" y="143"/>
                      <a:pt x="0" y="316"/>
                    </a:cubicBezTo>
                    <a:cubicBezTo>
                      <a:pt x="0" y="489"/>
                      <a:pt x="140"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16"/>
              <p:cNvSpPr/>
              <p:nvPr/>
            </p:nvSpPr>
            <p:spPr>
              <a:xfrm>
                <a:off x="2325375" y="3915975"/>
                <a:ext cx="15700" cy="15800"/>
              </a:xfrm>
              <a:custGeom>
                <a:avLst/>
                <a:gdLst/>
                <a:ahLst/>
                <a:cxnLst/>
                <a:rect l="l" t="t" r="r" b="b"/>
                <a:pathLst>
                  <a:path w="628" h="632" extrusionOk="0">
                    <a:moveTo>
                      <a:pt x="313" y="1"/>
                    </a:moveTo>
                    <a:cubicBezTo>
                      <a:pt x="140" y="1"/>
                      <a:pt x="0" y="143"/>
                      <a:pt x="0" y="316"/>
                    </a:cubicBezTo>
                    <a:cubicBezTo>
                      <a:pt x="0" y="489"/>
                      <a:pt x="140" y="631"/>
                      <a:pt x="313" y="631"/>
                    </a:cubicBezTo>
                    <a:cubicBezTo>
                      <a:pt x="488" y="631"/>
                      <a:pt x="628" y="489"/>
                      <a:pt x="628" y="316"/>
                    </a:cubicBezTo>
                    <a:cubicBezTo>
                      <a:pt x="628" y="143"/>
                      <a:pt x="488"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16"/>
              <p:cNvSpPr/>
              <p:nvPr/>
            </p:nvSpPr>
            <p:spPr>
              <a:xfrm>
                <a:off x="2252000" y="3915975"/>
                <a:ext cx="15775" cy="15800"/>
              </a:xfrm>
              <a:custGeom>
                <a:avLst/>
                <a:gdLst/>
                <a:ahLst/>
                <a:cxnLst/>
                <a:rect l="l" t="t" r="r" b="b"/>
                <a:pathLst>
                  <a:path w="631" h="632" extrusionOk="0">
                    <a:moveTo>
                      <a:pt x="315" y="1"/>
                    </a:moveTo>
                    <a:cubicBezTo>
                      <a:pt x="143" y="1"/>
                      <a:pt x="0" y="143"/>
                      <a:pt x="0" y="316"/>
                    </a:cubicBezTo>
                    <a:cubicBezTo>
                      <a:pt x="0" y="489"/>
                      <a:pt x="143"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16"/>
              <p:cNvSpPr/>
              <p:nvPr/>
            </p:nvSpPr>
            <p:spPr>
              <a:xfrm>
                <a:off x="217862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91" y="631"/>
                      <a:pt x="631" y="489"/>
                      <a:pt x="631" y="316"/>
                    </a:cubicBezTo>
                    <a:cubicBezTo>
                      <a:pt x="631" y="143"/>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16"/>
              <p:cNvSpPr/>
              <p:nvPr/>
            </p:nvSpPr>
            <p:spPr>
              <a:xfrm>
                <a:off x="210532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16"/>
              <p:cNvSpPr/>
              <p:nvPr/>
            </p:nvSpPr>
            <p:spPr>
              <a:xfrm>
                <a:off x="2031950"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91" y="631"/>
                      <a:pt x="631" y="489"/>
                      <a:pt x="631" y="316"/>
                    </a:cubicBezTo>
                    <a:cubicBezTo>
                      <a:pt x="631" y="143"/>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16"/>
              <p:cNvSpPr/>
              <p:nvPr/>
            </p:nvSpPr>
            <p:spPr>
              <a:xfrm>
                <a:off x="1958650"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16"/>
              <p:cNvSpPr/>
              <p:nvPr/>
            </p:nvSpPr>
            <p:spPr>
              <a:xfrm>
                <a:off x="1885350" y="3915975"/>
                <a:ext cx="15725" cy="15800"/>
              </a:xfrm>
              <a:custGeom>
                <a:avLst/>
                <a:gdLst/>
                <a:ahLst/>
                <a:cxnLst/>
                <a:rect l="l" t="t" r="r" b="b"/>
                <a:pathLst>
                  <a:path w="629" h="632" extrusionOk="0">
                    <a:moveTo>
                      <a:pt x="313" y="1"/>
                    </a:moveTo>
                    <a:cubicBezTo>
                      <a:pt x="140" y="1"/>
                      <a:pt x="0" y="143"/>
                      <a:pt x="0" y="316"/>
                    </a:cubicBezTo>
                    <a:cubicBezTo>
                      <a:pt x="0"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16"/>
              <p:cNvSpPr/>
              <p:nvPr/>
            </p:nvSpPr>
            <p:spPr>
              <a:xfrm>
                <a:off x="181197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16"/>
              <p:cNvSpPr/>
              <p:nvPr/>
            </p:nvSpPr>
            <p:spPr>
              <a:xfrm>
                <a:off x="1738675" y="3915975"/>
                <a:ext cx="15725" cy="15800"/>
              </a:xfrm>
              <a:custGeom>
                <a:avLst/>
                <a:gdLst/>
                <a:ahLst/>
                <a:cxnLst/>
                <a:rect l="l" t="t" r="r" b="b"/>
                <a:pathLst>
                  <a:path w="629" h="632" extrusionOk="0">
                    <a:moveTo>
                      <a:pt x="313" y="1"/>
                    </a:moveTo>
                    <a:cubicBezTo>
                      <a:pt x="140" y="1"/>
                      <a:pt x="0" y="143"/>
                      <a:pt x="0" y="316"/>
                    </a:cubicBezTo>
                    <a:cubicBezTo>
                      <a:pt x="0"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16"/>
              <p:cNvSpPr/>
              <p:nvPr/>
            </p:nvSpPr>
            <p:spPr>
              <a:xfrm>
                <a:off x="1665300" y="3915975"/>
                <a:ext cx="15775" cy="15800"/>
              </a:xfrm>
              <a:custGeom>
                <a:avLst/>
                <a:gdLst/>
                <a:ahLst/>
                <a:cxnLst/>
                <a:rect l="l" t="t" r="r" b="b"/>
                <a:pathLst>
                  <a:path w="631"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16"/>
              <p:cNvSpPr/>
              <p:nvPr/>
            </p:nvSpPr>
            <p:spPr>
              <a:xfrm>
                <a:off x="159192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16"/>
              <p:cNvSpPr/>
              <p:nvPr/>
            </p:nvSpPr>
            <p:spPr>
              <a:xfrm>
                <a:off x="151862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16"/>
              <p:cNvSpPr/>
              <p:nvPr/>
            </p:nvSpPr>
            <p:spPr>
              <a:xfrm>
                <a:off x="144525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16"/>
              <p:cNvSpPr/>
              <p:nvPr/>
            </p:nvSpPr>
            <p:spPr>
              <a:xfrm>
                <a:off x="137195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16"/>
              <p:cNvSpPr/>
              <p:nvPr/>
            </p:nvSpPr>
            <p:spPr>
              <a:xfrm>
                <a:off x="1298650" y="3915975"/>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16"/>
              <p:cNvSpPr/>
              <p:nvPr/>
            </p:nvSpPr>
            <p:spPr>
              <a:xfrm>
                <a:off x="122527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16"/>
              <p:cNvSpPr/>
              <p:nvPr/>
            </p:nvSpPr>
            <p:spPr>
              <a:xfrm>
                <a:off x="115190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16"/>
              <p:cNvSpPr/>
              <p:nvPr/>
            </p:nvSpPr>
            <p:spPr>
              <a:xfrm>
                <a:off x="107860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16"/>
              <p:cNvSpPr/>
              <p:nvPr/>
            </p:nvSpPr>
            <p:spPr>
              <a:xfrm>
                <a:off x="1005300" y="3915975"/>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16"/>
              <p:cNvSpPr/>
              <p:nvPr/>
            </p:nvSpPr>
            <p:spPr>
              <a:xfrm>
                <a:off x="93192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16"/>
              <p:cNvSpPr/>
              <p:nvPr/>
            </p:nvSpPr>
            <p:spPr>
              <a:xfrm>
                <a:off x="858625" y="3915975"/>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16"/>
              <p:cNvSpPr/>
              <p:nvPr/>
            </p:nvSpPr>
            <p:spPr>
              <a:xfrm>
                <a:off x="78525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16"/>
              <p:cNvSpPr/>
              <p:nvPr/>
            </p:nvSpPr>
            <p:spPr>
              <a:xfrm>
                <a:off x="780925" y="3854675"/>
                <a:ext cx="15725" cy="15800"/>
              </a:xfrm>
              <a:custGeom>
                <a:avLst/>
                <a:gdLst/>
                <a:ahLst/>
                <a:cxnLst/>
                <a:rect l="l" t="t" r="r" b="b"/>
                <a:pathLst>
                  <a:path w="629" h="632" extrusionOk="0">
                    <a:moveTo>
                      <a:pt x="316" y="1"/>
                    </a:moveTo>
                    <a:cubicBezTo>
                      <a:pt x="140" y="1"/>
                      <a:pt x="1" y="140"/>
                      <a:pt x="1" y="316"/>
                    </a:cubicBezTo>
                    <a:cubicBezTo>
                      <a:pt x="1" y="489"/>
                      <a:pt x="140" y="631"/>
                      <a:pt x="316" y="631"/>
                    </a:cubicBezTo>
                    <a:cubicBezTo>
                      <a:pt x="489" y="631"/>
                      <a:pt x="629" y="489"/>
                      <a:pt x="629" y="316"/>
                    </a:cubicBezTo>
                    <a:cubicBezTo>
                      <a:pt x="629"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16"/>
              <p:cNvSpPr/>
              <p:nvPr/>
            </p:nvSpPr>
            <p:spPr>
              <a:xfrm>
                <a:off x="780925" y="3782275"/>
                <a:ext cx="15725" cy="15800"/>
              </a:xfrm>
              <a:custGeom>
                <a:avLst/>
                <a:gdLst/>
                <a:ahLst/>
                <a:cxnLst/>
                <a:rect l="l" t="t" r="r" b="b"/>
                <a:pathLst>
                  <a:path w="629" h="632" extrusionOk="0">
                    <a:moveTo>
                      <a:pt x="316" y="1"/>
                    </a:moveTo>
                    <a:cubicBezTo>
                      <a:pt x="140" y="1"/>
                      <a:pt x="1" y="143"/>
                      <a:pt x="1" y="316"/>
                    </a:cubicBezTo>
                    <a:cubicBezTo>
                      <a:pt x="1" y="489"/>
                      <a:pt x="140" y="631"/>
                      <a:pt x="316" y="631"/>
                    </a:cubicBezTo>
                    <a:cubicBezTo>
                      <a:pt x="489" y="631"/>
                      <a:pt x="629" y="489"/>
                      <a:pt x="629" y="316"/>
                    </a:cubicBezTo>
                    <a:cubicBezTo>
                      <a:pt x="629"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16"/>
              <p:cNvSpPr/>
              <p:nvPr/>
            </p:nvSpPr>
            <p:spPr>
              <a:xfrm>
                <a:off x="780925" y="3709950"/>
                <a:ext cx="15725" cy="15725"/>
              </a:xfrm>
              <a:custGeom>
                <a:avLst/>
                <a:gdLst/>
                <a:ahLst/>
                <a:cxnLst/>
                <a:rect l="l" t="t" r="r" b="b"/>
                <a:pathLst>
                  <a:path w="629" h="629" extrusionOk="0">
                    <a:moveTo>
                      <a:pt x="316" y="1"/>
                    </a:moveTo>
                    <a:cubicBezTo>
                      <a:pt x="140" y="1"/>
                      <a:pt x="1" y="140"/>
                      <a:pt x="1" y="313"/>
                    </a:cubicBezTo>
                    <a:cubicBezTo>
                      <a:pt x="1" y="489"/>
                      <a:pt x="140" y="629"/>
                      <a:pt x="316" y="629"/>
                    </a:cubicBezTo>
                    <a:cubicBezTo>
                      <a:pt x="489" y="629"/>
                      <a:pt x="629" y="489"/>
                      <a:pt x="629" y="313"/>
                    </a:cubicBezTo>
                    <a:cubicBezTo>
                      <a:pt x="629"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16"/>
              <p:cNvSpPr/>
              <p:nvPr/>
            </p:nvSpPr>
            <p:spPr>
              <a:xfrm>
                <a:off x="780925" y="3637575"/>
                <a:ext cx="15725" cy="15775"/>
              </a:xfrm>
              <a:custGeom>
                <a:avLst/>
                <a:gdLst/>
                <a:ahLst/>
                <a:cxnLst/>
                <a:rect l="l" t="t" r="r" b="b"/>
                <a:pathLst>
                  <a:path w="629" h="631" extrusionOk="0">
                    <a:moveTo>
                      <a:pt x="316" y="0"/>
                    </a:moveTo>
                    <a:cubicBezTo>
                      <a:pt x="140" y="0"/>
                      <a:pt x="1" y="142"/>
                      <a:pt x="1" y="315"/>
                    </a:cubicBezTo>
                    <a:cubicBezTo>
                      <a:pt x="1" y="488"/>
                      <a:pt x="140" y="631"/>
                      <a:pt x="316" y="631"/>
                    </a:cubicBezTo>
                    <a:cubicBezTo>
                      <a:pt x="489" y="631"/>
                      <a:pt x="629" y="488"/>
                      <a:pt x="629" y="315"/>
                    </a:cubicBezTo>
                    <a:cubicBezTo>
                      <a:pt x="629" y="142"/>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16"/>
              <p:cNvSpPr/>
              <p:nvPr/>
            </p:nvSpPr>
            <p:spPr>
              <a:xfrm>
                <a:off x="780925" y="3565175"/>
                <a:ext cx="15725" cy="15775"/>
              </a:xfrm>
              <a:custGeom>
                <a:avLst/>
                <a:gdLst/>
                <a:ahLst/>
                <a:cxnLst/>
                <a:rect l="l" t="t" r="r" b="b"/>
                <a:pathLst>
                  <a:path w="629" h="631" extrusionOk="0">
                    <a:moveTo>
                      <a:pt x="316" y="0"/>
                    </a:moveTo>
                    <a:cubicBezTo>
                      <a:pt x="140" y="0"/>
                      <a:pt x="1" y="143"/>
                      <a:pt x="1" y="316"/>
                    </a:cubicBezTo>
                    <a:cubicBezTo>
                      <a:pt x="1" y="489"/>
                      <a:pt x="140" y="631"/>
                      <a:pt x="316" y="631"/>
                    </a:cubicBezTo>
                    <a:cubicBezTo>
                      <a:pt x="489" y="631"/>
                      <a:pt x="629" y="489"/>
                      <a:pt x="629" y="316"/>
                    </a:cubicBezTo>
                    <a:cubicBezTo>
                      <a:pt x="629"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16"/>
              <p:cNvSpPr/>
              <p:nvPr/>
            </p:nvSpPr>
            <p:spPr>
              <a:xfrm>
                <a:off x="780925" y="3492850"/>
                <a:ext cx="15725" cy="15725"/>
              </a:xfrm>
              <a:custGeom>
                <a:avLst/>
                <a:gdLst/>
                <a:ahLst/>
                <a:cxnLst/>
                <a:rect l="l" t="t" r="r" b="b"/>
                <a:pathLst>
                  <a:path w="629" h="629" extrusionOk="0">
                    <a:moveTo>
                      <a:pt x="316" y="0"/>
                    </a:moveTo>
                    <a:cubicBezTo>
                      <a:pt x="140" y="0"/>
                      <a:pt x="1" y="140"/>
                      <a:pt x="1" y="316"/>
                    </a:cubicBezTo>
                    <a:cubicBezTo>
                      <a:pt x="1" y="489"/>
                      <a:pt x="140" y="628"/>
                      <a:pt x="316" y="628"/>
                    </a:cubicBezTo>
                    <a:cubicBezTo>
                      <a:pt x="489" y="628"/>
                      <a:pt x="629" y="489"/>
                      <a:pt x="629" y="316"/>
                    </a:cubicBezTo>
                    <a:cubicBezTo>
                      <a:pt x="629"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16"/>
              <p:cNvSpPr/>
              <p:nvPr/>
            </p:nvSpPr>
            <p:spPr>
              <a:xfrm>
                <a:off x="780925" y="3420450"/>
                <a:ext cx="15725" cy="15800"/>
              </a:xfrm>
              <a:custGeom>
                <a:avLst/>
                <a:gdLst/>
                <a:ahLst/>
                <a:cxnLst/>
                <a:rect l="l" t="t" r="r" b="b"/>
                <a:pathLst>
                  <a:path w="629" h="632" extrusionOk="0">
                    <a:moveTo>
                      <a:pt x="316" y="1"/>
                    </a:moveTo>
                    <a:cubicBezTo>
                      <a:pt x="140" y="1"/>
                      <a:pt x="1" y="143"/>
                      <a:pt x="1" y="316"/>
                    </a:cubicBezTo>
                    <a:cubicBezTo>
                      <a:pt x="1" y="489"/>
                      <a:pt x="140" y="631"/>
                      <a:pt x="316" y="631"/>
                    </a:cubicBezTo>
                    <a:cubicBezTo>
                      <a:pt x="489" y="631"/>
                      <a:pt x="629" y="489"/>
                      <a:pt x="629" y="316"/>
                    </a:cubicBezTo>
                    <a:cubicBezTo>
                      <a:pt x="629"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16"/>
              <p:cNvSpPr/>
              <p:nvPr/>
            </p:nvSpPr>
            <p:spPr>
              <a:xfrm>
                <a:off x="780925" y="3348050"/>
                <a:ext cx="15725" cy="15800"/>
              </a:xfrm>
              <a:custGeom>
                <a:avLst/>
                <a:gdLst/>
                <a:ahLst/>
                <a:cxnLst/>
                <a:rect l="l" t="t" r="r" b="b"/>
                <a:pathLst>
                  <a:path w="629" h="632" extrusionOk="0">
                    <a:moveTo>
                      <a:pt x="316" y="1"/>
                    </a:moveTo>
                    <a:cubicBezTo>
                      <a:pt x="140" y="1"/>
                      <a:pt x="1" y="143"/>
                      <a:pt x="1" y="316"/>
                    </a:cubicBezTo>
                    <a:cubicBezTo>
                      <a:pt x="1" y="492"/>
                      <a:pt x="140" y="631"/>
                      <a:pt x="316" y="631"/>
                    </a:cubicBezTo>
                    <a:cubicBezTo>
                      <a:pt x="489" y="631"/>
                      <a:pt x="629" y="492"/>
                      <a:pt x="629" y="316"/>
                    </a:cubicBezTo>
                    <a:cubicBezTo>
                      <a:pt x="629"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16"/>
              <p:cNvSpPr/>
              <p:nvPr/>
            </p:nvSpPr>
            <p:spPr>
              <a:xfrm>
                <a:off x="780925" y="3275725"/>
                <a:ext cx="15725" cy="15800"/>
              </a:xfrm>
              <a:custGeom>
                <a:avLst/>
                <a:gdLst/>
                <a:ahLst/>
                <a:cxnLst/>
                <a:rect l="l" t="t" r="r" b="b"/>
                <a:pathLst>
                  <a:path w="629" h="632" extrusionOk="0">
                    <a:moveTo>
                      <a:pt x="316" y="1"/>
                    </a:moveTo>
                    <a:cubicBezTo>
                      <a:pt x="140" y="1"/>
                      <a:pt x="1" y="140"/>
                      <a:pt x="1" y="316"/>
                    </a:cubicBezTo>
                    <a:cubicBezTo>
                      <a:pt x="1" y="489"/>
                      <a:pt x="140" y="631"/>
                      <a:pt x="316" y="631"/>
                    </a:cubicBezTo>
                    <a:cubicBezTo>
                      <a:pt x="489" y="631"/>
                      <a:pt x="629" y="489"/>
                      <a:pt x="629" y="316"/>
                    </a:cubicBezTo>
                    <a:cubicBezTo>
                      <a:pt x="629"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16"/>
              <p:cNvSpPr/>
              <p:nvPr/>
            </p:nvSpPr>
            <p:spPr>
              <a:xfrm>
                <a:off x="780925" y="3203350"/>
                <a:ext cx="15725" cy="15775"/>
              </a:xfrm>
              <a:custGeom>
                <a:avLst/>
                <a:gdLst/>
                <a:ahLst/>
                <a:cxnLst/>
                <a:rect l="l" t="t" r="r" b="b"/>
                <a:pathLst>
                  <a:path w="629" h="631" extrusionOk="0">
                    <a:moveTo>
                      <a:pt x="316" y="0"/>
                    </a:moveTo>
                    <a:cubicBezTo>
                      <a:pt x="140" y="0"/>
                      <a:pt x="1" y="142"/>
                      <a:pt x="1" y="315"/>
                    </a:cubicBezTo>
                    <a:cubicBezTo>
                      <a:pt x="1" y="488"/>
                      <a:pt x="140" y="631"/>
                      <a:pt x="316" y="631"/>
                    </a:cubicBezTo>
                    <a:cubicBezTo>
                      <a:pt x="489" y="631"/>
                      <a:pt x="629" y="488"/>
                      <a:pt x="629" y="315"/>
                    </a:cubicBezTo>
                    <a:cubicBezTo>
                      <a:pt x="629" y="142"/>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16"/>
              <p:cNvSpPr/>
              <p:nvPr/>
            </p:nvSpPr>
            <p:spPr>
              <a:xfrm>
                <a:off x="780925" y="3130950"/>
                <a:ext cx="15725" cy="15775"/>
              </a:xfrm>
              <a:custGeom>
                <a:avLst/>
                <a:gdLst/>
                <a:ahLst/>
                <a:cxnLst/>
                <a:rect l="l" t="t" r="r" b="b"/>
                <a:pathLst>
                  <a:path w="629" h="631" extrusionOk="0">
                    <a:moveTo>
                      <a:pt x="316" y="0"/>
                    </a:moveTo>
                    <a:cubicBezTo>
                      <a:pt x="140" y="0"/>
                      <a:pt x="1" y="143"/>
                      <a:pt x="1" y="315"/>
                    </a:cubicBezTo>
                    <a:cubicBezTo>
                      <a:pt x="1" y="491"/>
                      <a:pt x="140" y="631"/>
                      <a:pt x="316" y="631"/>
                    </a:cubicBezTo>
                    <a:cubicBezTo>
                      <a:pt x="489" y="631"/>
                      <a:pt x="629" y="491"/>
                      <a:pt x="629" y="315"/>
                    </a:cubicBezTo>
                    <a:cubicBezTo>
                      <a:pt x="629"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16"/>
              <p:cNvSpPr/>
              <p:nvPr/>
            </p:nvSpPr>
            <p:spPr>
              <a:xfrm>
                <a:off x="780925" y="3058625"/>
                <a:ext cx="15725" cy="15775"/>
              </a:xfrm>
              <a:custGeom>
                <a:avLst/>
                <a:gdLst/>
                <a:ahLst/>
                <a:cxnLst/>
                <a:rect l="l" t="t" r="r" b="b"/>
                <a:pathLst>
                  <a:path w="629" h="631" extrusionOk="0">
                    <a:moveTo>
                      <a:pt x="316" y="0"/>
                    </a:moveTo>
                    <a:cubicBezTo>
                      <a:pt x="140" y="0"/>
                      <a:pt x="1" y="140"/>
                      <a:pt x="1" y="315"/>
                    </a:cubicBezTo>
                    <a:cubicBezTo>
                      <a:pt x="1" y="488"/>
                      <a:pt x="140" y="631"/>
                      <a:pt x="316" y="631"/>
                    </a:cubicBezTo>
                    <a:cubicBezTo>
                      <a:pt x="489" y="631"/>
                      <a:pt x="629" y="488"/>
                      <a:pt x="629" y="315"/>
                    </a:cubicBezTo>
                    <a:cubicBezTo>
                      <a:pt x="629"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16"/>
              <p:cNvSpPr/>
              <p:nvPr/>
            </p:nvSpPr>
            <p:spPr>
              <a:xfrm>
                <a:off x="780925" y="2986225"/>
                <a:ext cx="15725" cy="15775"/>
              </a:xfrm>
              <a:custGeom>
                <a:avLst/>
                <a:gdLst/>
                <a:ahLst/>
                <a:cxnLst/>
                <a:rect l="l" t="t" r="r" b="b"/>
                <a:pathLst>
                  <a:path w="629" h="631" extrusionOk="0">
                    <a:moveTo>
                      <a:pt x="316" y="0"/>
                    </a:moveTo>
                    <a:cubicBezTo>
                      <a:pt x="140" y="0"/>
                      <a:pt x="1" y="143"/>
                      <a:pt x="1" y="316"/>
                    </a:cubicBezTo>
                    <a:cubicBezTo>
                      <a:pt x="1" y="489"/>
                      <a:pt x="140" y="631"/>
                      <a:pt x="316" y="631"/>
                    </a:cubicBezTo>
                    <a:cubicBezTo>
                      <a:pt x="489" y="631"/>
                      <a:pt x="629" y="489"/>
                      <a:pt x="629" y="316"/>
                    </a:cubicBezTo>
                    <a:cubicBezTo>
                      <a:pt x="629"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16"/>
              <p:cNvSpPr/>
              <p:nvPr/>
            </p:nvSpPr>
            <p:spPr>
              <a:xfrm>
                <a:off x="780925" y="2913900"/>
                <a:ext cx="15725" cy="15725"/>
              </a:xfrm>
              <a:custGeom>
                <a:avLst/>
                <a:gdLst/>
                <a:ahLst/>
                <a:cxnLst/>
                <a:rect l="l" t="t" r="r" b="b"/>
                <a:pathLst>
                  <a:path w="629" h="629" extrusionOk="0">
                    <a:moveTo>
                      <a:pt x="316" y="0"/>
                    </a:moveTo>
                    <a:cubicBezTo>
                      <a:pt x="140" y="0"/>
                      <a:pt x="1" y="140"/>
                      <a:pt x="1" y="313"/>
                    </a:cubicBezTo>
                    <a:cubicBezTo>
                      <a:pt x="1" y="489"/>
                      <a:pt x="140" y="628"/>
                      <a:pt x="316" y="628"/>
                    </a:cubicBezTo>
                    <a:cubicBezTo>
                      <a:pt x="489" y="628"/>
                      <a:pt x="629" y="489"/>
                      <a:pt x="629" y="313"/>
                    </a:cubicBezTo>
                    <a:cubicBezTo>
                      <a:pt x="629"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16"/>
              <p:cNvSpPr/>
              <p:nvPr/>
            </p:nvSpPr>
            <p:spPr>
              <a:xfrm>
                <a:off x="779825" y="2841500"/>
                <a:ext cx="17950" cy="15775"/>
              </a:xfrm>
              <a:custGeom>
                <a:avLst/>
                <a:gdLst/>
                <a:ahLst/>
                <a:cxnLst/>
                <a:rect l="l" t="t" r="r" b="b"/>
                <a:pathLst>
                  <a:path w="718" h="631" extrusionOk="0">
                    <a:moveTo>
                      <a:pt x="360" y="0"/>
                    </a:moveTo>
                    <a:cubicBezTo>
                      <a:pt x="314" y="0"/>
                      <a:pt x="268" y="10"/>
                      <a:pt x="223" y="31"/>
                    </a:cubicBezTo>
                    <a:cubicBezTo>
                      <a:pt x="67" y="104"/>
                      <a:pt x="0" y="291"/>
                      <a:pt x="73" y="450"/>
                    </a:cubicBezTo>
                    <a:cubicBezTo>
                      <a:pt x="127" y="563"/>
                      <a:pt x="241" y="631"/>
                      <a:pt x="358" y="631"/>
                    </a:cubicBezTo>
                    <a:cubicBezTo>
                      <a:pt x="403" y="631"/>
                      <a:pt x="448" y="621"/>
                      <a:pt x="491" y="600"/>
                    </a:cubicBezTo>
                    <a:cubicBezTo>
                      <a:pt x="650" y="528"/>
                      <a:pt x="717" y="338"/>
                      <a:pt x="645" y="182"/>
                    </a:cubicBezTo>
                    <a:cubicBezTo>
                      <a:pt x="590" y="67"/>
                      <a:pt x="478"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16"/>
              <p:cNvSpPr/>
              <p:nvPr/>
            </p:nvSpPr>
            <p:spPr>
              <a:xfrm>
                <a:off x="2617375" y="3915000"/>
                <a:ext cx="51450" cy="51425"/>
              </a:xfrm>
              <a:custGeom>
                <a:avLst/>
                <a:gdLst/>
                <a:ahLst/>
                <a:cxnLst/>
                <a:rect l="l" t="t" r="r" b="b"/>
                <a:pathLst>
                  <a:path w="2058" h="2057" extrusionOk="0">
                    <a:moveTo>
                      <a:pt x="1028" y="1"/>
                    </a:moveTo>
                    <a:cubicBezTo>
                      <a:pt x="461" y="1"/>
                      <a:pt x="1" y="461"/>
                      <a:pt x="1" y="1028"/>
                    </a:cubicBezTo>
                    <a:cubicBezTo>
                      <a:pt x="1" y="1597"/>
                      <a:pt x="461" y="2057"/>
                      <a:pt x="1028" y="2057"/>
                    </a:cubicBezTo>
                    <a:cubicBezTo>
                      <a:pt x="1597" y="2057"/>
                      <a:pt x="2057" y="1597"/>
                      <a:pt x="2057" y="1028"/>
                    </a:cubicBezTo>
                    <a:cubicBezTo>
                      <a:pt x="2057" y="461"/>
                      <a:pt x="1597" y="1"/>
                      <a:pt x="10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16"/>
              <p:cNvSpPr/>
              <p:nvPr/>
            </p:nvSpPr>
            <p:spPr>
              <a:xfrm>
                <a:off x="2621575" y="1405825"/>
                <a:ext cx="51350" cy="51425"/>
              </a:xfrm>
              <a:custGeom>
                <a:avLst/>
                <a:gdLst/>
                <a:ahLst/>
                <a:cxnLst/>
                <a:rect l="l" t="t" r="r" b="b"/>
                <a:pathLst>
                  <a:path w="2054" h="2057" extrusionOk="0">
                    <a:moveTo>
                      <a:pt x="1027" y="0"/>
                    </a:moveTo>
                    <a:cubicBezTo>
                      <a:pt x="458" y="0"/>
                      <a:pt x="0" y="460"/>
                      <a:pt x="0" y="1029"/>
                    </a:cubicBezTo>
                    <a:cubicBezTo>
                      <a:pt x="0" y="1596"/>
                      <a:pt x="458" y="2056"/>
                      <a:pt x="1027" y="2056"/>
                    </a:cubicBezTo>
                    <a:cubicBezTo>
                      <a:pt x="1593" y="2056"/>
                      <a:pt x="2054" y="1596"/>
                      <a:pt x="2054" y="1029"/>
                    </a:cubicBezTo>
                    <a:cubicBezTo>
                      <a:pt x="2054" y="460"/>
                      <a:pt x="1593" y="0"/>
                      <a:pt x="10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16"/>
              <p:cNvSpPr/>
              <p:nvPr/>
            </p:nvSpPr>
            <p:spPr>
              <a:xfrm>
                <a:off x="783725" y="2646600"/>
                <a:ext cx="88525" cy="85400"/>
              </a:xfrm>
              <a:custGeom>
                <a:avLst/>
                <a:gdLst/>
                <a:ahLst/>
                <a:cxnLst/>
                <a:rect l="l" t="t" r="r" b="b"/>
                <a:pathLst>
                  <a:path w="3541" h="3416" extrusionOk="0">
                    <a:moveTo>
                      <a:pt x="1772" y="0"/>
                    </a:moveTo>
                    <a:cubicBezTo>
                      <a:pt x="1732" y="0"/>
                      <a:pt x="1691" y="2"/>
                      <a:pt x="1649" y="5"/>
                    </a:cubicBezTo>
                    <a:cubicBezTo>
                      <a:pt x="709" y="72"/>
                      <a:pt x="1" y="889"/>
                      <a:pt x="67" y="1829"/>
                    </a:cubicBezTo>
                    <a:cubicBezTo>
                      <a:pt x="132" y="2728"/>
                      <a:pt x="882" y="3415"/>
                      <a:pt x="1769" y="3415"/>
                    </a:cubicBezTo>
                    <a:cubicBezTo>
                      <a:pt x="1810" y="3415"/>
                      <a:pt x="1851" y="3414"/>
                      <a:pt x="1892" y="3411"/>
                    </a:cubicBezTo>
                    <a:cubicBezTo>
                      <a:pt x="2832" y="3344"/>
                      <a:pt x="3541" y="2527"/>
                      <a:pt x="3474" y="1587"/>
                    </a:cubicBezTo>
                    <a:cubicBezTo>
                      <a:pt x="3410" y="688"/>
                      <a:pt x="2660" y="0"/>
                      <a:pt x="1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16"/>
              <p:cNvSpPr/>
              <p:nvPr/>
            </p:nvSpPr>
            <p:spPr>
              <a:xfrm>
                <a:off x="130325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16"/>
              <p:cNvSpPr/>
              <p:nvPr/>
            </p:nvSpPr>
            <p:spPr>
              <a:xfrm>
                <a:off x="1229950"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16"/>
              <p:cNvSpPr/>
              <p:nvPr/>
            </p:nvSpPr>
            <p:spPr>
              <a:xfrm>
                <a:off x="115657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16"/>
              <p:cNvSpPr/>
              <p:nvPr/>
            </p:nvSpPr>
            <p:spPr>
              <a:xfrm>
                <a:off x="1083275"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16"/>
              <p:cNvSpPr/>
              <p:nvPr/>
            </p:nvSpPr>
            <p:spPr>
              <a:xfrm>
                <a:off x="100990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16"/>
              <p:cNvSpPr/>
              <p:nvPr/>
            </p:nvSpPr>
            <p:spPr>
              <a:xfrm>
                <a:off x="936600"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16"/>
              <p:cNvSpPr/>
              <p:nvPr/>
            </p:nvSpPr>
            <p:spPr>
              <a:xfrm>
                <a:off x="86322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16"/>
              <p:cNvSpPr/>
              <p:nvPr/>
            </p:nvSpPr>
            <p:spPr>
              <a:xfrm>
                <a:off x="789925"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16"/>
              <p:cNvSpPr/>
              <p:nvPr/>
            </p:nvSpPr>
            <p:spPr>
              <a:xfrm>
                <a:off x="785550" y="1506950"/>
                <a:ext cx="15775" cy="15775"/>
              </a:xfrm>
              <a:custGeom>
                <a:avLst/>
                <a:gdLst/>
                <a:ahLst/>
                <a:cxnLst/>
                <a:rect l="l" t="t" r="r" b="b"/>
                <a:pathLst>
                  <a:path w="631" h="631" extrusionOk="0">
                    <a:moveTo>
                      <a:pt x="315" y="0"/>
                    </a:moveTo>
                    <a:cubicBezTo>
                      <a:pt x="142" y="0"/>
                      <a:pt x="0" y="142"/>
                      <a:pt x="0" y="315"/>
                    </a:cubicBezTo>
                    <a:cubicBezTo>
                      <a:pt x="0" y="488"/>
                      <a:pt x="142" y="631"/>
                      <a:pt x="315" y="631"/>
                    </a:cubicBezTo>
                    <a:cubicBezTo>
                      <a:pt x="491" y="631"/>
                      <a:pt x="631" y="488"/>
                      <a:pt x="631" y="315"/>
                    </a:cubicBezTo>
                    <a:cubicBezTo>
                      <a:pt x="631" y="142"/>
                      <a:pt x="49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16"/>
              <p:cNvSpPr/>
              <p:nvPr/>
            </p:nvSpPr>
            <p:spPr>
              <a:xfrm>
                <a:off x="785600" y="1579350"/>
                <a:ext cx="15725" cy="15775"/>
              </a:xfrm>
              <a:custGeom>
                <a:avLst/>
                <a:gdLst/>
                <a:ahLst/>
                <a:cxnLst/>
                <a:rect l="l" t="t" r="r" b="b"/>
                <a:pathLst>
                  <a:path w="629" h="631" extrusionOk="0">
                    <a:moveTo>
                      <a:pt x="313" y="0"/>
                    </a:moveTo>
                    <a:cubicBezTo>
                      <a:pt x="140" y="0"/>
                      <a:pt x="1" y="139"/>
                      <a:pt x="1" y="315"/>
                    </a:cubicBezTo>
                    <a:cubicBezTo>
                      <a:pt x="1" y="488"/>
                      <a:pt x="140" y="630"/>
                      <a:pt x="313" y="630"/>
                    </a:cubicBezTo>
                    <a:cubicBezTo>
                      <a:pt x="489" y="630"/>
                      <a:pt x="629" y="488"/>
                      <a:pt x="629" y="315"/>
                    </a:cubicBezTo>
                    <a:cubicBezTo>
                      <a:pt x="629" y="139"/>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16"/>
              <p:cNvSpPr/>
              <p:nvPr/>
            </p:nvSpPr>
            <p:spPr>
              <a:xfrm>
                <a:off x="785600" y="1651675"/>
                <a:ext cx="15725" cy="15775"/>
              </a:xfrm>
              <a:custGeom>
                <a:avLst/>
                <a:gdLst/>
                <a:ahLst/>
                <a:cxnLst/>
                <a:rect l="l" t="t" r="r" b="b"/>
                <a:pathLst>
                  <a:path w="629" h="631" extrusionOk="0">
                    <a:moveTo>
                      <a:pt x="313" y="0"/>
                    </a:moveTo>
                    <a:cubicBezTo>
                      <a:pt x="140" y="0"/>
                      <a:pt x="1" y="142"/>
                      <a:pt x="1" y="315"/>
                    </a:cubicBezTo>
                    <a:cubicBezTo>
                      <a:pt x="1" y="491"/>
                      <a:pt x="140" y="630"/>
                      <a:pt x="313" y="630"/>
                    </a:cubicBezTo>
                    <a:cubicBezTo>
                      <a:pt x="489" y="630"/>
                      <a:pt x="629" y="491"/>
                      <a:pt x="629" y="315"/>
                    </a:cubicBezTo>
                    <a:cubicBezTo>
                      <a:pt x="629" y="142"/>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16"/>
              <p:cNvSpPr/>
              <p:nvPr/>
            </p:nvSpPr>
            <p:spPr>
              <a:xfrm>
                <a:off x="785600" y="1724050"/>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9" y="489"/>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16"/>
              <p:cNvSpPr/>
              <p:nvPr/>
            </p:nvSpPr>
            <p:spPr>
              <a:xfrm>
                <a:off x="736225" y="1407350"/>
                <a:ext cx="2025900" cy="2557550"/>
              </a:xfrm>
              <a:custGeom>
                <a:avLst/>
                <a:gdLst/>
                <a:ahLst/>
                <a:cxnLst/>
                <a:rect l="l" t="t" r="r" b="b"/>
                <a:pathLst>
                  <a:path w="81036" h="102302" extrusionOk="0">
                    <a:moveTo>
                      <a:pt x="4007" y="363"/>
                    </a:moveTo>
                    <a:cubicBezTo>
                      <a:pt x="4071" y="363"/>
                      <a:pt x="4109" y="365"/>
                      <a:pt x="4113" y="366"/>
                    </a:cubicBezTo>
                    <a:lnTo>
                      <a:pt x="71849" y="366"/>
                    </a:lnTo>
                    <a:cubicBezTo>
                      <a:pt x="71880" y="1409"/>
                      <a:pt x="72259" y="2369"/>
                      <a:pt x="72878" y="3125"/>
                    </a:cubicBezTo>
                    <a:lnTo>
                      <a:pt x="3533" y="3125"/>
                    </a:lnTo>
                    <a:lnTo>
                      <a:pt x="3533" y="44481"/>
                    </a:lnTo>
                    <a:cubicBezTo>
                      <a:pt x="3351" y="44659"/>
                      <a:pt x="2595" y="45446"/>
                      <a:pt x="1881" y="46657"/>
                    </a:cubicBezTo>
                    <a:cubicBezTo>
                      <a:pt x="1820" y="46595"/>
                      <a:pt x="1574" y="46327"/>
                      <a:pt x="1036" y="45398"/>
                    </a:cubicBezTo>
                    <a:cubicBezTo>
                      <a:pt x="400" y="44299"/>
                      <a:pt x="520" y="41878"/>
                      <a:pt x="522" y="41844"/>
                    </a:cubicBezTo>
                    <a:cubicBezTo>
                      <a:pt x="520" y="41512"/>
                      <a:pt x="260" y="8573"/>
                      <a:pt x="522" y="4302"/>
                    </a:cubicBezTo>
                    <a:cubicBezTo>
                      <a:pt x="609" y="2896"/>
                      <a:pt x="1044" y="1842"/>
                      <a:pt x="1820" y="1167"/>
                    </a:cubicBezTo>
                    <a:cubicBezTo>
                      <a:pt x="2664" y="429"/>
                      <a:pt x="3680" y="363"/>
                      <a:pt x="4007" y="363"/>
                    </a:cubicBezTo>
                    <a:close/>
                    <a:moveTo>
                      <a:pt x="3661" y="44718"/>
                    </a:moveTo>
                    <a:cubicBezTo>
                      <a:pt x="4177" y="45265"/>
                      <a:pt x="6730" y="48116"/>
                      <a:pt x="6652" y="51031"/>
                    </a:cubicBezTo>
                    <a:lnTo>
                      <a:pt x="6652" y="51536"/>
                    </a:lnTo>
                    <a:cubicBezTo>
                      <a:pt x="6727" y="54429"/>
                      <a:pt x="4205" y="57266"/>
                      <a:pt x="3669" y="57835"/>
                    </a:cubicBezTo>
                    <a:cubicBezTo>
                      <a:pt x="3150" y="57199"/>
                      <a:pt x="609" y="53930"/>
                      <a:pt x="754" y="51059"/>
                    </a:cubicBezTo>
                    <a:cubicBezTo>
                      <a:pt x="924" y="47700"/>
                      <a:pt x="3178" y="45214"/>
                      <a:pt x="3661" y="44718"/>
                    </a:cubicBezTo>
                    <a:close/>
                    <a:moveTo>
                      <a:pt x="3792" y="40572"/>
                    </a:moveTo>
                    <a:cubicBezTo>
                      <a:pt x="6763" y="42187"/>
                      <a:pt x="8747" y="46389"/>
                      <a:pt x="8747" y="51118"/>
                    </a:cubicBezTo>
                    <a:cubicBezTo>
                      <a:pt x="8747" y="55849"/>
                      <a:pt x="6763" y="60050"/>
                      <a:pt x="3792" y="61666"/>
                    </a:cubicBezTo>
                    <a:lnTo>
                      <a:pt x="3792" y="58084"/>
                    </a:lnTo>
                    <a:cubicBezTo>
                      <a:pt x="4174" y="57693"/>
                      <a:pt x="6995" y="54702"/>
                      <a:pt x="6911" y="51533"/>
                    </a:cubicBezTo>
                    <a:lnTo>
                      <a:pt x="6911" y="51034"/>
                    </a:lnTo>
                    <a:cubicBezTo>
                      <a:pt x="6995" y="47859"/>
                      <a:pt x="4174" y="44871"/>
                      <a:pt x="3792" y="44481"/>
                    </a:cubicBezTo>
                    <a:lnTo>
                      <a:pt x="3792" y="40572"/>
                    </a:lnTo>
                    <a:close/>
                    <a:moveTo>
                      <a:pt x="71860" y="0"/>
                    </a:moveTo>
                    <a:lnTo>
                      <a:pt x="71855" y="73"/>
                    </a:lnTo>
                    <a:cubicBezTo>
                      <a:pt x="71855" y="84"/>
                      <a:pt x="71852" y="95"/>
                      <a:pt x="71852" y="104"/>
                    </a:cubicBezTo>
                    <a:lnTo>
                      <a:pt x="4124" y="104"/>
                    </a:lnTo>
                    <a:cubicBezTo>
                      <a:pt x="4115" y="103"/>
                      <a:pt x="4070" y="100"/>
                      <a:pt x="3996" y="100"/>
                    </a:cubicBezTo>
                    <a:cubicBezTo>
                      <a:pt x="3632" y="100"/>
                      <a:pt x="2565" y="172"/>
                      <a:pt x="1652" y="966"/>
                    </a:cubicBezTo>
                    <a:cubicBezTo>
                      <a:pt x="821" y="1691"/>
                      <a:pt x="355" y="2807"/>
                      <a:pt x="263" y="4286"/>
                    </a:cubicBezTo>
                    <a:cubicBezTo>
                      <a:pt x="1" y="8565"/>
                      <a:pt x="260" y="41515"/>
                      <a:pt x="263" y="41839"/>
                    </a:cubicBezTo>
                    <a:cubicBezTo>
                      <a:pt x="257" y="41942"/>
                      <a:pt x="137" y="44361"/>
                      <a:pt x="813" y="45530"/>
                    </a:cubicBezTo>
                    <a:cubicBezTo>
                      <a:pt x="1471" y="46668"/>
                      <a:pt x="1719" y="46863"/>
                      <a:pt x="1747" y="46883"/>
                    </a:cubicBezTo>
                    <a:lnTo>
                      <a:pt x="1781" y="46835"/>
                    </a:lnTo>
                    <a:lnTo>
                      <a:pt x="1781" y="46835"/>
                    </a:lnTo>
                    <a:cubicBezTo>
                      <a:pt x="1153" y="47948"/>
                      <a:pt x="578" y="49393"/>
                      <a:pt x="494" y="51045"/>
                    </a:cubicBezTo>
                    <a:cubicBezTo>
                      <a:pt x="419" y="52543"/>
                      <a:pt x="1022" y="54111"/>
                      <a:pt x="1716" y="55391"/>
                    </a:cubicBezTo>
                    <a:cubicBezTo>
                      <a:pt x="1633" y="55467"/>
                      <a:pt x="1370" y="55754"/>
                      <a:pt x="810" y="56722"/>
                    </a:cubicBezTo>
                    <a:cubicBezTo>
                      <a:pt x="137" y="57891"/>
                      <a:pt x="257" y="60315"/>
                      <a:pt x="263" y="60410"/>
                    </a:cubicBezTo>
                    <a:cubicBezTo>
                      <a:pt x="260" y="60742"/>
                      <a:pt x="1" y="93743"/>
                      <a:pt x="263" y="98028"/>
                    </a:cubicBezTo>
                    <a:cubicBezTo>
                      <a:pt x="355" y="99515"/>
                      <a:pt x="821" y="100633"/>
                      <a:pt x="1652" y="101359"/>
                    </a:cubicBezTo>
                    <a:cubicBezTo>
                      <a:pt x="2559" y="102145"/>
                      <a:pt x="3616" y="102221"/>
                      <a:pt x="3976" y="102221"/>
                    </a:cubicBezTo>
                    <a:cubicBezTo>
                      <a:pt x="4051" y="102221"/>
                      <a:pt x="4096" y="102218"/>
                      <a:pt x="4104" y="102218"/>
                    </a:cubicBezTo>
                    <a:lnTo>
                      <a:pt x="71687" y="102218"/>
                    </a:lnTo>
                    <a:lnTo>
                      <a:pt x="71690" y="102229"/>
                    </a:lnTo>
                    <a:lnTo>
                      <a:pt x="71693" y="102302"/>
                    </a:lnTo>
                    <a:lnTo>
                      <a:pt x="71952" y="102290"/>
                    </a:lnTo>
                    <a:lnTo>
                      <a:pt x="71949" y="102212"/>
                    </a:lnTo>
                    <a:cubicBezTo>
                      <a:pt x="71944" y="102165"/>
                      <a:pt x="71941" y="102120"/>
                      <a:pt x="71941" y="102070"/>
                    </a:cubicBezTo>
                    <a:cubicBezTo>
                      <a:pt x="71941" y="99682"/>
                      <a:pt x="73886" y="97738"/>
                      <a:pt x="76276" y="97738"/>
                    </a:cubicBezTo>
                    <a:cubicBezTo>
                      <a:pt x="78664" y="97738"/>
                      <a:pt x="80609" y="99682"/>
                      <a:pt x="80609" y="102070"/>
                    </a:cubicBezTo>
                    <a:cubicBezTo>
                      <a:pt x="80609" y="102118"/>
                      <a:pt x="80606" y="102165"/>
                      <a:pt x="80603" y="102210"/>
                    </a:cubicBezTo>
                    <a:lnTo>
                      <a:pt x="80598" y="102290"/>
                    </a:lnTo>
                    <a:lnTo>
                      <a:pt x="80857" y="102302"/>
                    </a:lnTo>
                    <a:lnTo>
                      <a:pt x="80863" y="102226"/>
                    </a:lnTo>
                    <a:cubicBezTo>
                      <a:pt x="80866" y="102176"/>
                      <a:pt x="80868" y="102123"/>
                      <a:pt x="80868" y="102073"/>
                    </a:cubicBezTo>
                    <a:cubicBezTo>
                      <a:pt x="80868" y="99540"/>
                      <a:pt x="78810" y="97478"/>
                      <a:pt x="76276" y="97478"/>
                    </a:cubicBezTo>
                    <a:cubicBezTo>
                      <a:pt x="73780" y="97478"/>
                      <a:pt x="71743" y="99478"/>
                      <a:pt x="71684" y="101958"/>
                    </a:cubicBezTo>
                    <a:lnTo>
                      <a:pt x="4093" y="101958"/>
                    </a:lnTo>
                    <a:cubicBezTo>
                      <a:pt x="4092" y="101958"/>
                      <a:pt x="4060" y="101960"/>
                      <a:pt x="4004" y="101960"/>
                    </a:cubicBezTo>
                    <a:cubicBezTo>
                      <a:pt x="3699" y="101960"/>
                      <a:pt x="2673" y="101903"/>
                      <a:pt x="1820" y="101158"/>
                    </a:cubicBezTo>
                    <a:cubicBezTo>
                      <a:pt x="1044" y="100483"/>
                      <a:pt x="609" y="99423"/>
                      <a:pt x="522" y="98014"/>
                    </a:cubicBezTo>
                    <a:cubicBezTo>
                      <a:pt x="260" y="93737"/>
                      <a:pt x="520" y="60745"/>
                      <a:pt x="522" y="60405"/>
                    </a:cubicBezTo>
                    <a:cubicBezTo>
                      <a:pt x="520" y="60380"/>
                      <a:pt x="400" y="57952"/>
                      <a:pt x="1036" y="56851"/>
                    </a:cubicBezTo>
                    <a:cubicBezTo>
                      <a:pt x="1504" y="56039"/>
                      <a:pt x="1750" y="55732"/>
                      <a:pt x="1845" y="55626"/>
                    </a:cubicBezTo>
                    <a:cubicBezTo>
                      <a:pt x="2573" y="56917"/>
                      <a:pt x="3357" y="57869"/>
                      <a:pt x="3533" y="58078"/>
                    </a:cubicBezTo>
                    <a:lnTo>
                      <a:pt x="3533" y="99437"/>
                    </a:lnTo>
                    <a:lnTo>
                      <a:pt x="72415" y="99437"/>
                    </a:lnTo>
                    <a:lnTo>
                      <a:pt x="72415" y="99177"/>
                    </a:lnTo>
                    <a:lnTo>
                      <a:pt x="3792" y="99177"/>
                    </a:lnTo>
                    <a:lnTo>
                      <a:pt x="3792" y="61959"/>
                    </a:lnTo>
                    <a:cubicBezTo>
                      <a:pt x="6914" y="60349"/>
                      <a:pt x="9006" y="56005"/>
                      <a:pt x="9006" y="51120"/>
                    </a:cubicBezTo>
                    <a:cubicBezTo>
                      <a:pt x="9006" y="46233"/>
                      <a:pt x="6914" y="41889"/>
                      <a:pt x="3792" y="40279"/>
                    </a:cubicBezTo>
                    <a:lnTo>
                      <a:pt x="3792" y="24877"/>
                    </a:lnTo>
                    <a:lnTo>
                      <a:pt x="3792" y="3384"/>
                    </a:lnTo>
                    <a:lnTo>
                      <a:pt x="73104" y="3384"/>
                    </a:lnTo>
                    <a:cubicBezTo>
                      <a:pt x="73941" y="4272"/>
                      <a:pt x="75127" y="4824"/>
                      <a:pt x="76441" y="4824"/>
                    </a:cubicBezTo>
                    <a:cubicBezTo>
                      <a:pt x="78974" y="4824"/>
                      <a:pt x="81036" y="2765"/>
                      <a:pt x="81036" y="232"/>
                    </a:cubicBezTo>
                    <a:cubicBezTo>
                      <a:pt x="81036" y="179"/>
                      <a:pt x="81030" y="126"/>
                      <a:pt x="81027" y="73"/>
                    </a:cubicBezTo>
                    <a:lnTo>
                      <a:pt x="81022" y="0"/>
                    </a:lnTo>
                    <a:lnTo>
                      <a:pt x="80765" y="14"/>
                    </a:lnTo>
                    <a:lnTo>
                      <a:pt x="80768" y="90"/>
                    </a:lnTo>
                    <a:cubicBezTo>
                      <a:pt x="80771" y="137"/>
                      <a:pt x="80776" y="185"/>
                      <a:pt x="80776" y="232"/>
                    </a:cubicBezTo>
                    <a:cubicBezTo>
                      <a:pt x="80776" y="2620"/>
                      <a:pt x="78832" y="4564"/>
                      <a:pt x="76441" y="4564"/>
                    </a:cubicBezTo>
                    <a:cubicBezTo>
                      <a:pt x="74050" y="4564"/>
                      <a:pt x="72106" y="2623"/>
                      <a:pt x="72106" y="232"/>
                    </a:cubicBezTo>
                    <a:cubicBezTo>
                      <a:pt x="72106" y="185"/>
                      <a:pt x="72111" y="137"/>
                      <a:pt x="72114" y="90"/>
                    </a:cubicBezTo>
                    <a:lnTo>
                      <a:pt x="72117" y="14"/>
                    </a:lnTo>
                    <a:lnTo>
                      <a:pt x="718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286" name="Google Shape;2286;p16"/>
            <p:cNvCxnSpPr/>
            <p:nvPr/>
          </p:nvCxnSpPr>
          <p:spPr>
            <a:xfrm>
              <a:off x="264950" y="4377263"/>
              <a:ext cx="467100" cy="474600"/>
            </a:xfrm>
            <a:prstGeom prst="straightConnector1">
              <a:avLst/>
            </a:prstGeom>
            <a:noFill/>
            <a:ln w="9525" cap="flat" cmpd="sng">
              <a:solidFill>
                <a:schemeClr val="dk1"/>
              </a:solidFill>
              <a:prstDash val="solid"/>
              <a:round/>
              <a:headEnd type="none" w="med" len="med"/>
              <a:tailEnd type="none" w="med" len="med"/>
            </a:ln>
          </p:spPr>
        </p:cxnSp>
        <p:cxnSp>
          <p:nvCxnSpPr>
            <p:cNvPr id="2287" name="Google Shape;2287;p16"/>
            <p:cNvCxnSpPr/>
            <p:nvPr/>
          </p:nvCxnSpPr>
          <p:spPr>
            <a:xfrm flipH="1">
              <a:off x="8400900" y="4368150"/>
              <a:ext cx="481800" cy="486900"/>
            </a:xfrm>
            <a:prstGeom prst="straightConnector1">
              <a:avLst/>
            </a:prstGeom>
            <a:noFill/>
            <a:ln w="9525" cap="flat" cmpd="sng">
              <a:solidFill>
                <a:schemeClr val="dk1"/>
              </a:solidFill>
              <a:prstDash val="solid"/>
              <a:round/>
              <a:headEnd type="none" w="med" len="med"/>
              <a:tailEnd type="none" w="med" len="med"/>
            </a:ln>
          </p:spPr>
        </p:cxnSp>
        <p:cxnSp>
          <p:nvCxnSpPr>
            <p:cNvPr id="2288" name="Google Shape;2288;p16"/>
            <p:cNvCxnSpPr/>
            <p:nvPr/>
          </p:nvCxnSpPr>
          <p:spPr>
            <a:xfrm>
              <a:off x="488725" y="4607125"/>
              <a:ext cx="8155800" cy="1800"/>
            </a:xfrm>
            <a:prstGeom prst="straightConnector1">
              <a:avLst/>
            </a:prstGeom>
            <a:noFill/>
            <a:ln w="9525" cap="flat" cmpd="sng">
              <a:solidFill>
                <a:schemeClr val="dk1"/>
              </a:solidFill>
              <a:prstDash val="solid"/>
              <a:round/>
              <a:headEnd type="none" w="med" len="med"/>
              <a:tailEnd type="none" w="med" len="med"/>
            </a:ln>
          </p:spPr>
        </p:cxnSp>
      </p:grpSp>
      <p:sp>
        <p:nvSpPr>
          <p:cNvPr id="2289" name="Google Shape;2289;p16"/>
          <p:cNvSpPr txBox="1">
            <a:spLocks noGrp="1"/>
          </p:cNvSpPr>
          <p:nvPr>
            <p:ph type="title"/>
          </p:nvPr>
        </p:nvSpPr>
        <p:spPr>
          <a:xfrm>
            <a:off x="932718" y="1637550"/>
            <a:ext cx="3597900" cy="10632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90" name="Google Shape;2290;p16"/>
          <p:cNvSpPr txBox="1">
            <a:spLocks noGrp="1"/>
          </p:cNvSpPr>
          <p:nvPr>
            <p:ph type="subTitle" idx="1"/>
          </p:nvPr>
        </p:nvSpPr>
        <p:spPr>
          <a:xfrm>
            <a:off x="932718" y="2700750"/>
            <a:ext cx="3597900" cy="80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3180"/>
        <p:cNvGrpSpPr/>
        <p:nvPr/>
      </p:nvGrpSpPr>
      <p:grpSpPr>
        <a:xfrm>
          <a:off x="0" y="0"/>
          <a:ext cx="0" cy="0"/>
          <a:chOff x="0" y="0"/>
          <a:chExt cx="0" cy="0"/>
        </a:xfrm>
      </p:grpSpPr>
      <p:pic>
        <p:nvPicPr>
          <p:cNvPr id="3181" name="Google Shape;3181;p22"/>
          <p:cNvPicPr preferRelativeResize="0"/>
          <p:nvPr/>
        </p:nvPicPr>
        <p:blipFill>
          <a:blip r:embed="rId2">
            <a:alphaModFix amt="49000"/>
          </a:blip>
          <a:stretch>
            <a:fillRect/>
          </a:stretch>
        </p:blipFill>
        <p:spPr>
          <a:xfrm>
            <a:off x="13" y="0"/>
            <a:ext cx="9144003" cy="5143501"/>
          </a:xfrm>
          <a:prstGeom prst="rect">
            <a:avLst/>
          </a:prstGeom>
          <a:noFill/>
          <a:ln>
            <a:noFill/>
          </a:ln>
        </p:spPr>
      </p:pic>
      <p:grpSp>
        <p:nvGrpSpPr>
          <p:cNvPr id="3182" name="Google Shape;3182;p22"/>
          <p:cNvGrpSpPr/>
          <p:nvPr/>
        </p:nvGrpSpPr>
        <p:grpSpPr>
          <a:xfrm>
            <a:off x="92092" y="144040"/>
            <a:ext cx="8964312" cy="4855410"/>
            <a:chOff x="92092" y="144040"/>
            <a:chExt cx="8964312" cy="4855410"/>
          </a:xfrm>
        </p:grpSpPr>
        <p:cxnSp>
          <p:nvCxnSpPr>
            <p:cNvPr id="3183" name="Google Shape;3183;p22"/>
            <p:cNvCxnSpPr/>
            <p:nvPr/>
          </p:nvCxnSpPr>
          <p:spPr>
            <a:xfrm rot="10800000" flipH="1">
              <a:off x="266725" y="304350"/>
              <a:ext cx="452400" cy="455700"/>
            </a:xfrm>
            <a:prstGeom prst="straightConnector1">
              <a:avLst/>
            </a:prstGeom>
            <a:noFill/>
            <a:ln w="9525" cap="flat" cmpd="sng">
              <a:solidFill>
                <a:schemeClr val="dk1"/>
              </a:solidFill>
              <a:prstDash val="solid"/>
              <a:round/>
              <a:headEnd type="none" w="med" len="med"/>
              <a:tailEnd type="none" w="med" len="med"/>
            </a:ln>
          </p:spPr>
        </p:cxnSp>
        <p:cxnSp>
          <p:nvCxnSpPr>
            <p:cNvPr id="3184" name="Google Shape;3184;p22"/>
            <p:cNvCxnSpPr/>
            <p:nvPr/>
          </p:nvCxnSpPr>
          <p:spPr>
            <a:xfrm rot="10800000" flipH="1">
              <a:off x="484525" y="538475"/>
              <a:ext cx="8169000" cy="4800"/>
            </a:xfrm>
            <a:prstGeom prst="straightConnector1">
              <a:avLst/>
            </a:prstGeom>
            <a:noFill/>
            <a:ln w="9525" cap="flat" cmpd="sng">
              <a:solidFill>
                <a:schemeClr val="dk1"/>
              </a:solidFill>
              <a:prstDash val="solid"/>
              <a:round/>
              <a:headEnd type="none" w="med" len="med"/>
              <a:tailEnd type="none" w="med" len="med"/>
            </a:ln>
          </p:spPr>
        </p:cxnSp>
        <p:cxnSp>
          <p:nvCxnSpPr>
            <p:cNvPr id="3185" name="Google Shape;3185;p22"/>
            <p:cNvCxnSpPr/>
            <p:nvPr/>
          </p:nvCxnSpPr>
          <p:spPr>
            <a:xfrm rot="10800000">
              <a:off x="8421225" y="301125"/>
              <a:ext cx="459600" cy="464400"/>
            </a:xfrm>
            <a:prstGeom prst="straightConnector1">
              <a:avLst/>
            </a:prstGeom>
            <a:noFill/>
            <a:ln w="9525" cap="flat" cmpd="sng">
              <a:solidFill>
                <a:schemeClr val="dk1"/>
              </a:solidFill>
              <a:prstDash val="solid"/>
              <a:round/>
              <a:headEnd type="none" w="med" len="med"/>
              <a:tailEnd type="none" w="med" len="med"/>
            </a:ln>
          </p:spPr>
        </p:cxnSp>
        <p:grpSp>
          <p:nvGrpSpPr>
            <p:cNvPr id="3186" name="Google Shape;3186;p22"/>
            <p:cNvGrpSpPr/>
            <p:nvPr/>
          </p:nvGrpSpPr>
          <p:grpSpPr>
            <a:xfrm>
              <a:off x="92092" y="144040"/>
              <a:ext cx="3841512" cy="4855410"/>
              <a:chOff x="736225" y="1405825"/>
              <a:chExt cx="2025900" cy="2560600"/>
            </a:xfrm>
          </p:grpSpPr>
          <p:sp>
            <p:nvSpPr>
              <p:cNvPr id="3187" name="Google Shape;3187;p22"/>
              <p:cNvSpPr/>
              <p:nvPr/>
            </p:nvSpPr>
            <p:spPr>
              <a:xfrm>
                <a:off x="2476650" y="1445625"/>
                <a:ext cx="15775" cy="15800"/>
              </a:xfrm>
              <a:custGeom>
                <a:avLst/>
                <a:gdLst/>
                <a:ahLst/>
                <a:cxnLst/>
                <a:rect l="l" t="t" r="r" b="b"/>
                <a:pathLst>
                  <a:path w="631" h="632" extrusionOk="0">
                    <a:moveTo>
                      <a:pt x="315" y="1"/>
                    </a:moveTo>
                    <a:cubicBezTo>
                      <a:pt x="142" y="1"/>
                      <a:pt x="0" y="140"/>
                      <a:pt x="0" y="316"/>
                    </a:cubicBezTo>
                    <a:cubicBezTo>
                      <a:pt x="0" y="489"/>
                      <a:pt x="142"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22"/>
              <p:cNvSpPr/>
              <p:nvPr/>
            </p:nvSpPr>
            <p:spPr>
              <a:xfrm>
                <a:off x="2403350" y="1445625"/>
                <a:ext cx="15775" cy="15800"/>
              </a:xfrm>
              <a:custGeom>
                <a:avLst/>
                <a:gdLst/>
                <a:ahLst/>
                <a:cxnLst/>
                <a:rect l="l" t="t" r="r" b="b"/>
                <a:pathLst>
                  <a:path w="631" h="632" extrusionOk="0">
                    <a:moveTo>
                      <a:pt x="315" y="1"/>
                    </a:moveTo>
                    <a:cubicBezTo>
                      <a:pt x="140" y="1"/>
                      <a:pt x="0" y="140"/>
                      <a:pt x="0" y="316"/>
                    </a:cubicBezTo>
                    <a:cubicBezTo>
                      <a:pt x="0" y="489"/>
                      <a:pt x="140"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22"/>
              <p:cNvSpPr/>
              <p:nvPr/>
            </p:nvSpPr>
            <p:spPr>
              <a:xfrm>
                <a:off x="2329975" y="1445625"/>
                <a:ext cx="15775" cy="15800"/>
              </a:xfrm>
              <a:custGeom>
                <a:avLst/>
                <a:gdLst/>
                <a:ahLst/>
                <a:cxnLst/>
                <a:rect l="l" t="t" r="r" b="b"/>
                <a:pathLst>
                  <a:path w="631" h="632" extrusionOk="0">
                    <a:moveTo>
                      <a:pt x="315" y="1"/>
                    </a:moveTo>
                    <a:cubicBezTo>
                      <a:pt x="143" y="1"/>
                      <a:pt x="0" y="140"/>
                      <a:pt x="0" y="316"/>
                    </a:cubicBezTo>
                    <a:cubicBezTo>
                      <a:pt x="0" y="489"/>
                      <a:pt x="143"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22"/>
              <p:cNvSpPr/>
              <p:nvPr/>
            </p:nvSpPr>
            <p:spPr>
              <a:xfrm>
                <a:off x="2256675" y="1445625"/>
                <a:ext cx="15775" cy="15800"/>
              </a:xfrm>
              <a:custGeom>
                <a:avLst/>
                <a:gdLst/>
                <a:ahLst/>
                <a:cxnLst/>
                <a:rect l="l" t="t" r="r" b="b"/>
                <a:pathLst>
                  <a:path w="631" h="632" extrusionOk="0">
                    <a:moveTo>
                      <a:pt x="315" y="1"/>
                    </a:moveTo>
                    <a:cubicBezTo>
                      <a:pt x="140" y="1"/>
                      <a:pt x="0" y="140"/>
                      <a:pt x="0" y="316"/>
                    </a:cubicBezTo>
                    <a:cubicBezTo>
                      <a:pt x="0" y="489"/>
                      <a:pt x="140"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22"/>
              <p:cNvSpPr/>
              <p:nvPr/>
            </p:nvSpPr>
            <p:spPr>
              <a:xfrm>
                <a:off x="2183300"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22"/>
              <p:cNvSpPr/>
              <p:nvPr/>
            </p:nvSpPr>
            <p:spPr>
              <a:xfrm>
                <a:off x="2110000" y="1445625"/>
                <a:ext cx="15700" cy="15800"/>
              </a:xfrm>
              <a:custGeom>
                <a:avLst/>
                <a:gdLst/>
                <a:ahLst/>
                <a:cxnLst/>
                <a:rect l="l" t="t" r="r" b="b"/>
                <a:pathLst>
                  <a:path w="628" h="632" extrusionOk="0">
                    <a:moveTo>
                      <a:pt x="315" y="1"/>
                    </a:moveTo>
                    <a:cubicBezTo>
                      <a:pt x="140" y="1"/>
                      <a:pt x="0" y="140"/>
                      <a:pt x="0" y="316"/>
                    </a:cubicBezTo>
                    <a:cubicBezTo>
                      <a:pt x="0" y="489"/>
                      <a:pt x="140" y="631"/>
                      <a:pt x="315" y="631"/>
                    </a:cubicBezTo>
                    <a:cubicBezTo>
                      <a:pt x="488" y="631"/>
                      <a:pt x="628" y="489"/>
                      <a:pt x="628" y="316"/>
                    </a:cubicBezTo>
                    <a:cubicBezTo>
                      <a:pt x="628"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22"/>
              <p:cNvSpPr/>
              <p:nvPr/>
            </p:nvSpPr>
            <p:spPr>
              <a:xfrm>
                <a:off x="2036625"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91" y="631"/>
                      <a:pt x="631" y="489"/>
                      <a:pt x="631" y="316"/>
                    </a:cubicBezTo>
                    <a:cubicBezTo>
                      <a:pt x="631" y="140"/>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22"/>
              <p:cNvSpPr/>
              <p:nvPr/>
            </p:nvSpPr>
            <p:spPr>
              <a:xfrm>
                <a:off x="1963325"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22"/>
              <p:cNvSpPr/>
              <p:nvPr/>
            </p:nvSpPr>
            <p:spPr>
              <a:xfrm>
                <a:off x="1889950"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91" y="631"/>
                      <a:pt x="631" y="489"/>
                      <a:pt x="631" y="316"/>
                    </a:cubicBezTo>
                    <a:cubicBezTo>
                      <a:pt x="631" y="140"/>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22"/>
              <p:cNvSpPr/>
              <p:nvPr/>
            </p:nvSpPr>
            <p:spPr>
              <a:xfrm>
                <a:off x="1816650"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22"/>
              <p:cNvSpPr/>
              <p:nvPr/>
            </p:nvSpPr>
            <p:spPr>
              <a:xfrm>
                <a:off x="1743275"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22"/>
              <p:cNvSpPr/>
              <p:nvPr/>
            </p:nvSpPr>
            <p:spPr>
              <a:xfrm>
                <a:off x="1669975"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22"/>
              <p:cNvSpPr/>
              <p:nvPr/>
            </p:nvSpPr>
            <p:spPr>
              <a:xfrm>
                <a:off x="159660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22"/>
              <p:cNvSpPr/>
              <p:nvPr/>
            </p:nvSpPr>
            <p:spPr>
              <a:xfrm>
                <a:off x="1523300"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22"/>
              <p:cNvSpPr/>
              <p:nvPr/>
            </p:nvSpPr>
            <p:spPr>
              <a:xfrm>
                <a:off x="144992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22"/>
              <p:cNvSpPr/>
              <p:nvPr/>
            </p:nvSpPr>
            <p:spPr>
              <a:xfrm>
                <a:off x="1376625"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22"/>
              <p:cNvSpPr/>
              <p:nvPr/>
            </p:nvSpPr>
            <p:spPr>
              <a:xfrm>
                <a:off x="785600" y="1796450"/>
                <a:ext cx="15725" cy="15725"/>
              </a:xfrm>
              <a:custGeom>
                <a:avLst/>
                <a:gdLst/>
                <a:ahLst/>
                <a:cxnLst/>
                <a:rect l="l" t="t" r="r" b="b"/>
                <a:pathLst>
                  <a:path w="629" h="629" extrusionOk="0">
                    <a:moveTo>
                      <a:pt x="313" y="1"/>
                    </a:moveTo>
                    <a:cubicBezTo>
                      <a:pt x="140" y="1"/>
                      <a:pt x="1" y="140"/>
                      <a:pt x="1" y="316"/>
                    </a:cubicBezTo>
                    <a:cubicBezTo>
                      <a:pt x="1" y="489"/>
                      <a:pt x="140" y="628"/>
                      <a:pt x="313" y="628"/>
                    </a:cubicBezTo>
                    <a:cubicBezTo>
                      <a:pt x="489" y="628"/>
                      <a:pt x="629" y="489"/>
                      <a:pt x="629" y="316"/>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22"/>
              <p:cNvSpPr/>
              <p:nvPr/>
            </p:nvSpPr>
            <p:spPr>
              <a:xfrm>
                <a:off x="785600" y="1868775"/>
                <a:ext cx="15725" cy="15800"/>
              </a:xfrm>
              <a:custGeom>
                <a:avLst/>
                <a:gdLst/>
                <a:ahLst/>
                <a:cxnLst/>
                <a:rect l="l" t="t" r="r" b="b"/>
                <a:pathLst>
                  <a:path w="629" h="632" extrusionOk="0">
                    <a:moveTo>
                      <a:pt x="313" y="1"/>
                    </a:moveTo>
                    <a:cubicBezTo>
                      <a:pt x="140" y="1"/>
                      <a:pt x="1" y="143"/>
                      <a:pt x="1" y="316"/>
                    </a:cubicBezTo>
                    <a:cubicBezTo>
                      <a:pt x="1" y="492"/>
                      <a:pt x="140" y="631"/>
                      <a:pt x="313" y="631"/>
                    </a:cubicBezTo>
                    <a:cubicBezTo>
                      <a:pt x="489" y="631"/>
                      <a:pt x="629" y="492"/>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22"/>
              <p:cNvSpPr/>
              <p:nvPr/>
            </p:nvSpPr>
            <p:spPr>
              <a:xfrm>
                <a:off x="785600" y="1941175"/>
                <a:ext cx="15725" cy="15775"/>
              </a:xfrm>
              <a:custGeom>
                <a:avLst/>
                <a:gdLst/>
                <a:ahLst/>
                <a:cxnLst/>
                <a:rect l="l" t="t" r="r" b="b"/>
                <a:pathLst>
                  <a:path w="629" h="631" extrusionOk="0">
                    <a:moveTo>
                      <a:pt x="313" y="0"/>
                    </a:moveTo>
                    <a:cubicBezTo>
                      <a:pt x="140" y="0"/>
                      <a:pt x="1" y="140"/>
                      <a:pt x="1" y="316"/>
                    </a:cubicBezTo>
                    <a:cubicBezTo>
                      <a:pt x="1" y="489"/>
                      <a:pt x="140" y="631"/>
                      <a:pt x="313" y="631"/>
                    </a:cubicBezTo>
                    <a:cubicBezTo>
                      <a:pt x="489" y="631"/>
                      <a:pt x="629" y="489"/>
                      <a:pt x="629" y="316"/>
                    </a:cubicBezTo>
                    <a:cubicBezTo>
                      <a:pt x="629" y="140"/>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22"/>
              <p:cNvSpPr/>
              <p:nvPr/>
            </p:nvSpPr>
            <p:spPr>
              <a:xfrm>
                <a:off x="785600" y="2013575"/>
                <a:ext cx="15725" cy="15700"/>
              </a:xfrm>
              <a:custGeom>
                <a:avLst/>
                <a:gdLst/>
                <a:ahLst/>
                <a:cxnLst/>
                <a:rect l="l" t="t" r="r" b="b"/>
                <a:pathLst>
                  <a:path w="629" h="628" extrusionOk="0">
                    <a:moveTo>
                      <a:pt x="313" y="0"/>
                    </a:moveTo>
                    <a:cubicBezTo>
                      <a:pt x="140" y="0"/>
                      <a:pt x="1" y="140"/>
                      <a:pt x="1" y="315"/>
                    </a:cubicBezTo>
                    <a:cubicBezTo>
                      <a:pt x="1" y="488"/>
                      <a:pt x="140" y="628"/>
                      <a:pt x="313" y="628"/>
                    </a:cubicBezTo>
                    <a:cubicBezTo>
                      <a:pt x="489" y="628"/>
                      <a:pt x="629" y="488"/>
                      <a:pt x="629" y="315"/>
                    </a:cubicBezTo>
                    <a:cubicBezTo>
                      <a:pt x="629" y="140"/>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22"/>
              <p:cNvSpPr/>
              <p:nvPr/>
            </p:nvSpPr>
            <p:spPr>
              <a:xfrm>
                <a:off x="785600" y="2085900"/>
                <a:ext cx="15725" cy="15775"/>
              </a:xfrm>
              <a:custGeom>
                <a:avLst/>
                <a:gdLst/>
                <a:ahLst/>
                <a:cxnLst/>
                <a:rect l="l" t="t" r="r" b="b"/>
                <a:pathLst>
                  <a:path w="629" h="631" extrusionOk="0">
                    <a:moveTo>
                      <a:pt x="313" y="0"/>
                    </a:moveTo>
                    <a:cubicBezTo>
                      <a:pt x="140" y="0"/>
                      <a:pt x="1" y="142"/>
                      <a:pt x="1" y="315"/>
                    </a:cubicBezTo>
                    <a:cubicBezTo>
                      <a:pt x="1" y="491"/>
                      <a:pt x="140" y="631"/>
                      <a:pt x="313" y="631"/>
                    </a:cubicBezTo>
                    <a:cubicBezTo>
                      <a:pt x="489" y="631"/>
                      <a:pt x="629" y="491"/>
                      <a:pt x="629" y="315"/>
                    </a:cubicBezTo>
                    <a:cubicBezTo>
                      <a:pt x="629" y="142"/>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22"/>
              <p:cNvSpPr/>
              <p:nvPr/>
            </p:nvSpPr>
            <p:spPr>
              <a:xfrm>
                <a:off x="785600" y="2158275"/>
                <a:ext cx="15725" cy="15800"/>
              </a:xfrm>
              <a:custGeom>
                <a:avLst/>
                <a:gdLst/>
                <a:ahLst/>
                <a:cxnLst/>
                <a:rect l="l" t="t" r="r" b="b"/>
                <a:pathLst>
                  <a:path w="629" h="632" extrusionOk="0">
                    <a:moveTo>
                      <a:pt x="313" y="1"/>
                    </a:moveTo>
                    <a:cubicBezTo>
                      <a:pt x="140" y="1"/>
                      <a:pt x="1" y="140"/>
                      <a:pt x="1" y="316"/>
                    </a:cubicBezTo>
                    <a:cubicBezTo>
                      <a:pt x="1" y="489"/>
                      <a:pt x="140" y="631"/>
                      <a:pt x="313" y="631"/>
                    </a:cubicBezTo>
                    <a:cubicBezTo>
                      <a:pt x="489" y="631"/>
                      <a:pt x="629" y="489"/>
                      <a:pt x="629" y="316"/>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22"/>
              <p:cNvSpPr/>
              <p:nvPr/>
            </p:nvSpPr>
            <p:spPr>
              <a:xfrm>
                <a:off x="785600" y="2230675"/>
                <a:ext cx="15725" cy="15725"/>
              </a:xfrm>
              <a:custGeom>
                <a:avLst/>
                <a:gdLst/>
                <a:ahLst/>
                <a:cxnLst/>
                <a:rect l="l" t="t" r="r" b="b"/>
                <a:pathLst>
                  <a:path w="629" h="629" extrusionOk="0">
                    <a:moveTo>
                      <a:pt x="313" y="1"/>
                    </a:moveTo>
                    <a:cubicBezTo>
                      <a:pt x="140" y="1"/>
                      <a:pt x="1" y="140"/>
                      <a:pt x="1" y="313"/>
                    </a:cubicBezTo>
                    <a:cubicBezTo>
                      <a:pt x="1" y="489"/>
                      <a:pt x="140" y="628"/>
                      <a:pt x="313" y="628"/>
                    </a:cubicBezTo>
                    <a:cubicBezTo>
                      <a:pt x="489" y="628"/>
                      <a:pt x="629" y="489"/>
                      <a:pt x="629" y="313"/>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22"/>
              <p:cNvSpPr/>
              <p:nvPr/>
            </p:nvSpPr>
            <p:spPr>
              <a:xfrm>
                <a:off x="785600" y="2303000"/>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9" y="489"/>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22"/>
              <p:cNvSpPr/>
              <p:nvPr/>
            </p:nvSpPr>
            <p:spPr>
              <a:xfrm>
                <a:off x="785600" y="2375400"/>
                <a:ext cx="15725" cy="15800"/>
              </a:xfrm>
              <a:custGeom>
                <a:avLst/>
                <a:gdLst/>
                <a:ahLst/>
                <a:cxnLst/>
                <a:rect l="l" t="t" r="r" b="b"/>
                <a:pathLst>
                  <a:path w="629" h="632" extrusionOk="0">
                    <a:moveTo>
                      <a:pt x="313" y="1"/>
                    </a:moveTo>
                    <a:cubicBezTo>
                      <a:pt x="140" y="1"/>
                      <a:pt x="1" y="140"/>
                      <a:pt x="1" y="316"/>
                    </a:cubicBezTo>
                    <a:cubicBezTo>
                      <a:pt x="1" y="489"/>
                      <a:pt x="140" y="631"/>
                      <a:pt x="313" y="631"/>
                    </a:cubicBezTo>
                    <a:cubicBezTo>
                      <a:pt x="489" y="631"/>
                      <a:pt x="629" y="489"/>
                      <a:pt x="629" y="316"/>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22"/>
              <p:cNvSpPr/>
              <p:nvPr/>
            </p:nvSpPr>
            <p:spPr>
              <a:xfrm>
                <a:off x="785600" y="2447725"/>
                <a:ext cx="15725" cy="15800"/>
              </a:xfrm>
              <a:custGeom>
                <a:avLst/>
                <a:gdLst/>
                <a:ahLst/>
                <a:cxnLst/>
                <a:rect l="l" t="t" r="r" b="b"/>
                <a:pathLst>
                  <a:path w="629" h="632" extrusionOk="0">
                    <a:moveTo>
                      <a:pt x="313" y="1"/>
                    </a:moveTo>
                    <a:cubicBezTo>
                      <a:pt x="140" y="1"/>
                      <a:pt x="1" y="143"/>
                      <a:pt x="1" y="316"/>
                    </a:cubicBezTo>
                    <a:cubicBezTo>
                      <a:pt x="1" y="492"/>
                      <a:pt x="140" y="631"/>
                      <a:pt x="313" y="631"/>
                    </a:cubicBezTo>
                    <a:cubicBezTo>
                      <a:pt x="489" y="631"/>
                      <a:pt x="629" y="492"/>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22"/>
              <p:cNvSpPr/>
              <p:nvPr/>
            </p:nvSpPr>
            <p:spPr>
              <a:xfrm>
                <a:off x="785600" y="2520125"/>
                <a:ext cx="15725" cy="15775"/>
              </a:xfrm>
              <a:custGeom>
                <a:avLst/>
                <a:gdLst/>
                <a:ahLst/>
                <a:cxnLst/>
                <a:rect l="l" t="t" r="r" b="b"/>
                <a:pathLst>
                  <a:path w="629" h="631" extrusionOk="0">
                    <a:moveTo>
                      <a:pt x="313" y="0"/>
                    </a:moveTo>
                    <a:cubicBezTo>
                      <a:pt x="140" y="0"/>
                      <a:pt x="1" y="143"/>
                      <a:pt x="1" y="316"/>
                    </a:cubicBezTo>
                    <a:cubicBezTo>
                      <a:pt x="1" y="489"/>
                      <a:pt x="140" y="631"/>
                      <a:pt x="313" y="631"/>
                    </a:cubicBezTo>
                    <a:cubicBezTo>
                      <a:pt x="489" y="631"/>
                      <a:pt x="629" y="489"/>
                      <a:pt x="629" y="316"/>
                    </a:cubicBezTo>
                    <a:cubicBezTo>
                      <a:pt x="629" y="143"/>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22"/>
              <p:cNvSpPr/>
              <p:nvPr/>
            </p:nvSpPr>
            <p:spPr>
              <a:xfrm>
                <a:off x="2471975" y="3915975"/>
                <a:ext cx="15775" cy="15800"/>
              </a:xfrm>
              <a:custGeom>
                <a:avLst/>
                <a:gdLst/>
                <a:ahLst/>
                <a:cxnLst/>
                <a:rect l="l" t="t" r="r" b="b"/>
                <a:pathLst>
                  <a:path w="631" h="632" extrusionOk="0">
                    <a:moveTo>
                      <a:pt x="315" y="1"/>
                    </a:moveTo>
                    <a:cubicBezTo>
                      <a:pt x="143" y="1"/>
                      <a:pt x="0" y="143"/>
                      <a:pt x="0" y="316"/>
                    </a:cubicBezTo>
                    <a:cubicBezTo>
                      <a:pt x="0" y="489"/>
                      <a:pt x="143" y="631"/>
                      <a:pt x="315" y="631"/>
                    </a:cubicBezTo>
                    <a:cubicBezTo>
                      <a:pt x="491" y="631"/>
                      <a:pt x="631" y="489"/>
                      <a:pt x="631" y="316"/>
                    </a:cubicBezTo>
                    <a:cubicBezTo>
                      <a:pt x="631" y="143"/>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22"/>
              <p:cNvSpPr/>
              <p:nvPr/>
            </p:nvSpPr>
            <p:spPr>
              <a:xfrm>
                <a:off x="2398675" y="3915975"/>
                <a:ext cx="15775" cy="15800"/>
              </a:xfrm>
              <a:custGeom>
                <a:avLst/>
                <a:gdLst/>
                <a:ahLst/>
                <a:cxnLst/>
                <a:rect l="l" t="t" r="r" b="b"/>
                <a:pathLst>
                  <a:path w="631" h="632" extrusionOk="0">
                    <a:moveTo>
                      <a:pt x="315" y="1"/>
                    </a:moveTo>
                    <a:cubicBezTo>
                      <a:pt x="140" y="1"/>
                      <a:pt x="0" y="143"/>
                      <a:pt x="0" y="316"/>
                    </a:cubicBezTo>
                    <a:cubicBezTo>
                      <a:pt x="0" y="489"/>
                      <a:pt x="140"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22"/>
              <p:cNvSpPr/>
              <p:nvPr/>
            </p:nvSpPr>
            <p:spPr>
              <a:xfrm>
                <a:off x="2325375" y="3915975"/>
                <a:ext cx="15700" cy="15800"/>
              </a:xfrm>
              <a:custGeom>
                <a:avLst/>
                <a:gdLst/>
                <a:ahLst/>
                <a:cxnLst/>
                <a:rect l="l" t="t" r="r" b="b"/>
                <a:pathLst>
                  <a:path w="628" h="632" extrusionOk="0">
                    <a:moveTo>
                      <a:pt x="313" y="1"/>
                    </a:moveTo>
                    <a:cubicBezTo>
                      <a:pt x="140" y="1"/>
                      <a:pt x="0" y="143"/>
                      <a:pt x="0" y="316"/>
                    </a:cubicBezTo>
                    <a:cubicBezTo>
                      <a:pt x="0" y="489"/>
                      <a:pt x="140" y="631"/>
                      <a:pt x="313" y="631"/>
                    </a:cubicBezTo>
                    <a:cubicBezTo>
                      <a:pt x="488" y="631"/>
                      <a:pt x="628" y="489"/>
                      <a:pt x="628" y="316"/>
                    </a:cubicBezTo>
                    <a:cubicBezTo>
                      <a:pt x="628" y="143"/>
                      <a:pt x="488"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22"/>
              <p:cNvSpPr/>
              <p:nvPr/>
            </p:nvSpPr>
            <p:spPr>
              <a:xfrm>
                <a:off x="2252000" y="3915975"/>
                <a:ext cx="15775" cy="15800"/>
              </a:xfrm>
              <a:custGeom>
                <a:avLst/>
                <a:gdLst/>
                <a:ahLst/>
                <a:cxnLst/>
                <a:rect l="l" t="t" r="r" b="b"/>
                <a:pathLst>
                  <a:path w="631" h="632" extrusionOk="0">
                    <a:moveTo>
                      <a:pt x="315" y="1"/>
                    </a:moveTo>
                    <a:cubicBezTo>
                      <a:pt x="143" y="1"/>
                      <a:pt x="0" y="143"/>
                      <a:pt x="0" y="316"/>
                    </a:cubicBezTo>
                    <a:cubicBezTo>
                      <a:pt x="0" y="489"/>
                      <a:pt x="143"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22"/>
              <p:cNvSpPr/>
              <p:nvPr/>
            </p:nvSpPr>
            <p:spPr>
              <a:xfrm>
                <a:off x="217862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91" y="631"/>
                      <a:pt x="631" y="489"/>
                      <a:pt x="631" y="316"/>
                    </a:cubicBezTo>
                    <a:cubicBezTo>
                      <a:pt x="631" y="143"/>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22"/>
              <p:cNvSpPr/>
              <p:nvPr/>
            </p:nvSpPr>
            <p:spPr>
              <a:xfrm>
                <a:off x="210532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22"/>
              <p:cNvSpPr/>
              <p:nvPr/>
            </p:nvSpPr>
            <p:spPr>
              <a:xfrm>
                <a:off x="2031950"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91" y="631"/>
                      <a:pt x="631" y="489"/>
                      <a:pt x="631" y="316"/>
                    </a:cubicBezTo>
                    <a:cubicBezTo>
                      <a:pt x="631" y="143"/>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22"/>
              <p:cNvSpPr/>
              <p:nvPr/>
            </p:nvSpPr>
            <p:spPr>
              <a:xfrm>
                <a:off x="1958650"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22"/>
              <p:cNvSpPr/>
              <p:nvPr/>
            </p:nvSpPr>
            <p:spPr>
              <a:xfrm>
                <a:off x="1885350" y="3915975"/>
                <a:ext cx="15725" cy="15800"/>
              </a:xfrm>
              <a:custGeom>
                <a:avLst/>
                <a:gdLst/>
                <a:ahLst/>
                <a:cxnLst/>
                <a:rect l="l" t="t" r="r" b="b"/>
                <a:pathLst>
                  <a:path w="629" h="632" extrusionOk="0">
                    <a:moveTo>
                      <a:pt x="313" y="1"/>
                    </a:moveTo>
                    <a:cubicBezTo>
                      <a:pt x="140" y="1"/>
                      <a:pt x="0" y="143"/>
                      <a:pt x="0" y="316"/>
                    </a:cubicBezTo>
                    <a:cubicBezTo>
                      <a:pt x="0"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22"/>
              <p:cNvSpPr/>
              <p:nvPr/>
            </p:nvSpPr>
            <p:spPr>
              <a:xfrm>
                <a:off x="181197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22"/>
              <p:cNvSpPr/>
              <p:nvPr/>
            </p:nvSpPr>
            <p:spPr>
              <a:xfrm>
                <a:off x="1738675" y="3915975"/>
                <a:ext cx="15725" cy="15800"/>
              </a:xfrm>
              <a:custGeom>
                <a:avLst/>
                <a:gdLst/>
                <a:ahLst/>
                <a:cxnLst/>
                <a:rect l="l" t="t" r="r" b="b"/>
                <a:pathLst>
                  <a:path w="629" h="632" extrusionOk="0">
                    <a:moveTo>
                      <a:pt x="313" y="1"/>
                    </a:moveTo>
                    <a:cubicBezTo>
                      <a:pt x="140" y="1"/>
                      <a:pt x="0" y="143"/>
                      <a:pt x="0" y="316"/>
                    </a:cubicBezTo>
                    <a:cubicBezTo>
                      <a:pt x="0"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22"/>
              <p:cNvSpPr/>
              <p:nvPr/>
            </p:nvSpPr>
            <p:spPr>
              <a:xfrm>
                <a:off x="1665300" y="3915975"/>
                <a:ext cx="15775" cy="15800"/>
              </a:xfrm>
              <a:custGeom>
                <a:avLst/>
                <a:gdLst/>
                <a:ahLst/>
                <a:cxnLst/>
                <a:rect l="l" t="t" r="r" b="b"/>
                <a:pathLst>
                  <a:path w="631"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22"/>
              <p:cNvSpPr/>
              <p:nvPr/>
            </p:nvSpPr>
            <p:spPr>
              <a:xfrm>
                <a:off x="159192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22"/>
              <p:cNvSpPr/>
              <p:nvPr/>
            </p:nvSpPr>
            <p:spPr>
              <a:xfrm>
                <a:off x="151862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22"/>
              <p:cNvSpPr/>
              <p:nvPr/>
            </p:nvSpPr>
            <p:spPr>
              <a:xfrm>
                <a:off x="144525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22"/>
              <p:cNvSpPr/>
              <p:nvPr/>
            </p:nvSpPr>
            <p:spPr>
              <a:xfrm>
                <a:off x="137195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22"/>
              <p:cNvSpPr/>
              <p:nvPr/>
            </p:nvSpPr>
            <p:spPr>
              <a:xfrm>
                <a:off x="1298650" y="3915975"/>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22"/>
              <p:cNvSpPr/>
              <p:nvPr/>
            </p:nvSpPr>
            <p:spPr>
              <a:xfrm>
                <a:off x="122527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22"/>
              <p:cNvSpPr/>
              <p:nvPr/>
            </p:nvSpPr>
            <p:spPr>
              <a:xfrm>
                <a:off x="115190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22"/>
              <p:cNvSpPr/>
              <p:nvPr/>
            </p:nvSpPr>
            <p:spPr>
              <a:xfrm>
                <a:off x="107860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22"/>
              <p:cNvSpPr/>
              <p:nvPr/>
            </p:nvSpPr>
            <p:spPr>
              <a:xfrm>
                <a:off x="1005300" y="3915975"/>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22"/>
              <p:cNvSpPr/>
              <p:nvPr/>
            </p:nvSpPr>
            <p:spPr>
              <a:xfrm>
                <a:off x="93192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22"/>
              <p:cNvSpPr/>
              <p:nvPr/>
            </p:nvSpPr>
            <p:spPr>
              <a:xfrm>
                <a:off x="858625" y="3915975"/>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22"/>
              <p:cNvSpPr/>
              <p:nvPr/>
            </p:nvSpPr>
            <p:spPr>
              <a:xfrm>
                <a:off x="78525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22"/>
              <p:cNvSpPr/>
              <p:nvPr/>
            </p:nvSpPr>
            <p:spPr>
              <a:xfrm>
                <a:off x="780925" y="3854675"/>
                <a:ext cx="15725" cy="15800"/>
              </a:xfrm>
              <a:custGeom>
                <a:avLst/>
                <a:gdLst/>
                <a:ahLst/>
                <a:cxnLst/>
                <a:rect l="l" t="t" r="r" b="b"/>
                <a:pathLst>
                  <a:path w="629" h="632" extrusionOk="0">
                    <a:moveTo>
                      <a:pt x="316" y="1"/>
                    </a:moveTo>
                    <a:cubicBezTo>
                      <a:pt x="140" y="1"/>
                      <a:pt x="1" y="140"/>
                      <a:pt x="1" y="316"/>
                    </a:cubicBezTo>
                    <a:cubicBezTo>
                      <a:pt x="1" y="489"/>
                      <a:pt x="140" y="631"/>
                      <a:pt x="316" y="631"/>
                    </a:cubicBezTo>
                    <a:cubicBezTo>
                      <a:pt x="489" y="631"/>
                      <a:pt x="629" y="489"/>
                      <a:pt x="629" y="316"/>
                    </a:cubicBezTo>
                    <a:cubicBezTo>
                      <a:pt x="629"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22"/>
              <p:cNvSpPr/>
              <p:nvPr/>
            </p:nvSpPr>
            <p:spPr>
              <a:xfrm>
                <a:off x="780925" y="3782275"/>
                <a:ext cx="15725" cy="15800"/>
              </a:xfrm>
              <a:custGeom>
                <a:avLst/>
                <a:gdLst/>
                <a:ahLst/>
                <a:cxnLst/>
                <a:rect l="l" t="t" r="r" b="b"/>
                <a:pathLst>
                  <a:path w="629" h="632" extrusionOk="0">
                    <a:moveTo>
                      <a:pt x="316" y="1"/>
                    </a:moveTo>
                    <a:cubicBezTo>
                      <a:pt x="140" y="1"/>
                      <a:pt x="1" y="143"/>
                      <a:pt x="1" y="316"/>
                    </a:cubicBezTo>
                    <a:cubicBezTo>
                      <a:pt x="1" y="489"/>
                      <a:pt x="140" y="631"/>
                      <a:pt x="316" y="631"/>
                    </a:cubicBezTo>
                    <a:cubicBezTo>
                      <a:pt x="489" y="631"/>
                      <a:pt x="629" y="489"/>
                      <a:pt x="629" y="316"/>
                    </a:cubicBezTo>
                    <a:cubicBezTo>
                      <a:pt x="629"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22"/>
              <p:cNvSpPr/>
              <p:nvPr/>
            </p:nvSpPr>
            <p:spPr>
              <a:xfrm>
                <a:off x="780925" y="3709950"/>
                <a:ext cx="15725" cy="15725"/>
              </a:xfrm>
              <a:custGeom>
                <a:avLst/>
                <a:gdLst/>
                <a:ahLst/>
                <a:cxnLst/>
                <a:rect l="l" t="t" r="r" b="b"/>
                <a:pathLst>
                  <a:path w="629" h="629" extrusionOk="0">
                    <a:moveTo>
                      <a:pt x="316" y="1"/>
                    </a:moveTo>
                    <a:cubicBezTo>
                      <a:pt x="140" y="1"/>
                      <a:pt x="1" y="140"/>
                      <a:pt x="1" y="313"/>
                    </a:cubicBezTo>
                    <a:cubicBezTo>
                      <a:pt x="1" y="489"/>
                      <a:pt x="140" y="629"/>
                      <a:pt x="316" y="629"/>
                    </a:cubicBezTo>
                    <a:cubicBezTo>
                      <a:pt x="489" y="629"/>
                      <a:pt x="629" y="489"/>
                      <a:pt x="629" y="313"/>
                    </a:cubicBezTo>
                    <a:cubicBezTo>
                      <a:pt x="629"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22"/>
              <p:cNvSpPr/>
              <p:nvPr/>
            </p:nvSpPr>
            <p:spPr>
              <a:xfrm>
                <a:off x="780925" y="3637575"/>
                <a:ext cx="15725" cy="15775"/>
              </a:xfrm>
              <a:custGeom>
                <a:avLst/>
                <a:gdLst/>
                <a:ahLst/>
                <a:cxnLst/>
                <a:rect l="l" t="t" r="r" b="b"/>
                <a:pathLst>
                  <a:path w="629" h="631" extrusionOk="0">
                    <a:moveTo>
                      <a:pt x="316" y="0"/>
                    </a:moveTo>
                    <a:cubicBezTo>
                      <a:pt x="140" y="0"/>
                      <a:pt x="1" y="142"/>
                      <a:pt x="1" y="315"/>
                    </a:cubicBezTo>
                    <a:cubicBezTo>
                      <a:pt x="1" y="488"/>
                      <a:pt x="140" y="631"/>
                      <a:pt x="316" y="631"/>
                    </a:cubicBezTo>
                    <a:cubicBezTo>
                      <a:pt x="489" y="631"/>
                      <a:pt x="629" y="488"/>
                      <a:pt x="629" y="315"/>
                    </a:cubicBezTo>
                    <a:cubicBezTo>
                      <a:pt x="629" y="142"/>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22"/>
              <p:cNvSpPr/>
              <p:nvPr/>
            </p:nvSpPr>
            <p:spPr>
              <a:xfrm>
                <a:off x="780925" y="3565175"/>
                <a:ext cx="15725" cy="15775"/>
              </a:xfrm>
              <a:custGeom>
                <a:avLst/>
                <a:gdLst/>
                <a:ahLst/>
                <a:cxnLst/>
                <a:rect l="l" t="t" r="r" b="b"/>
                <a:pathLst>
                  <a:path w="629" h="631" extrusionOk="0">
                    <a:moveTo>
                      <a:pt x="316" y="0"/>
                    </a:moveTo>
                    <a:cubicBezTo>
                      <a:pt x="140" y="0"/>
                      <a:pt x="1" y="143"/>
                      <a:pt x="1" y="316"/>
                    </a:cubicBezTo>
                    <a:cubicBezTo>
                      <a:pt x="1" y="489"/>
                      <a:pt x="140" y="631"/>
                      <a:pt x="316" y="631"/>
                    </a:cubicBezTo>
                    <a:cubicBezTo>
                      <a:pt x="489" y="631"/>
                      <a:pt x="629" y="489"/>
                      <a:pt x="629" y="316"/>
                    </a:cubicBezTo>
                    <a:cubicBezTo>
                      <a:pt x="629"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22"/>
              <p:cNvSpPr/>
              <p:nvPr/>
            </p:nvSpPr>
            <p:spPr>
              <a:xfrm>
                <a:off x="780925" y="3492850"/>
                <a:ext cx="15725" cy="15725"/>
              </a:xfrm>
              <a:custGeom>
                <a:avLst/>
                <a:gdLst/>
                <a:ahLst/>
                <a:cxnLst/>
                <a:rect l="l" t="t" r="r" b="b"/>
                <a:pathLst>
                  <a:path w="629" h="629" extrusionOk="0">
                    <a:moveTo>
                      <a:pt x="316" y="0"/>
                    </a:moveTo>
                    <a:cubicBezTo>
                      <a:pt x="140" y="0"/>
                      <a:pt x="1" y="140"/>
                      <a:pt x="1" y="316"/>
                    </a:cubicBezTo>
                    <a:cubicBezTo>
                      <a:pt x="1" y="489"/>
                      <a:pt x="140" y="628"/>
                      <a:pt x="316" y="628"/>
                    </a:cubicBezTo>
                    <a:cubicBezTo>
                      <a:pt x="489" y="628"/>
                      <a:pt x="629" y="489"/>
                      <a:pt x="629" y="316"/>
                    </a:cubicBezTo>
                    <a:cubicBezTo>
                      <a:pt x="629"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22"/>
              <p:cNvSpPr/>
              <p:nvPr/>
            </p:nvSpPr>
            <p:spPr>
              <a:xfrm>
                <a:off x="780925" y="3420450"/>
                <a:ext cx="15725" cy="15800"/>
              </a:xfrm>
              <a:custGeom>
                <a:avLst/>
                <a:gdLst/>
                <a:ahLst/>
                <a:cxnLst/>
                <a:rect l="l" t="t" r="r" b="b"/>
                <a:pathLst>
                  <a:path w="629" h="632" extrusionOk="0">
                    <a:moveTo>
                      <a:pt x="316" y="1"/>
                    </a:moveTo>
                    <a:cubicBezTo>
                      <a:pt x="140" y="1"/>
                      <a:pt x="1" y="143"/>
                      <a:pt x="1" y="316"/>
                    </a:cubicBezTo>
                    <a:cubicBezTo>
                      <a:pt x="1" y="489"/>
                      <a:pt x="140" y="631"/>
                      <a:pt x="316" y="631"/>
                    </a:cubicBezTo>
                    <a:cubicBezTo>
                      <a:pt x="489" y="631"/>
                      <a:pt x="629" y="489"/>
                      <a:pt x="629" y="316"/>
                    </a:cubicBezTo>
                    <a:cubicBezTo>
                      <a:pt x="629"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22"/>
              <p:cNvSpPr/>
              <p:nvPr/>
            </p:nvSpPr>
            <p:spPr>
              <a:xfrm>
                <a:off x="780925" y="3348050"/>
                <a:ext cx="15725" cy="15800"/>
              </a:xfrm>
              <a:custGeom>
                <a:avLst/>
                <a:gdLst/>
                <a:ahLst/>
                <a:cxnLst/>
                <a:rect l="l" t="t" r="r" b="b"/>
                <a:pathLst>
                  <a:path w="629" h="632" extrusionOk="0">
                    <a:moveTo>
                      <a:pt x="316" y="1"/>
                    </a:moveTo>
                    <a:cubicBezTo>
                      <a:pt x="140" y="1"/>
                      <a:pt x="1" y="143"/>
                      <a:pt x="1" y="316"/>
                    </a:cubicBezTo>
                    <a:cubicBezTo>
                      <a:pt x="1" y="492"/>
                      <a:pt x="140" y="631"/>
                      <a:pt x="316" y="631"/>
                    </a:cubicBezTo>
                    <a:cubicBezTo>
                      <a:pt x="489" y="631"/>
                      <a:pt x="629" y="492"/>
                      <a:pt x="629" y="316"/>
                    </a:cubicBezTo>
                    <a:cubicBezTo>
                      <a:pt x="629"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22"/>
              <p:cNvSpPr/>
              <p:nvPr/>
            </p:nvSpPr>
            <p:spPr>
              <a:xfrm>
                <a:off x="780925" y="3275725"/>
                <a:ext cx="15725" cy="15800"/>
              </a:xfrm>
              <a:custGeom>
                <a:avLst/>
                <a:gdLst/>
                <a:ahLst/>
                <a:cxnLst/>
                <a:rect l="l" t="t" r="r" b="b"/>
                <a:pathLst>
                  <a:path w="629" h="632" extrusionOk="0">
                    <a:moveTo>
                      <a:pt x="316" y="1"/>
                    </a:moveTo>
                    <a:cubicBezTo>
                      <a:pt x="140" y="1"/>
                      <a:pt x="1" y="140"/>
                      <a:pt x="1" y="316"/>
                    </a:cubicBezTo>
                    <a:cubicBezTo>
                      <a:pt x="1" y="489"/>
                      <a:pt x="140" y="631"/>
                      <a:pt x="316" y="631"/>
                    </a:cubicBezTo>
                    <a:cubicBezTo>
                      <a:pt x="489" y="631"/>
                      <a:pt x="629" y="489"/>
                      <a:pt x="629" y="316"/>
                    </a:cubicBezTo>
                    <a:cubicBezTo>
                      <a:pt x="629"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22"/>
              <p:cNvSpPr/>
              <p:nvPr/>
            </p:nvSpPr>
            <p:spPr>
              <a:xfrm>
                <a:off x="780925" y="3203350"/>
                <a:ext cx="15725" cy="15775"/>
              </a:xfrm>
              <a:custGeom>
                <a:avLst/>
                <a:gdLst/>
                <a:ahLst/>
                <a:cxnLst/>
                <a:rect l="l" t="t" r="r" b="b"/>
                <a:pathLst>
                  <a:path w="629" h="631" extrusionOk="0">
                    <a:moveTo>
                      <a:pt x="316" y="0"/>
                    </a:moveTo>
                    <a:cubicBezTo>
                      <a:pt x="140" y="0"/>
                      <a:pt x="1" y="142"/>
                      <a:pt x="1" y="315"/>
                    </a:cubicBezTo>
                    <a:cubicBezTo>
                      <a:pt x="1" y="488"/>
                      <a:pt x="140" y="631"/>
                      <a:pt x="316" y="631"/>
                    </a:cubicBezTo>
                    <a:cubicBezTo>
                      <a:pt x="489" y="631"/>
                      <a:pt x="629" y="488"/>
                      <a:pt x="629" y="315"/>
                    </a:cubicBezTo>
                    <a:cubicBezTo>
                      <a:pt x="629" y="142"/>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22"/>
              <p:cNvSpPr/>
              <p:nvPr/>
            </p:nvSpPr>
            <p:spPr>
              <a:xfrm>
                <a:off x="780925" y="3130950"/>
                <a:ext cx="15725" cy="15775"/>
              </a:xfrm>
              <a:custGeom>
                <a:avLst/>
                <a:gdLst/>
                <a:ahLst/>
                <a:cxnLst/>
                <a:rect l="l" t="t" r="r" b="b"/>
                <a:pathLst>
                  <a:path w="629" h="631" extrusionOk="0">
                    <a:moveTo>
                      <a:pt x="316" y="0"/>
                    </a:moveTo>
                    <a:cubicBezTo>
                      <a:pt x="140" y="0"/>
                      <a:pt x="1" y="143"/>
                      <a:pt x="1" y="315"/>
                    </a:cubicBezTo>
                    <a:cubicBezTo>
                      <a:pt x="1" y="491"/>
                      <a:pt x="140" y="631"/>
                      <a:pt x="316" y="631"/>
                    </a:cubicBezTo>
                    <a:cubicBezTo>
                      <a:pt x="489" y="631"/>
                      <a:pt x="629" y="491"/>
                      <a:pt x="629" y="315"/>
                    </a:cubicBezTo>
                    <a:cubicBezTo>
                      <a:pt x="629"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22"/>
              <p:cNvSpPr/>
              <p:nvPr/>
            </p:nvSpPr>
            <p:spPr>
              <a:xfrm>
                <a:off x="780925" y="3058625"/>
                <a:ext cx="15725" cy="15775"/>
              </a:xfrm>
              <a:custGeom>
                <a:avLst/>
                <a:gdLst/>
                <a:ahLst/>
                <a:cxnLst/>
                <a:rect l="l" t="t" r="r" b="b"/>
                <a:pathLst>
                  <a:path w="629" h="631" extrusionOk="0">
                    <a:moveTo>
                      <a:pt x="316" y="0"/>
                    </a:moveTo>
                    <a:cubicBezTo>
                      <a:pt x="140" y="0"/>
                      <a:pt x="1" y="140"/>
                      <a:pt x="1" y="315"/>
                    </a:cubicBezTo>
                    <a:cubicBezTo>
                      <a:pt x="1" y="488"/>
                      <a:pt x="140" y="631"/>
                      <a:pt x="316" y="631"/>
                    </a:cubicBezTo>
                    <a:cubicBezTo>
                      <a:pt x="489" y="631"/>
                      <a:pt x="629" y="488"/>
                      <a:pt x="629" y="315"/>
                    </a:cubicBezTo>
                    <a:cubicBezTo>
                      <a:pt x="629"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22"/>
              <p:cNvSpPr/>
              <p:nvPr/>
            </p:nvSpPr>
            <p:spPr>
              <a:xfrm>
                <a:off x="780925" y="2986225"/>
                <a:ext cx="15725" cy="15775"/>
              </a:xfrm>
              <a:custGeom>
                <a:avLst/>
                <a:gdLst/>
                <a:ahLst/>
                <a:cxnLst/>
                <a:rect l="l" t="t" r="r" b="b"/>
                <a:pathLst>
                  <a:path w="629" h="631" extrusionOk="0">
                    <a:moveTo>
                      <a:pt x="316" y="0"/>
                    </a:moveTo>
                    <a:cubicBezTo>
                      <a:pt x="140" y="0"/>
                      <a:pt x="1" y="143"/>
                      <a:pt x="1" y="316"/>
                    </a:cubicBezTo>
                    <a:cubicBezTo>
                      <a:pt x="1" y="489"/>
                      <a:pt x="140" y="631"/>
                      <a:pt x="316" y="631"/>
                    </a:cubicBezTo>
                    <a:cubicBezTo>
                      <a:pt x="489" y="631"/>
                      <a:pt x="629" y="489"/>
                      <a:pt x="629" y="316"/>
                    </a:cubicBezTo>
                    <a:cubicBezTo>
                      <a:pt x="629"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22"/>
              <p:cNvSpPr/>
              <p:nvPr/>
            </p:nvSpPr>
            <p:spPr>
              <a:xfrm>
                <a:off x="780925" y="2913900"/>
                <a:ext cx="15725" cy="15725"/>
              </a:xfrm>
              <a:custGeom>
                <a:avLst/>
                <a:gdLst/>
                <a:ahLst/>
                <a:cxnLst/>
                <a:rect l="l" t="t" r="r" b="b"/>
                <a:pathLst>
                  <a:path w="629" h="629" extrusionOk="0">
                    <a:moveTo>
                      <a:pt x="316" y="0"/>
                    </a:moveTo>
                    <a:cubicBezTo>
                      <a:pt x="140" y="0"/>
                      <a:pt x="1" y="140"/>
                      <a:pt x="1" y="313"/>
                    </a:cubicBezTo>
                    <a:cubicBezTo>
                      <a:pt x="1" y="489"/>
                      <a:pt x="140" y="628"/>
                      <a:pt x="316" y="628"/>
                    </a:cubicBezTo>
                    <a:cubicBezTo>
                      <a:pt x="489" y="628"/>
                      <a:pt x="629" y="489"/>
                      <a:pt x="629" y="313"/>
                    </a:cubicBezTo>
                    <a:cubicBezTo>
                      <a:pt x="629"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22"/>
              <p:cNvSpPr/>
              <p:nvPr/>
            </p:nvSpPr>
            <p:spPr>
              <a:xfrm>
                <a:off x="779825" y="2841500"/>
                <a:ext cx="17950" cy="15775"/>
              </a:xfrm>
              <a:custGeom>
                <a:avLst/>
                <a:gdLst/>
                <a:ahLst/>
                <a:cxnLst/>
                <a:rect l="l" t="t" r="r" b="b"/>
                <a:pathLst>
                  <a:path w="718" h="631" extrusionOk="0">
                    <a:moveTo>
                      <a:pt x="360" y="0"/>
                    </a:moveTo>
                    <a:cubicBezTo>
                      <a:pt x="314" y="0"/>
                      <a:pt x="268" y="10"/>
                      <a:pt x="223" y="31"/>
                    </a:cubicBezTo>
                    <a:cubicBezTo>
                      <a:pt x="67" y="104"/>
                      <a:pt x="0" y="291"/>
                      <a:pt x="73" y="450"/>
                    </a:cubicBezTo>
                    <a:cubicBezTo>
                      <a:pt x="127" y="563"/>
                      <a:pt x="241" y="631"/>
                      <a:pt x="358" y="631"/>
                    </a:cubicBezTo>
                    <a:cubicBezTo>
                      <a:pt x="403" y="631"/>
                      <a:pt x="448" y="621"/>
                      <a:pt x="491" y="600"/>
                    </a:cubicBezTo>
                    <a:cubicBezTo>
                      <a:pt x="650" y="528"/>
                      <a:pt x="717" y="338"/>
                      <a:pt x="645" y="182"/>
                    </a:cubicBezTo>
                    <a:cubicBezTo>
                      <a:pt x="590" y="67"/>
                      <a:pt x="478"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22"/>
              <p:cNvSpPr/>
              <p:nvPr/>
            </p:nvSpPr>
            <p:spPr>
              <a:xfrm>
                <a:off x="2617375" y="3915000"/>
                <a:ext cx="51450" cy="51425"/>
              </a:xfrm>
              <a:custGeom>
                <a:avLst/>
                <a:gdLst/>
                <a:ahLst/>
                <a:cxnLst/>
                <a:rect l="l" t="t" r="r" b="b"/>
                <a:pathLst>
                  <a:path w="2058" h="2057" extrusionOk="0">
                    <a:moveTo>
                      <a:pt x="1028" y="1"/>
                    </a:moveTo>
                    <a:cubicBezTo>
                      <a:pt x="461" y="1"/>
                      <a:pt x="1" y="461"/>
                      <a:pt x="1" y="1028"/>
                    </a:cubicBezTo>
                    <a:cubicBezTo>
                      <a:pt x="1" y="1597"/>
                      <a:pt x="461" y="2057"/>
                      <a:pt x="1028" y="2057"/>
                    </a:cubicBezTo>
                    <a:cubicBezTo>
                      <a:pt x="1597" y="2057"/>
                      <a:pt x="2057" y="1597"/>
                      <a:pt x="2057" y="1028"/>
                    </a:cubicBezTo>
                    <a:cubicBezTo>
                      <a:pt x="2057" y="461"/>
                      <a:pt x="1597" y="1"/>
                      <a:pt x="10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22"/>
              <p:cNvSpPr/>
              <p:nvPr/>
            </p:nvSpPr>
            <p:spPr>
              <a:xfrm>
                <a:off x="2621575" y="1405825"/>
                <a:ext cx="51350" cy="51425"/>
              </a:xfrm>
              <a:custGeom>
                <a:avLst/>
                <a:gdLst/>
                <a:ahLst/>
                <a:cxnLst/>
                <a:rect l="l" t="t" r="r" b="b"/>
                <a:pathLst>
                  <a:path w="2054" h="2057" extrusionOk="0">
                    <a:moveTo>
                      <a:pt x="1027" y="0"/>
                    </a:moveTo>
                    <a:cubicBezTo>
                      <a:pt x="458" y="0"/>
                      <a:pt x="0" y="460"/>
                      <a:pt x="0" y="1029"/>
                    </a:cubicBezTo>
                    <a:cubicBezTo>
                      <a:pt x="0" y="1596"/>
                      <a:pt x="458" y="2056"/>
                      <a:pt x="1027" y="2056"/>
                    </a:cubicBezTo>
                    <a:cubicBezTo>
                      <a:pt x="1593" y="2056"/>
                      <a:pt x="2054" y="1596"/>
                      <a:pt x="2054" y="1029"/>
                    </a:cubicBezTo>
                    <a:cubicBezTo>
                      <a:pt x="2054" y="460"/>
                      <a:pt x="1593" y="0"/>
                      <a:pt x="10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22"/>
              <p:cNvSpPr/>
              <p:nvPr/>
            </p:nvSpPr>
            <p:spPr>
              <a:xfrm>
                <a:off x="783725" y="2646600"/>
                <a:ext cx="88525" cy="85400"/>
              </a:xfrm>
              <a:custGeom>
                <a:avLst/>
                <a:gdLst/>
                <a:ahLst/>
                <a:cxnLst/>
                <a:rect l="l" t="t" r="r" b="b"/>
                <a:pathLst>
                  <a:path w="3541" h="3416" extrusionOk="0">
                    <a:moveTo>
                      <a:pt x="1772" y="0"/>
                    </a:moveTo>
                    <a:cubicBezTo>
                      <a:pt x="1732" y="0"/>
                      <a:pt x="1691" y="2"/>
                      <a:pt x="1649" y="5"/>
                    </a:cubicBezTo>
                    <a:cubicBezTo>
                      <a:pt x="709" y="72"/>
                      <a:pt x="1" y="889"/>
                      <a:pt x="67" y="1829"/>
                    </a:cubicBezTo>
                    <a:cubicBezTo>
                      <a:pt x="132" y="2728"/>
                      <a:pt x="882" y="3415"/>
                      <a:pt x="1769" y="3415"/>
                    </a:cubicBezTo>
                    <a:cubicBezTo>
                      <a:pt x="1810" y="3415"/>
                      <a:pt x="1851" y="3414"/>
                      <a:pt x="1892" y="3411"/>
                    </a:cubicBezTo>
                    <a:cubicBezTo>
                      <a:pt x="2832" y="3344"/>
                      <a:pt x="3541" y="2527"/>
                      <a:pt x="3474" y="1587"/>
                    </a:cubicBezTo>
                    <a:cubicBezTo>
                      <a:pt x="3410" y="688"/>
                      <a:pt x="2660" y="0"/>
                      <a:pt x="1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22"/>
              <p:cNvSpPr/>
              <p:nvPr/>
            </p:nvSpPr>
            <p:spPr>
              <a:xfrm>
                <a:off x="130325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22"/>
              <p:cNvSpPr/>
              <p:nvPr/>
            </p:nvSpPr>
            <p:spPr>
              <a:xfrm>
                <a:off x="1229950"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22"/>
              <p:cNvSpPr/>
              <p:nvPr/>
            </p:nvSpPr>
            <p:spPr>
              <a:xfrm>
                <a:off x="115657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22"/>
              <p:cNvSpPr/>
              <p:nvPr/>
            </p:nvSpPr>
            <p:spPr>
              <a:xfrm>
                <a:off x="1083275"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22"/>
              <p:cNvSpPr/>
              <p:nvPr/>
            </p:nvSpPr>
            <p:spPr>
              <a:xfrm>
                <a:off x="100990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22"/>
              <p:cNvSpPr/>
              <p:nvPr/>
            </p:nvSpPr>
            <p:spPr>
              <a:xfrm>
                <a:off x="936600"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22"/>
              <p:cNvSpPr/>
              <p:nvPr/>
            </p:nvSpPr>
            <p:spPr>
              <a:xfrm>
                <a:off x="86322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22"/>
              <p:cNvSpPr/>
              <p:nvPr/>
            </p:nvSpPr>
            <p:spPr>
              <a:xfrm>
                <a:off x="789925"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22"/>
              <p:cNvSpPr/>
              <p:nvPr/>
            </p:nvSpPr>
            <p:spPr>
              <a:xfrm>
                <a:off x="785550" y="1506950"/>
                <a:ext cx="15775" cy="15775"/>
              </a:xfrm>
              <a:custGeom>
                <a:avLst/>
                <a:gdLst/>
                <a:ahLst/>
                <a:cxnLst/>
                <a:rect l="l" t="t" r="r" b="b"/>
                <a:pathLst>
                  <a:path w="631" h="631" extrusionOk="0">
                    <a:moveTo>
                      <a:pt x="315" y="0"/>
                    </a:moveTo>
                    <a:cubicBezTo>
                      <a:pt x="142" y="0"/>
                      <a:pt x="0" y="142"/>
                      <a:pt x="0" y="315"/>
                    </a:cubicBezTo>
                    <a:cubicBezTo>
                      <a:pt x="0" y="488"/>
                      <a:pt x="142" y="631"/>
                      <a:pt x="315" y="631"/>
                    </a:cubicBezTo>
                    <a:cubicBezTo>
                      <a:pt x="491" y="631"/>
                      <a:pt x="631" y="488"/>
                      <a:pt x="631" y="315"/>
                    </a:cubicBezTo>
                    <a:cubicBezTo>
                      <a:pt x="631" y="142"/>
                      <a:pt x="49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22"/>
              <p:cNvSpPr/>
              <p:nvPr/>
            </p:nvSpPr>
            <p:spPr>
              <a:xfrm>
                <a:off x="785600" y="1579350"/>
                <a:ext cx="15725" cy="15775"/>
              </a:xfrm>
              <a:custGeom>
                <a:avLst/>
                <a:gdLst/>
                <a:ahLst/>
                <a:cxnLst/>
                <a:rect l="l" t="t" r="r" b="b"/>
                <a:pathLst>
                  <a:path w="629" h="631" extrusionOk="0">
                    <a:moveTo>
                      <a:pt x="313" y="0"/>
                    </a:moveTo>
                    <a:cubicBezTo>
                      <a:pt x="140" y="0"/>
                      <a:pt x="1" y="139"/>
                      <a:pt x="1" y="315"/>
                    </a:cubicBezTo>
                    <a:cubicBezTo>
                      <a:pt x="1" y="488"/>
                      <a:pt x="140" y="630"/>
                      <a:pt x="313" y="630"/>
                    </a:cubicBezTo>
                    <a:cubicBezTo>
                      <a:pt x="489" y="630"/>
                      <a:pt x="629" y="488"/>
                      <a:pt x="629" y="315"/>
                    </a:cubicBezTo>
                    <a:cubicBezTo>
                      <a:pt x="629" y="139"/>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22"/>
              <p:cNvSpPr/>
              <p:nvPr/>
            </p:nvSpPr>
            <p:spPr>
              <a:xfrm>
                <a:off x="785600" y="1651675"/>
                <a:ext cx="15725" cy="15775"/>
              </a:xfrm>
              <a:custGeom>
                <a:avLst/>
                <a:gdLst/>
                <a:ahLst/>
                <a:cxnLst/>
                <a:rect l="l" t="t" r="r" b="b"/>
                <a:pathLst>
                  <a:path w="629" h="631" extrusionOk="0">
                    <a:moveTo>
                      <a:pt x="313" y="0"/>
                    </a:moveTo>
                    <a:cubicBezTo>
                      <a:pt x="140" y="0"/>
                      <a:pt x="1" y="142"/>
                      <a:pt x="1" y="315"/>
                    </a:cubicBezTo>
                    <a:cubicBezTo>
                      <a:pt x="1" y="491"/>
                      <a:pt x="140" y="630"/>
                      <a:pt x="313" y="630"/>
                    </a:cubicBezTo>
                    <a:cubicBezTo>
                      <a:pt x="489" y="630"/>
                      <a:pt x="629" y="491"/>
                      <a:pt x="629" y="315"/>
                    </a:cubicBezTo>
                    <a:cubicBezTo>
                      <a:pt x="629" y="142"/>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22"/>
              <p:cNvSpPr/>
              <p:nvPr/>
            </p:nvSpPr>
            <p:spPr>
              <a:xfrm>
                <a:off x="785600" y="1724050"/>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9" y="489"/>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22"/>
              <p:cNvSpPr/>
              <p:nvPr/>
            </p:nvSpPr>
            <p:spPr>
              <a:xfrm>
                <a:off x="736225" y="1407350"/>
                <a:ext cx="2025900" cy="2557550"/>
              </a:xfrm>
              <a:custGeom>
                <a:avLst/>
                <a:gdLst/>
                <a:ahLst/>
                <a:cxnLst/>
                <a:rect l="l" t="t" r="r" b="b"/>
                <a:pathLst>
                  <a:path w="81036" h="102302" extrusionOk="0">
                    <a:moveTo>
                      <a:pt x="4007" y="363"/>
                    </a:moveTo>
                    <a:cubicBezTo>
                      <a:pt x="4071" y="363"/>
                      <a:pt x="4109" y="365"/>
                      <a:pt x="4113" y="366"/>
                    </a:cubicBezTo>
                    <a:lnTo>
                      <a:pt x="71849" y="366"/>
                    </a:lnTo>
                    <a:cubicBezTo>
                      <a:pt x="71880" y="1409"/>
                      <a:pt x="72259" y="2369"/>
                      <a:pt x="72878" y="3125"/>
                    </a:cubicBezTo>
                    <a:lnTo>
                      <a:pt x="3533" y="3125"/>
                    </a:lnTo>
                    <a:lnTo>
                      <a:pt x="3533" y="44481"/>
                    </a:lnTo>
                    <a:cubicBezTo>
                      <a:pt x="3351" y="44659"/>
                      <a:pt x="2595" y="45446"/>
                      <a:pt x="1881" y="46657"/>
                    </a:cubicBezTo>
                    <a:cubicBezTo>
                      <a:pt x="1820" y="46595"/>
                      <a:pt x="1574" y="46327"/>
                      <a:pt x="1036" y="45398"/>
                    </a:cubicBezTo>
                    <a:cubicBezTo>
                      <a:pt x="400" y="44299"/>
                      <a:pt x="520" y="41878"/>
                      <a:pt x="522" y="41844"/>
                    </a:cubicBezTo>
                    <a:cubicBezTo>
                      <a:pt x="520" y="41512"/>
                      <a:pt x="260" y="8573"/>
                      <a:pt x="522" y="4302"/>
                    </a:cubicBezTo>
                    <a:cubicBezTo>
                      <a:pt x="609" y="2896"/>
                      <a:pt x="1044" y="1842"/>
                      <a:pt x="1820" y="1167"/>
                    </a:cubicBezTo>
                    <a:cubicBezTo>
                      <a:pt x="2664" y="429"/>
                      <a:pt x="3680" y="363"/>
                      <a:pt x="4007" y="363"/>
                    </a:cubicBezTo>
                    <a:close/>
                    <a:moveTo>
                      <a:pt x="3661" y="44718"/>
                    </a:moveTo>
                    <a:cubicBezTo>
                      <a:pt x="4177" y="45265"/>
                      <a:pt x="6730" y="48116"/>
                      <a:pt x="6652" y="51031"/>
                    </a:cubicBezTo>
                    <a:lnTo>
                      <a:pt x="6652" y="51536"/>
                    </a:lnTo>
                    <a:cubicBezTo>
                      <a:pt x="6727" y="54429"/>
                      <a:pt x="4205" y="57266"/>
                      <a:pt x="3669" y="57835"/>
                    </a:cubicBezTo>
                    <a:cubicBezTo>
                      <a:pt x="3150" y="57199"/>
                      <a:pt x="609" y="53930"/>
                      <a:pt x="754" y="51059"/>
                    </a:cubicBezTo>
                    <a:cubicBezTo>
                      <a:pt x="924" y="47700"/>
                      <a:pt x="3178" y="45214"/>
                      <a:pt x="3661" y="44718"/>
                    </a:cubicBezTo>
                    <a:close/>
                    <a:moveTo>
                      <a:pt x="3792" y="40572"/>
                    </a:moveTo>
                    <a:cubicBezTo>
                      <a:pt x="6763" y="42187"/>
                      <a:pt x="8747" y="46389"/>
                      <a:pt x="8747" y="51118"/>
                    </a:cubicBezTo>
                    <a:cubicBezTo>
                      <a:pt x="8747" y="55849"/>
                      <a:pt x="6763" y="60050"/>
                      <a:pt x="3792" y="61666"/>
                    </a:cubicBezTo>
                    <a:lnTo>
                      <a:pt x="3792" y="58084"/>
                    </a:lnTo>
                    <a:cubicBezTo>
                      <a:pt x="4174" y="57693"/>
                      <a:pt x="6995" y="54702"/>
                      <a:pt x="6911" y="51533"/>
                    </a:cubicBezTo>
                    <a:lnTo>
                      <a:pt x="6911" y="51034"/>
                    </a:lnTo>
                    <a:cubicBezTo>
                      <a:pt x="6995" y="47859"/>
                      <a:pt x="4174" y="44871"/>
                      <a:pt x="3792" y="44481"/>
                    </a:cubicBezTo>
                    <a:lnTo>
                      <a:pt x="3792" y="40572"/>
                    </a:lnTo>
                    <a:close/>
                    <a:moveTo>
                      <a:pt x="71860" y="0"/>
                    </a:moveTo>
                    <a:lnTo>
                      <a:pt x="71855" y="73"/>
                    </a:lnTo>
                    <a:cubicBezTo>
                      <a:pt x="71855" y="84"/>
                      <a:pt x="71852" y="95"/>
                      <a:pt x="71852" y="104"/>
                    </a:cubicBezTo>
                    <a:lnTo>
                      <a:pt x="4124" y="104"/>
                    </a:lnTo>
                    <a:cubicBezTo>
                      <a:pt x="4115" y="103"/>
                      <a:pt x="4070" y="100"/>
                      <a:pt x="3996" y="100"/>
                    </a:cubicBezTo>
                    <a:cubicBezTo>
                      <a:pt x="3632" y="100"/>
                      <a:pt x="2565" y="172"/>
                      <a:pt x="1652" y="966"/>
                    </a:cubicBezTo>
                    <a:cubicBezTo>
                      <a:pt x="821" y="1691"/>
                      <a:pt x="355" y="2807"/>
                      <a:pt x="263" y="4286"/>
                    </a:cubicBezTo>
                    <a:cubicBezTo>
                      <a:pt x="1" y="8565"/>
                      <a:pt x="260" y="41515"/>
                      <a:pt x="263" y="41839"/>
                    </a:cubicBezTo>
                    <a:cubicBezTo>
                      <a:pt x="257" y="41942"/>
                      <a:pt x="137" y="44361"/>
                      <a:pt x="813" y="45530"/>
                    </a:cubicBezTo>
                    <a:cubicBezTo>
                      <a:pt x="1471" y="46668"/>
                      <a:pt x="1719" y="46863"/>
                      <a:pt x="1747" y="46883"/>
                    </a:cubicBezTo>
                    <a:lnTo>
                      <a:pt x="1781" y="46835"/>
                    </a:lnTo>
                    <a:lnTo>
                      <a:pt x="1781" y="46835"/>
                    </a:lnTo>
                    <a:cubicBezTo>
                      <a:pt x="1153" y="47948"/>
                      <a:pt x="578" y="49393"/>
                      <a:pt x="494" y="51045"/>
                    </a:cubicBezTo>
                    <a:cubicBezTo>
                      <a:pt x="419" y="52543"/>
                      <a:pt x="1022" y="54111"/>
                      <a:pt x="1716" y="55391"/>
                    </a:cubicBezTo>
                    <a:cubicBezTo>
                      <a:pt x="1633" y="55467"/>
                      <a:pt x="1370" y="55754"/>
                      <a:pt x="810" y="56722"/>
                    </a:cubicBezTo>
                    <a:cubicBezTo>
                      <a:pt x="137" y="57891"/>
                      <a:pt x="257" y="60315"/>
                      <a:pt x="263" y="60410"/>
                    </a:cubicBezTo>
                    <a:cubicBezTo>
                      <a:pt x="260" y="60742"/>
                      <a:pt x="1" y="93743"/>
                      <a:pt x="263" y="98028"/>
                    </a:cubicBezTo>
                    <a:cubicBezTo>
                      <a:pt x="355" y="99515"/>
                      <a:pt x="821" y="100633"/>
                      <a:pt x="1652" y="101359"/>
                    </a:cubicBezTo>
                    <a:cubicBezTo>
                      <a:pt x="2559" y="102145"/>
                      <a:pt x="3616" y="102221"/>
                      <a:pt x="3976" y="102221"/>
                    </a:cubicBezTo>
                    <a:cubicBezTo>
                      <a:pt x="4051" y="102221"/>
                      <a:pt x="4096" y="102218"/>
                      <a:pt x="4104" y="102218"/>
                    </a:cubicBezTo>
                    <a:lnTo>
                      <a:pt x="71687" y="102218"/>
                    </a:lnTo>
                    <a:lnTo>
                      <a:pt x="71690" y="102229"/>
                    </a:lnTo>
                    <a:lnTo>
                      <a:pt x="71693" y="102302"/>
                    </a:lnTo>
                    <a:lnTo>
                      <a:pt x="71952" y="102290"/>
                    </a:lnTo>
                    <a:lnTo>
                      <a:pt x="71949" y="102212"/>
                    </a:lnTo>
                    <a:cubicBezTo>
                      <a:pt x="71944" y="102165"/>
                      <a:pt x="71941" y="102120"/>
                      <a:pt x="71941" y="102070"/>
                    </a:cubicBezTo>
                    <a:cubicBezTo>
                      <a:pt x="71941" y="99682"/>
                      <a:pt x="73886" y="97738"/>
                      <a:pt x="76276" y="97738"/>
                    </a:cubicBezTo>
                    <a:cubicBezTo>
                      <a:pt x="78664" y="97738"/>
                      <a:pt x="80609" y="99682"/>
                      <a:pt x="80609" y="102070"/>
                    </a:cubicBezTo>
                    <a:cubicBezTo>
                      <a:pt x="80609" y="102118"/>
                      <a:pt x="80606" y="102165"/>
                      <a:pt x="80603" y="102210"/>
                    </a:cubicBezTo>
                    <a:lnTo>
                      <a:pt x="80598" y="102290"/>
                    </a:lnTo>
                    <a:lnTo>
                      <a:pt x="80857" y="102302"/>
                    </a:lnTo>
                    <a:lnTo>
                      <a:pt x="80863" y="102226"/>
                    </a:lnTo>
                    <a:cubicBezTo>
                      <a:pt x="80866" y="102176"/>
                      <a:pt x="80868" y="102123"/>
                      <a:pt x="80868" y="102073"/>
                    </a:cubicBezTo>
                    <a:cubicBezTo>
                      <a:pt x="80868" y="99540"/>
                      <a:pt x="78810" y="97478"/>
                      <a:pt x="76276" y="97478"/>
                    </a:cubicBezTo>
                    <a:cubicBezTo>
                      <a:pt x="73780" y="97478"/>
                      <a:pt x="71743" y="99478"/>
                      <a:pt x="71684" y="101958"/>
                    </a:cubicBezTo>
                    <a:lnTo>
                      <a:pt x="4093" y="101958"/>
                    </a:lnTo>
                    <a:cubicBezTo>
                      <a:pt x="4092" y="101958"/>
                      <a:pt x="4060" y="101960"/>
                      <a:pt x="4004" y="101960"/>
                    </a:cubicBezTo>
                    <a:cubicBezTo>
                      <a:pt x="3699" y="101960"/>
                      <a:pt x="2673" y="101903"/>
                      <a:pt x="1820" y="101158"/>
                    </a:cubicBezTo>
                    <a:cubicBezTo>
                      <a:pt x="1044" y="100483"/>
                      <a:pt x="609" y="99423"/>
                      <a:pt x="522" y="98014"/>
                    </a:cubicBezTo>
                    <a:cubicBezTo>
                      <a:pt x="260" y="93737"/>
                      <a:pt x="520" y="60745"/>
                      <a:pt x="522" y="60405"/>
                    </a:cubicBezTo>
                    <a:cubicBezTo>
                      <a:pt x="520" y="60380"/>
                      <a:pt x="400" y="57952"/>
                      <a:pt x="1036" y="56851"/>
                    </a:cubicBezTo>
                    <a:cubicBezTo>
                      <a:pt x="1504" y="56039"/>
                      <a:pt x="1750" y="55732"/>
                      <a:pt x="1845" y="55626"/>
                    </a:cubicBezTo>
                    <a:cubicBezTo>
                      <a:pt x="2573" y="56917"/>
                      <a:pt x="3357" y="57869"/>
                      <a:pt x="3533" y="58078"/>
                    </a:cubicBezTo>
                    <a:lnTo>
                      <a:pt x="3533" y="99437"/>
                    </a:lnTo>
                    <a:lnTo>
                      <a:pt x="72415" y="99437"/>
                    </a:lnTo>
                    <a:lnTo>
                      <a:pt x="72415" y="99177"/>
                    </a:lnTo>
                    <a:lnTo>
                      <a:pt x="3792" y="99177"/>
                    </a:lnTo>
                    <a:lnTo>
                      <a:pt x="3792" y="61959"/>
                    </a:lnTo>
                    <a:cubicBezTo>
                      <a:pt x="6914" y="60349"/>
                      <a:pt x="9006" y="56005"/>
                      <a:pt x="9006" y="51120"/>
                    </a:cubicBezTo>
                    <a:cubicBezTo>
                      <a:pt x="9006" y="46233"/>
                      <a:pt x="6914" y="41889"/>
                      <a:pt x="3792" y="40279"/>
                    </a:cubicBezTo>
                    <a:lnTo>
                      <a:pt x="3792" y="24877"/>
                    </a:lnTo>
                    <a:lnTo>
                      <a:pt x="3792" y="3384"/>
                    </a:lnTo>
                    <a:lnTo>
                      <a:pt x="73104" y="3384"/>
                    </a:lnTo>
                    <a:cubicBezTo>
                      <a:pt x="73941" y="4272"/>
                      <a:pt x="75127" y="4824"/>
                      <a:pt x="76441" y="4824"/>
                    </a:cubicBezTo>
                    <a:cubicBezTo>
                      <a:pt x="78974" y="4824"/>
                      <a:pt x="81036" y="2765"/>
                      <a:pt x="81036" y="232"/>
                    </a:cubicBezTo>
                    <a:cubicBezTo>
                      <a:pt x="81036" y="179"/>
                      <a:pt x="81030" y="126"/>
                      <a:pt x="81027" y="73"/>
                    </a:cubicBezTo>
                    <a:lnTo>
                      <a:pt x="81022" y="0"/>
                    </a:lnTo>
                    <a:lnTo>
                      <a:pt x="80765" y="14"/>
                    </a:lnTo>
                    <a:lnTo>
                      <a:pt x="80768" y="90"/>
                    </a:lnTo>
                    <a:cubicBezTo>
                      <a:pt x="80771" y="137"/>
                      <a:pt x="80776" y="185"/>
                      <a:pt x="80776" y="232"/>
                    </a:cubicBezTo>
                    <a:cubicBezTo>
                      <a:pt x="80776" y="2620"/>
                      <a:pt x="78832" y="4564"/>
                      <a:pt x="76441" y="4564"/>
                    </a:cubicBezTo>
                    <a:cubicBezTo>
                      <a:pt x="74050" y="4564"/>
                      <a:pt x="72106" y="2623"/>
                      <a:pt x="72106" y="232"/>
                    </a:cubicBezTo>
                    <a:cubicBezTo>
                      <a:pt x="72106" y="185"/>
                      <a:pt x="72111" y="137"/>
                      <a:pt x="72114" y="90"/>
                    </a:cubicBezTo>
                    <a:lnTo>
                      <a:pt x="72117" y="14"/>
                    </a:lnTo>
                    <a:lnTo>
                      <a:pt x="718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9" name="Google Shape;3269;p22"/>
            <p:cNvGrpSpPr/>
            <p:nvPr/>
          </p:nvGrpSpPr>
          <p:grpSpPr>
            <a:xfrm flipH="1">
              <a:off x="5214892" y="144040"/>
              <a:ext cx="3841512" cy="4855410"/>
              <a:chOff x="736225" y="1405825"/>
              <a:chExt cx="2025900" cy="2560600"/>
            </a:xfrm>
          </p:grpSpPr>
          <p:sp>
            <p:nvSpPr>
              <p:cNvPr id="3270" name="Google Shape;3270;p22"/>
              <p:cNvSpPr/>
              <p:nvPr/>
            </p:nvSpPr>
            <p:spPr>
              <a:xfrm>
                <a:off x="2476650" y="1445625"/>
                <a:ext cx="15775" cy="15800"/>
              </a:xfrm>
              <a:custGeom>
                <a:avLst/>
                <a:gdLst/>
                <a:ahLst/>
                <a:cxnLst/>
                <a:rect l="l" t="t" r="r" b="b"/>
                <a:pathLst>
                  <a:path w="631" h="632" extrusionOk="0">
                    <a:moveTo>
                      <a:pt x="315" y="1"/>
                    </a:moveTo>
                    <a:cubicBezTo>
                      <a:pt x="142" y="1"/>
                      <a:pt x="0" y="140"/>
                      <a:pt x="0" y="316"/>
                    </a:cubicBezTo>
                    <a:cubicBezTo>
                      <a:pt x="0" y="489"/>
                      <a:pt x="142"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22"/>
              <p:cNvSpPr/>
              <p:nvPr/>
            </p:nvSpPr>
            <p:spPr>
              <a:xfrm>
                <a:off x="2403350" y="1445625"/>
                <a:ext cx="15775" cy="15800"/>
              </a:xfrm>
              <a:custGeom>
                <a:avLst/>
                <a:gdLst/>
                <a:ahLst/>
                <a:cxnLst/>
                <a:rect l="l" t="t" r="r" b="b"/>
                <a:pathLst>
                  <a:path w="631" h="632" extrusionOk="0">
                    <a:moveTo>
                      <a:pt x="315" y="1"/>
                    </a:moveTo>
                    <a:cubicBezTo>
                      <a:pt x="140" y="1"/>
                      <a:pt x="0" y="140"/>
                      <a:pt x="0" y="316"/>
                    </a:cubicBezTo>
                    <a:cubicBezTo>
                      <a:pt x="0" y="489"/>
                      <a:pt x="140"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22"/>
              <p:cNvSpPr/>
              <p:nvPr/>
            </p:nvSpPr>
            <p:spPr>
              <a:xfrm>
                <a:off x="2329975" y="1445625"/>
                <a:ext cx="15775" cy="15800"/>
              </a:xfrm>
              <a:custGeom>
                <a:avLst/>
                <a:gdLst/>
                <a:ahLst/>
                <a:cxnLst/>
                <a:rect l="l" t="t" r="r" b="b"/>
                <a:pathLst>
                  <a:path w="631" h="632" extrusionOk="0">
                    <a:moveTo>
                      <a:pt x="315" y="1"/>
                    </a:moveTo>
                    <a:cubicBezTo>
                      <a:pt x="143" y="1"/>
                      <a:pt x="0" y="140"/>
                      <a:pt x="0" y="316"/>
                    </a:cubicBezTo>
                    <a:cubicBezTo>
                      <a:pt x="0" y="489"/>
                      <a:pt x="143"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22"/>
              <p:cNvSpPr/>
              <p:nvPr/>
            </p:nvSpPr>
            <p:spPr>
              <a:xfrm>
                <a:off x="2256675" y="1445625"/>
                <a:ext cx="15775" cy="15800"/>
              </a:xfrm>
              <a:custGeom>
                <a:avLst/>
                <a:gdLst/>
                <a:ahLst/>
                <a:cxnLst/>
                <a:rect l="l" t="t" r="r" b="b"/>
                <a:pathLst>
                  <a:path w="631" h="632" extrusionOk="0">
                    <a:moveTo>
                      <a:pt x="315" y="1"/>
                    </a:moveTo>
                    <a:cubicBezTo>
                      <a:pt x="140" y="1"/>
                      <a:pt x="0" y="140"/>
                      <a:pt x="0" y="316"/>
                    </a:cubicBezTo>
                    <a:cubicBezTo>
                      <a:pt x="0" y="489"/>
                      <a:pt x="140"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22"/>
              <p:cNvSpPr/>
              <p:nvPr/>
            </p:nvSpPr>
            <p:spPr>
              <a:xfrm>
                <a:off x="2183300"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22"/>
              <p:cNvSpPr/>
              <p:nvPr/>
            </p:nvSpPr>
            <p:spPr>
              <a:xfrm>
                <a:off x="2110000" y="1445625"/>
                <a:ext cx="15700" cy="15800"/>
              </a:xfrm>
              <a:custGeom>
                <a:avLst/>
                <a:gdLst/>
                <a:ahLst/>
                <a:cxnLst/>
                <a:rect l="l" t="t" r="r" b="b"/>
                <a:pathLst>
                  <a:path w="628" h="632" extrusionOk="0">
                    <a:moveTo>
                      <a:pt x="315" y="1"/>
                    </a:moveTo>
                    <a:cubicBezTo>
                      <a:pt x="140" y="1"/>
                      <a:pt x="0" y="140"/>
                      <a:pt x="0" y="316"/>
                    </a:cubicBezTo>
                    <a:cubicBezTo>
                      <a:pt x="0" y="489"/>
                      <a:pt x="140" y="631"/>
                      <a:pt x="315" y="631"/>
                    </a:cubicBezTo>
                    <a:cubicBezTo>
                      <a:pt x="488" y="631"/>
                      <a:pt x="628" y="489"/>
                      <a:pt x="628" y="316"/>
                    </a:cubicBezTo>
                    <a:cubicBezTo>
                      <a:pt x="628"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22"/>
              <p:cNvSpPr/>
              <p:nvPr/>
            </p:nvSpPr>
            <p:spPr>
              <a:xfrm>
                <a:off x="2036625"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91" y="631"/>
                      <a:pt x="631" y="489"/>
                      <a:pt x="631" y="316"/>
                    </a:cubicBezTo>
                    <a:cubicBezTo>
                      <a:pt x="631" y="140"/>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22"/>
              <p:cNvSpPr/>
              <p:nvPr/>
            </p:nvSpPr>
            <p:spPr>
              <a:xfrm>
                <a:off x="1963325"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22"/>
              <p:cNvSpPr/>
              <p:nvPr/>
            </p:nvSpPr>
            <p:spPr>
              <a:xfrm>
                <a:off x="1889950"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91" y="631"/>
                      <a:pt x="631" y="489"/>
                      <a:pt x="631" y="316"/>
                    </a:cubicBezTo>
                    <a:cubicBezTo>
                      <a:pt x="631" y="140"/>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22"/>
              <p:cNvSpPr/>
              <p:nvPr/>
            </p:nvSpPr>
            <p:spPr>
              <a:xfrm>
                <a:off x="1816650"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22"/>
              <p:cNvSpPr/>
              <p:nvPr/>
            </p:nvSpPr>
            <p:spPr>
              <a:xfrm>
                <a:off x="1743275"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22"/>
              <p:cNvSpPr/>
              <p:nvPr/>
            </p:nvSpPr>
            <p:spPr>
              <a:xfrm>
                <a:off x="1669975"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22"/>
              <p:cNvSpPr/>
              <p:nvPr/>
            </p:nvSpPr>
            <p:spPr>
              <a:xfrm>
                <a:off x="159660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22"/>
              <p:cNvSpPr/>
              <p:nvPr/>
            </p:nvSpPr>
            <p:spPr>
              <a:xfrm>
                <a:off x="1523300"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22"/>
              <p:cNvSpPr/>
              <p:nvPr/>
            </p:nvSpPr>
            <p:spPr>
              <a:xfrm>
                <a:off x="144992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22"/>
              <p:cNvSpPr/>
              <p:nvPr/>
            </p:nvSpPr>
            <p:spPr>
              <a:xfrm>
                <a:off x="1376625"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22"/>
              <p:cNvSpPr/>
              <p:nvPr/>
            </p:nvSpPr>
            <p:spPr>
              <a:xfrm>
                <a:off x="785600" y="1796450"/>
                <a:ext cx="15725" cy="15725"/>
              </a:xfrm>
              <a:custGeom>
                <a:avLst/>
                <a:gdLst/>
                <a:ahLst/>
                <a:cxnLst/>
                <a:rect l="l" t="t" r="r" b="b"/>
                <a:pathLst>
                  <a:path w="629" h="629" extrusionOk="0">
                    <a:moveTo>
                      <a:pt x="313" y="1"/>
                    </a:moveTo>
                    <a:cubicBezTo>
                      <a:pt x="140" y="1"/>
                      <a:pt x="1" y="140"/>
                      <a:pt x="1" y="316"/>
                    </a:cubicBezTo>
                    <a:cubicBezTo>
                      <a:pt x="1" y="489"/>
                      <a:pt x="140" y="628"/>
                      <a:pt x="313" y="628"/>
                    </a:cubicBezTo>
                    <a:cubicBezTo>
                      <a:pt x="489" y="628"/>
                      <a:pt x="629" y="489"/>
                      <a:pt x="629" y="316"/>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22"/>
              <p:cNvSpPr/>
              <p:nvPr/>
            </p:nvSpPr>
            <p:spPr>
              <a:xfrm>
                <a:off x="785600" y="1868775"/>
                <a:ext cx="15725" cy="15800"/>
              </a:xfrm>
              <a:custGeom>
                <a:avLst/>
                <a:gdLst/>
                <a:ahLst/>
                <a:cxnLst/>
                <a:rect l="l" t="t" r="r" b="b"/>
                <a:pathLst>
                  <a:path w="629" h="632" extrusionOk="0">
                    <a:moveTo>
                      <a:pt x="313" y="1"/>
                    </a:moveTo>
                    <a:cubicBezTo>
                      <a:pt x="140" y="1"/>
                      <a:pt x="1" y="143"/>
                      <a:pt x="1" y="316"/>
                    </a:cubicBezTo>
                    <a:cubicBezTo>
                      <a:pt x="1" y="492"/>
                      <a:pt x="140" y="631"/>
                      <a:pt x="313" y="631"/>
                    </a:cubicBezTo>
                    <a:cubicBezTo>
                      <a:pt x="489" y="631"/>
                      <a:pt x="629" y="492"/>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22"/>
              <p:cNvSpPr/>
              <p:nvPr/>
            </p:nvSpPr>
            <p:spPr>
              <a:xfrm>
                <a:off x="785600" y="1941175"/>
                <a:ext cx="15725" cy="15775"/>
              </a:xfrm>
              <a:custGeom>
                <a:avLst/>
                <a:gdLst/>
                <a:ahLst/>
                <a:cxnLst/>
                <a:rect l="l" t="t" r="r" b="b"/>
                <a:pathLst>
                  <a:path w="629" h="631" extrusionOk="0">
                    <a:moveTo>
                      <a:pt x="313" y="0"/>
                    </a:moveTo>
                    <a:cubicBezTo>
                      <a:pt x="140" y="0"/>
                      <a:pt x="1" y="140"/>
                      <a:pt x="1" y="316"/>
                    </a:cubicBezTo>
                    <a:cubicBezTo>
                      <a:pt x="1" y="489"/>
                      <a:pt x="140" y="631"/>
                      <a:pt x="313" y="631"/>
                    </a:cubicBezTo>
                    <a:cubicBezTo>
                      <a:pt x="489" y="631"/>
                      <a:pt x="629" y="489"/>
                      <a:pt x="629" y="316"/>
                    </a:cubicBezTo>
                    <a:cubicBezTo>
                      <a:pt x="629" y="140"/>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22"/>
              <p:cNvSpPr/>
              <p:nvPr/>
            </p:nvSpPr>
            <p:spPr>
              <a:xfrm>
                <a:off x="785600" y="2013575"/>
                <a:ext cx="15725" cy="15700"/>
              </a:xfrm>
              <a:custGeom>
                <a:avLst/>
                <a:gdLst/>
                <a:ahLst/>
                <a:cxnLst/>
                <a:rect l="l" t="t" r="r" b="b"/>
                <a:pathLst>
                  <a:path w="629" h="628" extrusionOk="0">
                    <a:moveTo>
                      <a:pt x="313" y="0"/>
                    </a:moveTo>
                    <a:cubicBezTo>
                      <a:pt x="140" y="0"/>
                      <a:pt x="1" y="140"/>
                      <a:pt x="1" y="315"/>
                    </a:cubicBezTo>
                    <a:cubicBezTo>
                      <a:pt x="1" y="488"/>
                      <a:pt x="140" y="628"/>
                      <a:pt x="313" y="628"/>
                    </a:cubicBezTo>
                    <a:cubicBezTo>
                      <a:pt x="489" y="628"/>
                      <a:pt x="629" y="488"/>
                      <a:pt x="629" y="315"/>
                    </a:cubicBezTo>
                    <a:cubicBezTo>
                      <a:pt x="629" y="140"/>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22"/>
              <p:cNvSpPr/>
              <p:nvPr/>
            </p:nvSpPr>
            <p:spPr>
              <a:xfrm>
                <a:off x="785600" y="2085900"/>
                <a:ext cx="15725" cy="15775"/>
              </a:xfrm>
              <a:custGeom>
                <a:avLst/>
                <a:gdLst/>
                <a:ahLst/>
                <a:cxnLst/>
                <a:rect l="l" t="t" r="r" b="b"/>
                <a:pathLst>
                  <a:path w="629" h="631" extrusionOk="0">
                    <a:moveTo>
                      <a:pt x="313" y="0"/>
                    </a:moveTo>
                    <a:cubicBezTo>
                      <a:pt x="140" y="0"/>
                      <a:pt x="1" y="142"/>
                      <a:pt x="1" y="315"/>
                    </a:cubicBezTo>
                    <a:cubicBezTo>
                      <a:pt x="1" y="491"/>
                      <a:pt x="140" y="631"/>
                      <a:pt x="313" y="631"/>
                    </a:cubicBezTo>
                    <a:cubicBezTo>
                      <a:pt x="489" y="631"/>
                      <a:pt x="629" y="491"/>
                      <a:pt x="629" y="315"/>
                    </a:cubicBezTo>
                    <a:cubicBezTo>
                      <a:pt x="629" y="142"/>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22"/>
              <p:cNvSpPr/>
              <p:nvPr/>
            </p:nvSpPr>
            <p:spPr>
              <a:xfrm>
                <a:off x="785600" y="2158275"/>
                <a:ext cx="15725" cy="15800"/>
              </a:xfrm>
              <a:custGeom>
                <a:avLst/>
                <a:gdLst/>
                <a:ahLst/>
                <a:cxnLst/>
                <a:rect l="l" t="t" r="r" b="b"/>
                <a:pathLst>
                  <a:path w="629" h="632" extrusionOk="0">
                    <a:moveTo>
                      <a:pt x="313" y="1"/>
                    </a:moveTo>
                    <a:cubicBezTo>
                      <a:pt x="140" y="1"/>
                      <a:pt x="1" y="140"/>
                      <a:pt x="1" y="316"/>
                    </a:cubicBezTo>
                    <a:cubicBezTo>
                      <a:pt x="1" y="489"/>
                      <a:pt x="140" y="631"/>
                      <a:pt x="313" y="631"/>
                    </a:cubicBezTo>
                    <a:cubicBezTo>
                      <a:pt x="489" y="631"/>
                      <a:pt x="629" y="489"/>
                      <a:pt x="629" y="316"/>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22"/>
              <p:cNvSpPr/>
              <p:nvPr/>
            </p:nvSpPr>
            <p:spPr>
              <a:xfrm>
                <a:off x="785600" y="2230675"/>
                <a:ext cx="15725" cy="15725"/>
              </a:xfrm>
              <a:custGeom>
                <a:avLst/>
                <a:gdLst/>
                <a:ahLst/>
                <a:cxnLst/>
                <a:rect l="l" t="t" r="r" b="b"/>
                <a:pathLst>
                  <a:path w="629" h="629" extrusionOk="0">
                    <a:moveTo>
                      <a:pt x="313" y="1"/>
                    </a:moveTo>
                    <a:cubicBezTo>
                      <a:pt x="140" y="1"/>
                      <a:pt x="1" y="140"/>
                      <a:pt x="1" y="313"/>
                    </a:cubicBezTo>
                    <a:cubicBezTo>
                      <a:pt x="1" y="489"/>
                      <a:pt x="140" y="628"/>
                      <a:pt x="313" y="628"/>
                    </a:cubicBezTo>
                    <a:cubicBezTo>
                      <a:pt x="489" y="628"/>
                      <a:pt x="629" y="489"/>
                      <a:pt x="629" y="313"/>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22"/>
              <p:cNvSpPr/>
              <p:nvPr/>
            </p:nvSpPr>
            <p:spPr>
              <a:xfrm>
                <a:off x="785600" y="2303000"/>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9" y="489"/>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22"/>
              <p:cNvSpPr/>
              <p:nvPr/>
            </p:nvSpPr>
            <p:spPr>
              <a:xfrm>
                <a:off x="785600" y="2375400"/>
                <a:ext cx="15725" cy="15800"/>
              </a:xfrm>
              <a:custGeom>
                <a:avLst/>
                <a:gdLst/>
                <a:ahLst/>
                <a:cxnLst/>
                <a:rect l="l" t="t" r="r" b="b"/>
                <a:pathLst>
                  <a:path w="629" h="632" extrusionOk="0">
                    <a:moveTo>
                      <a:pt x="313" y="1"/>
                    </a:moveTo>
                    <a:cubicBezTo>
                      <a:pt x="140" y="1"/>
                      <a:pt x="1" y="140"/>
                      <a:pt x="1" y="316"/>
                    </a:cubicBezTo>
                    <a:cubicBezTo>
                      <a:pt x="1" y="489"/>
                      <a:pt x="140" y="631"/>
                      <a:pt x="313" y="631"/>
                    </a:cubicBezTo>
                    <a:cubicBezTo>
                      <a:pt x="489" y="631"/>
                      <a:pt x="629" y="489"/>
                      <a:pt x="629" y="316"/>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22"/>
              <p:cNvSpPr/>
              <p:nvPr/>
            </p:nvSpPr>
            <p:spPr>
              <a:xfrm>
                <a:off x="785600" y="2447725"/>
                <a:ext cx="15725" cy="15800"/>
              </a:xfrm>
              <a:custGeom>
                <a:avLst/>
                <a:gdLst/>
                <a:ahLst/>
                <a:cxnLst/>
                <a:rect l="l" t="t" r="r" b="b"/>
                <a:pathLst>
                  <a:path w="629" h="632" extrusionOk="0">
                    <a:moveTo>
                      <a:pt x="313" y="1"/>
                    </a:moveTo>
                    <a:cubicBezTo>
                      <a:pt x="140" y="1"/>
                      <a:pt x="1" y="143"/>
                      <a:pt x="1" y="316"/>
                    </a:cubicBezTo>
                    <a:cubicBezTo>
                      <a:pt x="1" y="492"/>
                      <a:pt x="140" y="631"/>
                      <a:pt x="313" y="631"/>
                    </a:cubicBezTo>
                    <a:cubicBezTo>
                      <a:pt x="489" y="631"/>
                      <a:pt x="629" y="492"/>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22"/>
              <p:cNvSpPr/>
              <p:nvPr/>
            </p:nvSpPr>
            <p:spPr>
              <a:xfrm>
                <a:off x="785600" y="2520125"/>
                <a:ext cx="15725" cy="15775"/>
              </a:xfrm>
              <a:custGeom>
                <a:avLst/>
                <a:gdLst/>
                <a:ahLst/>
                <a:cxnLst/>
                <a:rect l="l" t="t" r="r" b="b"/>
                <a:pathLst>
                  <a:path w="629" h="631" extrusionOk="0">
                    <a:moveTo>
                      <a:pt x="313" y="0"/>
                    </a:moveTo>
                    <a:cubicBezTo>
                      <a:pt x="140" y="0"/>
                      <a:pt x="1" y="143"/>
                      <a:pt x="1" y="316"/>
                    </a:cubicBezTo>
                    <a:cubicBezTo>
                      <a:pt x="1" y="489"/>
                      <a:pt x="140" y="631"/>
                      <a:pt x="313" y="631"/>
                    </a:cubicBezTo>
                    <a:cubicBezTo>
                      <a:pt x="489" y="631"/>
                      <a:pt x="629" y="489"/>
                      <a:pt x="629" y="316"/>
                    </a:cubicBezTo>
                    <a:cubicBezTo>
                      <a:pt x="629" y="143"/>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22"/>
              <p:cNvSpPr/>
              <p:nvPr/>
            </p:nvSpPr>
            <p:spPr>
              <a:xfrm>
                <a:off x="2471975" y="3915975"/>
                <a:ext cx="15775" cy="15800"/>
              </a:xfrm>
              <a:custGeom>
                <a:avLst/>
                <a:gdLst/>
                <a:ahLst/>
                <a:cxnLst/>
                <a:rect l="l" t="t" r="r" b="b"/>
                <a:pathLst>
                  <a:path w="631" h="632" extrusionOk="0">
                    <a:moveTo>
                      <a:pt x="315" y="1"/>
                    </a:moveTo>
                    <a:cubicBezTo>
                      <a:pt x="143" y="1"/>
                      <a:pt x="0" y="143"/>
                      <a:pt x="0" y="316"/>
                    </a:cubicBezTo>
                    <a:cubicBezTo>
                      <a:pt x="0" y="489"/>
                      <a:pt x="143" y="631"/>
                      <a:pt x="315" y="631"/>
                    </a:cubicBezTo>
                    <a:cubicBezTo>
                      <a:pt x="491" y="631"/>
                      <a:pt x="631" y="489"/>
                      <a:pt x="631" y="316"/>
                    </a:cubicBezTo>
                    <a:cubicBezTo>
                      <a:pt x="631" y="143"/>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22"/>
              <p:cNvSpPr/>
              <p:nvPr/>
            </p:nvSpPr>
            <p:spPr>
              <a:xfrm>
                <a:off x="2398675" y="3915975"/>
                <a:ext cx="15775" cy="15800"/>
              </a:xfrm>
              <a:custGeom>
                <a:avLst/>
                <a:gdLst/>
                <a:ahLst/>
                <a:cxnLst/>
                <a:rect l="l" t="t" r="r" b="b"/>
                <a:pathLst>
                  <a:path w="631" h="632" extrusionOk="0">
                    <a:moveTo>
                      <a:pt x="315" y="1"/>
                    </a:moveTo>
                    <a:cubicBezTo>
                      <a:pt x="140" y="1"/>
                      <a:pt x="0" y="143"/>
                      <a:pt x="0" y="316"/>
                    </a:cubicBezTo>
                    <a:cubicBezTo>
                      <a:pt x="0" y="489"/>
                      <a:pt x="140"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22"/>
              <p:cNvSpPr/>
              <p:nvPr/>
            </p:nvSpPr>
            <p:spPr>
              <a:xfrm>
                <a:off x="2325375" y="3915975"/>
                <a:ext cx="15700" cy="15800"/>
              </a:xfrm>
              <a:custGeom>
                <a:avLst/>
                <a:gdLst/>
                <a:ahLst/>
                <a:cxnLst/>
                <a:rect l="l" t="t" r="r" b="b"/>
                <a:pathLst>
                  <a:path w="628" h="632" extrusionOk="0">
                    <a:moveTo>
                      <a:pt x="313" y="1"/>
                    </a:moveTo>
                    <a:cubicBezTo>
                      <a:pt x="140" y="1"/>
                      <a:pt x="0" y="143"/>
                      <a:pt x="0" y="316"/>
                    </a:cubicBezTo>
                    <a:cubicBezTo>
                      <a:pt x="0" y="489"/>
                      <a:pt x="140" y="631"/>
                      <a:pt x="313" y="631"/>
                    </a:cubicBezTo>
                    <a:cubicBezTo>
                      <a:pt x="488" y="631"/>
                      <a:pt x="628" y="489"/>
                      <a:pt x="628" y="316"/>
                    </a:cubicBezTo>
                    <a:cubicBezTo>
                      <a:pt x="628" y="143"/>
                      <a:pt x="488"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22"/>
              <p:cNvSpPr/>
              <p:nvPr/>
            </p:nvSpPr>
            <p:spPr>
              <a:xfrm>
                <a:off x="2252000" y="3915975"/>
                <a:ext cx="15775" cy="15800"/>
              </a:xfrm>
              <a:custGeom>
                <a:avLst/>
                <a:gdLst/>
                <a:ahLst/>
                <a:cxnLst/>
                <a:rect l="l" t="t" r="r" b="b"/>
                <a:pathLst>
                  <a:path w="631" h="632" extrusionOk="0">
                    <a:moveTo>
                      <a:pt x="315" y="1"/>
                    </a:moveTo>
                    <a:cubicBezTo>
                      <a:pt x="143" y="1"/>
                      <a:pt x="0" y="143"/>
                      <a:pt x="0" y="316"/>
                    </a:cubicBezTo>
                    <a:cubicBezTo>
                      <a:pt x="0" y="489"/>
                      <a:pt x="143"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22"/>
              <p:cNvSpPr/>
              <p:nvPr/>
            </p:nvSpPr>
            <p:spPr>
              <a:xfrm>
                <a:off x="217862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91" y="631"/>
                      <a:pt x="631" y="489"/>
                      <a:pt x="631" y="316"/>
                    </a:cubicBezTo>
                    <a:cubicBezTo>
                      <a:pt x="631" y="143"/>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22"/>
              <p:cNvSpPr/>
              <p:nvPr/>
            </p:nvSpPr>
            <p:spPr>
              <a:xfrm>
                <a:off x="210532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22"/>
              <p:cNvSpPr/>
              <p:nvPr/>
            </p:nvSpPr>
            <p:spPr>
              <a:xfrm>
                <a:off x="2031950"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91" y="631"/>
                      <a:pt x="631" y="489"/>
                      <a:pt x="631" y="316"/>
                    </a:cubicBezTo>
                    <a:cubicBezTo>
                      <a:pt x="631" y="143"/>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22"/>
              <p:cNvSpPr/>
              <p:nvPr/>
            </p:nvSpPr>
            <p:spPr>
              <a:xfrm>
                <a:off x="1958650"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22"/>
              <p:cNvSpPr/>
              <p:nvPr/>
            </p:nvSpPr>
            <p:spPr>
              <a:xfrm>
                <a:off x="1885350" y="3915975"/>
                <a:ext cx="15725" cy="15800"/>
              </a:xfrm>
              <a:custGeom>
                <a:avLst/>
                <a:gdLst/>
                <a:ahLst/>
                <a:cxnLst/>
                <a:rect l="l" t="t" r="r" b="b"/>
                <a:pathLst>
                  <a:path w="629" h="632" extrusionOk="0">
                    <a:moveTo>
                      <a:pt x="313" y="1"/>
                    </a:moveTo>
                    <a:cubicBezTo>
                      <a:pt x="140" y="1"/>
                      <a:pt x="0" y="143"/>
                      <a:pt x="0" y="316"/>
                    </a:cubicBezTo>
                    <a:cubicBezTo>
                      <a:pt x="0"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22"/>
              <p:cNvSpPr/>
              <p:nvPr/>
            </p:nvSpPr>
            <p:spPr>
              <a:xfrm>
                <a:off x="181197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22"/>
              <p:cNvSpPr/>
              <p:nvPr/>
            </p:nvSpPr>
            <p:spPr>
              <a:xfrm>
                <a:off x="1738675" y="3915975"/>
                <a:ext cx="15725" cy="15800"/>
              </a:xfrm>
              <a:custGeom>
                <a:avLst/>
                <a:gdLst/>
                <a:ahLst/>
                <a:cxnLst/>
                <a:rect l="l" t="t" r="r" b="b"/>
                <a:pathLst>
                  <a:path w="629" h="632" extrusionOk="0">
                    <a:moveTo>
                      <a:pt x="313" y="1"/>
                    </a:moveTo>
                    <a:cubicBezTo>
                      <a:pt x="140" y="1"/>
                      <a:pt x="0" y="143"/>
                      <a:pt x="0" y="316"/>
                    </a:cubicBezTo>
                    <a:cubicBezTo>
                      <a:pt x="0"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22"/>
              <p:cNvSpPr/>
              <p:nvPr/>
            </p:nvSpPr>
            <p:spPr>
              <a:xfrm>
                <a:off x="1665300" y="3915975"/>
                <a:ext cx="15775" cy="15800"/>
              </a:xfrm>
              <a:custGeom>
                <a:avLst/>
                <a:gdLst/>
                <a:ahLst/>
                <a:cxnLst/>
                <a:rect l="l" t="t" r="r" b="b"/>
                <a:pathLst>
                  <a:path w="631"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22"/>
              <p:cNvSpPr/>
              <p:nvPr/>
            </p:nvSpPr>
            <p:spPr>
              <a:xfrm>
                <a:off x="159192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22"/>
              <p:cNvSpPr/>
              <p:nvPr/>
            </p:nvSpPr>
            <p:spPr>
              <a:xfrm>
                <a:off x="151862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22"/>
              <p:cNvSpPr/>
              <p:nvPr/>
            </p:nvSpPr>
            <p:spPr>
              <a:xfrm>
                <a:off x="144525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22"/>
              <p:cNvSpPr/>
              <p:nvPr/>
            </p:nvSpPr>
            <p:spPr>
              <a:xfrm>
                <a:off x="137195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22"/>
              <p:cNvSpPr/>
              <p:nvPr/>
            </p:nvSpPr>
            <p:spPr>
              <a:xfrm>
                <a:off x="1298650" y="3915975"/>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22"/>
              <p:cNvSpPr/>
              <p:nvPr/>
            </p:nvSpPr>
            <p:spPr>
              <a:xfrm>
                <a:off x="122527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22"/>
              <p:cNvSpPr/>
              <p:nvPr/>
            </p:nvSpPr>
            <p:spPr>
              <a:xfrm>
                <a:off x="115190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22"/>
              <p:cNvSpPr/>
              <p:nvPr/>
            </p:nvSpPr>
            <p:spPr>
              <a:xfrm>
                <a:off x="107860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22"/>
              <p:cNvSpPr/>
              <p:nvPr/>
            </p:nvSpPr>
            <p:spPr>
              <a:xfrm>
                <a:off x="1005300" y="3915975"/>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22"/>
              <p:cNvSpPr/>
              <p:nvPr/>
            </p:nvSpPr>
            <p:spPr>
              <a:xfrm>
                <a:off x="93192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22"/>
              <p:cNvSpPr/>
              <p:nvPr/>
            </p:nvSpPr>
            <p:spPr>
              <a:xfrm>
                <a:off x="858625" y="3915975"/>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22"/>
              <p:cNvSpPr/>
              <p:nvPr/>
            </p:nvSpPr>
            <p:spPr>
              <a:xfrm>
                <a:off x="78525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22"/>
              <p:cNvSpPr/>
              <p:nvPr/>
            </p:nvSpPr>
            <p:spPr>
              <a:xfrm>
                <a:off x="780925" y="3854675"/>
                <a:ext cx="15725" cy="15800"/>
              </a:xfrm>
              <a:custGeom>
                <a:avLst/>
                <a:gdLst/>
                <a:ahLst/>
                <a:cxnLst/>
                <a:rect l="l" t="t" r="r" b="b"/>
                <a:pathLst>
                  <a:path w="629" h="632" extrusionOk="0">
                    <a:moveTo>
                      <a:pt x="316" y="1"/>
                    </a:moveTo>
                    <a:cubicBezTo>
                      <a:pt x="140" y="1"/>
                      <a:pt x="1" y="140"/>
                      <a:pt x="1" y="316"/>
                    </a:cubicBezTo>
                    <a:cubicBezTo>
                      <a:pt x="1" y="489"/>
                      <a:pt x="140" y="631"/>
                      <a:pt x="316" y="631"/>
                    </a:cubicBezTo>
                    <a:cubicBezTo>
                      <a:pt x="489" y="631"/>
                      <a:pt x="629" y="489"/>
                      <a:pt x="629" y="316"/>
                    </a:cubicBezTo>
                    <a:cubicBezTo>
                      <a:pt x="629"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22"/>
              <p:cNvSpPr/>
              <p:nvPr/>
            </p:nvSpPr>
            <p:spPr>
              <a:xfrm>
                <a:off x="780925" y="3782275"/>
                <a:ext cx="15725" cy="15800"/>
              </a:xfrm>
              <a:custGeom>
                <a:avLst/>
                <a:gdLst/>
                <a:ahLst/>
                <a:cxnLst/>
                <a:rect l="l" t="t" r="r" b="b"/>
                <a:pathLst>
                  <a:path w="629" h="632" extrusionOk="0">
                    <a:moveTo>
                      <a:pt x="316" y="1"/>
                    </a:moveTo>
                    <a:cubicBezTo>
                      <a:pt x="140" y="1"/>
                      <a:pt x="1" y="143"/>
                      <a:pt x="1" y="316"/>
                    </a:cubicBezTo>
                    <a:cubicBezTo>
                      <a:pt x="1" y="489"/>
                      <a:pt x="140" y="631"/>
                      <a:pt x="316" y="631"/>
                    </a:cubicBezTo>
                    <a:cubicBezTo>
                      <a:pt x="489" y="631"/>
                      <a:pt x="629" y="489"/>
                      <a:pt x="629" y="316"/>
                    </a:cubicBezTo>
                    <a:cubicBezTo>
                      <a:pt x="629"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22"/>
              <p:cNvSpPr/>
              <p:nvPr/>
            </p:nvSpPr>
            <p:spPr>
              <a:xfrm>
                <a:off x="780925" y="3709950"/>
                <a:ext cx="15725" cy="15725"/>
              </a:xfrm>
              <a:custGeom>
                <a:avLst/>
                <a:gdLst/>
                <a:ahLst/>
                <a:cxnLst/>
                <a:rect l="l" t="t" r="r" b="b"/>
                <a:pathLst>
                  <a:path w="629" h="629" extrusionOk="0">
                    <a:moveTo>
                      <a:pt x="316" y="1"/>
                    </a:moveTo>
                    <a:cubicBezTo>
                      <a:pt x="140" y="1"/>
                      <a:pt x="1" y="140"/>
                      <a:pt x="1" y="313"/>
                    </a:cubicBezTo>
                    <a:cubicBezTo>
                      <a:pt x="1" y="489"/>
                      <a:pt x="140" y="629"/>
                      <a:pt x="316" y="629"/>
                    </a:cubicBezTo>
                    <a:cubicBezTo>
                      <a:pt x="489" y="629"/>
                      <a:pt x="629" y="489"/>
                      <a:pt x="629" y="313"/>
                    </a:cubicBezTo>
                    <a:cubicBezTo>
                      <a:pt x="629"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22"/>
              <p:cNvSpPr/>
              <p:nvPr/>
            </p:nvSpPr>
            <p:spPr>
              <a:xfrm>
                <a:off x="780925" y="3637575"/>
                <a:ext cx="15725" cy="15775"/>
              </a:xfrm>
              <a:custGeom>
                <a:avLst/>
                <a:gdLst/>
                <a:ahLst/>
                <a:cxnLst/>
                <a:rect l="l" t="t" r="r" b="b"/>
                <a:pathLst>
                  <a:path w="629" h="631" extrusionOk="0">
                    <a:moveTo>
                      <a:pt x="316" y="0"/>
                    </a:moveTo>
                    <a:cubicBezTo>
                      <a:pt x="140" y="0"/>
                      <a:pt x="1" y="142"/>
                      <a:pt x="1" y="315"/>
                    </a:cubicBezTo>
                    <a:cubicBezTo>
                      <a:pt x="1" y="488"/>
                      <a:pt x="140" y="631"/>
                      <a:pt x="316" y="631"/>
                    </a:cubicBezTo>
                    <a:cubicBezTo>
                      <a:pt x="489" y="631"/>
                      <a:pt x="629" y="488"/>
                      <a:pt x="629" y="315"/>
                    </a:cubicBezTo>
                    <a:cubicBezTo>
                      <a:pt x="629" y="142"/>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22"/>
              <p:cNvSpPr/>
              <p:nvPr/>
            </p:nvSpPr>
            <p:spPr>
              <a:xfrm>
                <a:off x="780925" y="3565175"/>
                <a:ext cx="15725" cy="15775"/>
              </a:xfrm>
              <a:custGeom>
                <a:avLst/>
                <a:gdLst/>
                <a:ahLst/>
                <a:cxnLst/>
                <a:rect l="l" t="t" r="r" b="b"/>
                <a:pathLst>
                  <a:path w="629" h="631" extrusionOk="0">
                    <a:moveTo>
                      <a:pt x="316" y="0"/>
                    </a:moveTo>
                    <a:cubicBezTo>
                      <a:pt x="140" y="0"/>
                      <a:pt x="1" y="143"/>
                      <a:pt x="1" y="316"/>
                    </a:cubicBezTo>
                    <a:cubicBezTo>
                      <a:pt x="1" y="489"/>
                      <a:pt x="140" y="631"/>
                      <a:pt x="316" y="631"/>
                    </a:cubicBezTo>
                    <a:cubicBezTo>
                      <a:pt x="489" y="631"/>
                      <a:pt x="629" y="489"/>
                      <a:pt x="629" y="316"/>
                    </a:cubicBezTo>
                    <a:cubicBezTo>
                      <a:pt x="629"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22"/>
              <p:cNvSpPr/>
              <p:nvPr/>
            </p:nvSpPr>
            <p:spPr>
              <a:xfrm>
                <a:off x="780925" y="3492850"/>
                <a:ext cx="15725" cy="15725"/>
              </a:xfrm>
              <a:custGeom>
                <a:avLst/>
                <a:gdLst/>
                <a:ahLst/>
                <a:cxnLst/>
                <a:rect l="l" t="t" r="r" b="b"/>
                <a:pathLst>
                  <a:path w="629" h="629" extrusionOk="0">
                    <a:moveTo>
                      <a:pt x="316" y="0"/>
                    </a:moveTo>
                    <a:cubicBezTo>
                      <a:pt x="140" y="0"/>
                      <a:pt x="1" y="140"/>
                      <a:pt x="1" y="316"/>
                    </a:cubicBezTo>
                    <a:cubicBezTo>
                      <a:pt x="1" y="489"/>
                      <a:pt x="140" y="628"/>
                      <a:pt x="316" y="628"/>
                    </a:cubicBezTo>
                    <a:cubicBezTo>
                      <a:pt x="489" y="628"/>
                      <a:pt x="629" y="489"/>
                      <a:pt x="629" y="316"/>
                    </a:cubicBezTo>
                    <a:cubicBezTo>
                      <a:pt x="629"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22"/>
              <p:cNvSpPr/>
              <p:nvPr/>
            </p:nvSpPr>
            <p:spPr>
              <a:xfrm>
                <a:off x="780925" y="3420450"/>
                <a:ext cx="15725" cy="15800"/>
              </a:xfrm>
              <a:custGeom>
                <a:avLst/>
                <a:gdLst/>
                <a:ahLst/>
                <a:cxnLst/>
                <a:rect l="l" t="t" r="r" b="b"/>
                <a:pathLst>
                  <a:path w="629" h="632" extrusionOk="0">
                    <a:moveTo>
                      <a:pt x="316" y="1"/>
                    </a:moveTo>
                    <a:cubicBezTo>
                      <a:pt x="140" y="1"/>
                      <a:pt x="1" y="143"/>
                      <a:pt x="1" y="316"/>
                    </a:cubicBezTo>
                    <a:cubicBezTo>
                      <a:pt x="1" y="489"/>
                      <a:pt x="140" y="631"/>
                      <a:pt x="316" y="631"/>
                    </a:cubicBezTo>
                    <a:cubicBezTo>
                      <a:pt x="489" y="631"/>
                      <a:pt x="629" y="489"/>
                      <a:pt x="629" y="316"/>
                    </a:cubicBezTo>
                    <a:cubicBezTo>
                      <a:pt x="629"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22"/>
              <p:cNvSpPr/>
              <p:nvPr/>
            </p:nvSpPr>
            <p:spPr>
              <a:xfrm>
                <a:off x="780925" y="3348050"/>
                <a:ext cx="15725" cy="15800"/>
              </a:xfrm>
              <a:custGeom>
                <a:avLst/>
                <a:gdLst/>
                <a:ahLst/>
                <a:cxnLst/>
                <a:rect l="l" t="t" r="r" b="b"/>
                <a:pathLst>
                  <a:path w="629" h="632" extrusionOk="0">
                    <a:moveTo>
                      <a:pt x="316" y="1"/>
                    </a:moveTo>
                    <a:cubicBezTo>
                      <a:pt x="140" y="1"/>
                      <a:pt x="1" y="143"/>
                      <a:pt x="1" y="316"/>
                    </a:cubicBezTo>
                    <a:cubicBezTo>
                      <a:pt x="1" y="492"/>
                      <a:pt x="140" y="631"/>
                      <a:pt x="316" y="631"/>
                    </a:cubicBezTo>
                    <a:cubicBezTo>
                      <a:pt x="489" y="631"/>
                      <a:pt x="629" y="492"/>
                      <a:pt x="629" y="316"/>
                    </a:cubicBezTo>
                    <a:cubicBezTo>
                      <a:pt x="629"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22"/>
              <p:cNvSpPr/>
              <p:nvPr/>
            </p:nvSpPr>
            <p:spPr>
              <a:xfrm>
                <a:off x="780925" y="3275725"/>
                <a:ext cx="15725" cy="15800"/>
              </a:xfrm>
              <a:custGeom>
                <a:avLst/>
                <a:gdLst/>
                <a:ahLst/>
                <a:cxnLst/>
                <a:rect l="l" t="t" r="r" b="b"/>
                <a:pathLst>
                  <a:path w="629" h="632" extrusionOk="0">
                    <a:moveTo>
                      <a:pt x="316" y="1"/>
                    </a:moveTo>
                    <a:cubicBezTo>
                      <a:pt x="140" y="1"/>
                      <a:pt x="1" y="140"/>
                      <a:pt x="1" y="316"/>
                    </a:cubicBezTo>
                    <a:cubicBezTo>
                      <a:pt x="1" y="489"/>
                      <a:pt x="140" y="631"/>
                      <a:pt x="316" y="631"/>
                    </a:cubicBezTo>
                    <a:cubicBezTo>
                      <a:pt x="489" y="631"/>
                      <a:pt x="629" y="489"/>
                      <a:pt x="629" y="316"/>
                    </a:cubicBezTo>
                    <a:cubicBezTo>
                      <a:pt x="629"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22"/>
              <p:cNvSpPr/>
              <p:nvPr/>
            </p:nvSpPr>
            <p:spPr>
              <a:xfrm>
                <a:off x="780925" y="3203350"/>
                <a:ext cx="15725" cy="15775"/>
              </a:xfrm>
              <a:custGeom>
                <a:avLst/>
                <a:gdLst/>
                <a:ahLst/>
                <a:cxnLst/>
                <a:rect l="l" t="t" r="r" b="b"/>
                <a:pathLst>
                  <a:path w="629" h="631" extrusionOk="0">
                    <a:moveTo>
                      <a:pt x="316" y="0"/>
                    </a:moveTo>
                    <a:cubicBezTo>
                      <a:pt x="140" y="0"/>
                      <a:pt x="1" y="142"/>
                      <a:pt x="1" y="315"/>
                    </a:cubicBezTo>
                    <a:cubicBezTo>
                      <a:pt x="1" y="488"/>
                      <a:pt x="140" y="631"/>
                      <a:pt x="316" y="631"/>
                    </a:cubicBezTo>
                    <a:cubicBezTo>
                      <a:pt x="489" y="631"/>
                      <a:pt x="629" y="488"/>
                      <a:pt x="629" y="315"/>
                    </a:cubicBezTo>
                    <a:cubicBezTo>
                      <a:pt x="629" y="142"/>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22"/>
              <p:cNvSpPr/>
              <p:nvPr/>
            </p:nvSpPr>
            <p:spPr>
              <a:xfrm>
                <a:off x="780925" y="3130950"/>
                <a:ext cx="15725" cy="15775"/>
              </a:xfrm>
              <a:custGeom>
                <a:avLst/>
                <a:gdLst/>
                <a:ahLst/>
                <a:cxnLst/>
                <a:rect l="l" t="t" r="r" b="b"/>
                <a:pathLst>
                  <a:path w="629" h="631" extrusionOk="0">
                    <a:moveTo>
                      <a:pt x="316" y="0"/>
                    </a:moveTo>
                    <a:cubicBezTo>
                      <a:pt x="140" y="0"/>
                      <a:pt x="1" y="143"/>
                      <a:pt x="1" y="315"/>
                    </a:cubicBezTo>
                    <a:cubicBezTo>
                      <a:pt x="1" y="491"/>
                      <a:pt x="140" y="631"/>
                      <a:pt x="316" y="631"/>
                    </a:cubicBezTo>
                    <a:cubicBezTo>
                      <a:pt x="489" y="631"/>
                      <a:pt x="629" y="491"/>
                      <a:pt x="629" y="315"/>
                    </a:cubicBezTo>
                    <a:cubicBezTo>
                      <a:pt x="629"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22"/>
              <p:cNvSpPr/>
              <p:nvPr/>
            </p:nvSpPr>
            <p:spPr>
              <a:xfrm>
                <a:off x="780925" y="3058625"/>
                <a:ext cx="15725" cy="15775"/>
              </a:xfrm>
              <a:custGeom>
                <a:avLst/>
                <a:gdLst/>
                <a:ahLst/>
                <a:cxnLst/>
                <a:rect l="l" t="t" r="r" b="b"/>
                <a:pathLst>
                  <a:path w="629" h="631" extrusionOk="0">
                    <a:moveTo>
                      <a:pt x="316" y="0"/>
                    </a:moveTo>
                    <a:cubicBezTo>
                      <a:pt x="140" y="0"/>
                      <a:pt x="1" y="140"/>
                      <a:pt x="1" y="315"/>
                    </a:cubicBezTo>
                    <a:cubicBezTo>
                      <a:pt x="1" y="488"/>
                      <a:pt x="140" y="631"/>
                      <a:pt x="316" y="631"/>
                    </a:cubicBezTo>
                    <a:cubicBezTo>
                      <a:pt x="489" y="631"/>
                      <a:pt x="629" y="488"/>
                      <a:pt x="629" y="315"/>
                    </a:cubicBezTo>
                    <a:cubicBezTo>
                      <a:pt x="629"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22"/>
              <p:cNvSpPr/>
              <p:nvPr/>
            </p:nvSpPr>
            <p:spPr>
              <a:xfrm>
                <a:off x="780925" y="2986225"/>
                <a:ext cx="15725" cy="15775"/>
              </a:xfrm>
              <a:custGeom>
                <a:avLst/>
                <a:gdLst/>
                <a:ahLst/>
                <a:cxnLst/>
                <a:rect l="l" t="t" r="r" b="b"/>
                <a:pathLst>
                  <a:path w="629" h="631" extrusionOk="0">
                    <a:moveTo>
                      <a:pt x="316" y="0"/>
                    </a:moveTo>
                    <a:cubicBezTo>
                      <a:pt x="140" y="0"/>
                      <a:pt x="1" y="143"/>
                      <a:pt x="1" y="316"/>
                    </a:cubicBezTo>
                    <a:cubicBezTo>
                      <a:pt x="1" y="489"/>
                      <a:pt x="140" y="631"/>
                      <a:pt x="316" y="631"/>
                    </a:cubicBezTo>
                    <a:cubicBezTo>
                      <a:pt x="489" y="631"/>
                      <a:pt x="629" y="489"/>
                      <a:pt x="629" y="316"/>
                    </a:cubicBezTo>
                    <a:cubicBezTo>
                      <a:pt x="629"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22"/>
              <p:cNvSpPr/>
              <p:nvPr/>
            </p:nvSpPr>
            <p:spPr>
              <a:xfrm>
                <a:off x="780925" y="2913900"/>
                <a:ext cx="15725" cy="15725"/>
              </a:xfrm>
              <a:custGeom>
                <a:avLst/>
                <a:gdLst/>
                <a:ahLst/>
                <a:cxnLst/>
                <a:rect l="l" t="t" r="r" b="b"/>
                <a:pathLst>
                  <a:path w="629" h="629" extrusionOk="0">
                    <a:moveTo>
                      <a:pt x="316" y="0"/>
                    </a:moveTo>
                    <a:cubicBezTo>
                      <a:pt x="140" y="0"/>
                      <a:pt x="1" y="140"/>
                      <a:pt x="1" y="313"/>
                    </a:cubicBezTo>
                    <a:cubicBezTo>
                      <a:pt x="1" y="489"/>
                      <a:pt x="140" y="628"/>
                      <a:pt x="316" y="628"/>
                    </a:cubicBezTo>
                    <a:cubicBezTo>
                      <a:pt x="489" y="628"/>
                      <a:pt x="629" y="489"/>
                      <a:pt x="629" y="313"/>
                    </a:cubicBezTo>
                    <a:cubicBezTo>
                      <a:pt x="629"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22"/>
              <p:cNvSpPr/>
              <p:nvPr/>
            </p:nvSpPr>
            <p:spPr>
              <a:xfrm>
                <a:off x="779825" y="2841500"/>
                <a:ext cx="17950" cy="15775"/>
              </a:xfrm>
              <a:custGeom>
                <a:avLst/>
                <a:gdLst/>
                <a:ahLst/>
                <a:cxnLst/>
                <a:rect l="l" t="t" r="r" b="b"/>
                <a:pathLst>
                  <a:path w="718" h="631" extrusionOk="0">
                    <a:moveTo>
                      <a:pt x="360" y="0"/>
                    </a:moveTo>
                    <a:cubicBezTo>
                      <a:pt x="314" y="0"/>
                      <a:pt x="268" y="10"/>
                      <a:pt x="223" y="31"/>
                    </a:cubicBezTo>
                    <a:cubicBezTo>
                      <a:pt x="67" y="104"/>
                      <a:pt x="0" y="291"/>
                      <a:pt x="73" y="450"/>
                    </a:cubicBezTo>
                    <a:cubicBezTo>
                      <a:pt x="127" y="563"/>
                      <a:pt x="241" y="631"/>
                      <a:pt x="358" y="631"/>
                    </a:cubicBezTo>
                    <a:cubicBezTo>
                      <a:pt x="403" y="631"/>
                      <a:pt x="448" y="621"/>
                      <a:pt x="491" y="600"/>
                    </a:cubicBezTo>
                    <a:cubicBezTo>
                      <a:pt x="650" y="528"/>
                      <a:pt x="717" y="338"/>
                      <a:pt x="645" y="182"/>
                    </a:cubicBezTo>
                    <a:cubicBezTo>
                      <a:pt x="590" y="67"/>
                      <a:pt x="478"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22"/>
              <p:cNvSpPr/>
              <p:nvPr/>
            </p:nvSpPr>
            <p:spPr>
              <a:xfrm>
                <a:off x="2617375" y="3915000"/>
                <a:ext cx="51450" cy="51425"/>
              </a:xfrm>
              <a:custGeom>
                <a:avLst/>
                <a:gdLst/>
                <a:ahLst/>
                <a:cxnLst/>
                <a:rect l="l" t="t" r="r" b="b"/>
                <a:pathLst>
                  <a:path w="2058" h="2057" extrusionOk="0">
                    <a:moveTo>
                      <a:pt x="1028" y="1"/>
                    </a:moveTo>
                    <a:cubicBezTo>
                      <a:pt x="461" y="1"/>
                      <a:pt x="1" y="461"/>
                      <a:pt x="1" y="1028"/>
                    </a:cubicBezTo>
                    <a:cubicBezTo>
                      <a:pt x="1" y="1597"/>
                      <a:pt x="461" y="2057"/>
                      <a:pt x="1028" y="2057"/>
                    </a:cubicBezTo>
                    <a:cubicBezTo>
                      <a:pt x="1597" y="2057"/>
                      <a:pt x="2057" y="1597"/>
                      <a:pt x="2057" y="1028"/>
                    </a:cubicBezTo>
                    <a:cubicBezTo>
                      <a:pt x="2057" y="461"/>
                      <a:pt x="1597" y="1"/>
                      <a:pt x="10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22"/>
              <p:cNvSpPr/>
              <p:nvPr/>
            </p:nvSpPr>
            <p:spPr>
              <a:xfrm>
                <a:off x="2621575" y="1405825"/>
                <a:ext cx="51350" cy="51425"/>
              </a:xfrm>
              <a:custGeom>
                <a:avLst/>
                <a:gdLst/>
                <a:ahLst/>
                <a:cxnLst/>
                <a:rect l="l" t="t" r="r" b="b"/>
                <a:pathLst>
                  <a:path w="2054" h="2057" extrusionOk="0">
                    <a:moveTo>
                      <a:pt x="1027" y="0"/>
                    </a:moveTo>
                    <a:cubicBezTo>
                      <a:pt x="458" y="0"/>
                      <a:pt x="0" y="460"/>
                      <a:pt x="0" y="1029"/>
                    </a:cubicBezTo>
                    <a:cubicBezTo>
                      <a:pt x="0" y="1596"/>
                      <a:pt x="458" y="2056"/>
                      <a:pt x="1027" y="2056"/>
                    </a:cubicBezTo>
                    <a:cubicBezTo>
                      <a:pt x="1593" y="2056"/>
                      <a:pt x="2054" y="1596"/>
                      <a:pt x="2054" y="1029"/>
                    </a:cubicBezTo>
                    <a:cubicBezTo>
                      <a:pt x="2054" y="460"/>
                      <a:pt x="1593" y="0"/>
                      <a:pt x="10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22"/>
              <p:cNvSpPr/>
              <p:nvPr/>
            </p:nvSpPr>
            <p:spPr>
              <a:xfrm>
                <a:off x="783725" y="2646600"/>
                <a:ext cx="88525" cy="85400"/>
              </a:xfrm>
              <a:custGeom>
                <a:avLst/>
                <a:gdLst/>
                <a:ahLst/>
                <a:cxnLst/>
                <a:rect l="l" t="t" r="r" b="b"/>
                <a:pathLst>
                  <a:path w="3541" h="3416" extrusionOk="0">
                    <a:moveTo>
                      <a:pt x="1772" y="0"/>
                    </a:moveTo>
                    <a:cubicBezTo>
                      <a:pt x="1732" y="0"/>
                      <a:pt x="1691" y="2"/>
                      <a:pt x="1649" y="5"/>
                    </a:cubicBezTo>
                    <a:cubicBezTo>
                      <a:pt x="709" y="72"/>
                      <a:pt x="1" y="889"/>
                      <a:pt x="67" y="1829"/>
                    </a:cubicBezTo>
                    <a:cubicBezTo>
                      <a:pt x="132" y="2728"/>
                      <a:pt x="882" y="3415"/>
                      <a:pt x="1769" y="3415"/>
                    </a:cubicBezTo>
                    <a:cubicBezTo>
                      <a:pt x="1810" y="3415"/>
                      <a:pt x="1851" y="3414"/>
                      <a:pt x="1892" y="3411"/>
                    </a:cubicBezTo>
                    <a:cubicBezTo>
                      <a:pt x="2832" y="3344"/>
                      <a:pt x="3541" y="2527"/>
                      <a:pt x="3474" y="1587"/>
                    </a:cubicBezTo>
                    <a:cubicBezTo>
                      <a:pt x="3410" y="688"/>
                      <a:pt x="2660" y="0"/>
                      <a:pt x="1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22"/>
              <p:cNvSpPr/>
              <p:nvPr/>
            </p:nvSpPr>
            <p:spPr>
              <a:xfrm>
                <a:off x="130325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22"/>
              <p:cNvSpPr/>
              <p:nvPr/>
            </p:nvSpPr>
            <p:spPr>
              <a:xfrm>
                <a:off x="1229950"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22"/>
              <p:cNvSpPr/>
              <p:nvPr/>
            </p:nvSpPr>
            <p:spPr>
              <a:xfrm>
                <a:off x="115657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22"/>
              <p:cNvSpPr/>
              <p:nvPr/>
            </p:nvSpPr>
            <p:spPr>
              <a:xfrm>
                <a:off x="1083275"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22"/>
              <p:cNvSpPr/>
              <p:nvPr/>
            </p:nvSpPr>
            <p:spPr>
              <a:xfrm>
                <a:off x="100990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22"/>
              <p:cNvSpPr/>
              <p:nvPr/>
            </p:nvSpPr>
            <p:spPr>
              <a:xfrm>
                <a:off x="936600"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22"/>
              <p:cNvSpPr/>
              <p:nvPr/>
            </p:nvSpPr>
            <p:spPr>
              <a:xfrm>
                <a:off x="86322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22"/>
              <p:cNvSpPr/>
              <p:nvPr/>
            </p:nvSpPr>
            <p:spPr>
              <a:xfrm>
                <a:off x="789925"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22"/>
              <p:cNvSpPr/>
              <p:nvPr/>
            </p:nvSpPr>
            <p:spPr>
              <a:xfrm>
                <a:off x="785550" y="1506950"/>
                <a:ext cx="15775" cy="15775"/>
              </a:xfrm>
              <a:custGeom>
                <a:avLst/>
                <a:gdLst/>
                <a:ahLst/>
                <a:cxnLst/>
                <a:rect l="l" t="t" r="r" b="b"/>
                <a:pathLst>
                  <a:path w="631" h="631" extrusionOk="0">
                    <a:moveTo>
                      <a:pt x="315" y="0"/>
                    </a:moveTo>
                    <a:cubicBezTo>
                      <a:pt x="142" y="0"/>
                      <a:pt x="0" y="142"/>
                      <a:pt x="0" y="315"/>
                    </a:cubicBezTo>
                    <a:cubicBezTo>
                      <a:pt x="0" y="488"/>
                      <a:pt x="142" y="631"/>
                      <a:pt x="315" y="631"/>
                    </a:cubicBezTo>
                    <a:cubicBezTo>
                      <a:pt x="491" y="631"/>
                      <a:pt x="631" y="488"/>
                      <a:pt x="631" y="315"/>
                    </a:cubicBezTo>
                    <a:cubicBezTo>
                      <a:pt x="631" y="142"/>
                      <a:pt x="49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22"/>
              <p:cNvSpPr/>
              <p:nvPr/>
            </p:nvSpPr>
            <p:spPr>
              <a:xfrm>
                <a:off x="785600" y="1579350"/>
                <a:ext cx="15725" cy="15775"/>
              </a:xfrm>
              <a:custGeom>
                <a:avLst/>
                <a:gdLst/>
                <a:ahLst/>
                <a:cxnLst/>
                <a:rect l="l" t="t" r="r" b="b"/>
                <a:pathLst>
                  <a:path w="629" h="631" extrusionOk="0">
                    <a:moveTo>
                      <a:pt x="313" y="0"/>
                    </a:moveTo>
                    <a:cubicBezTo>
                      <a:pt x="140" y="0"/>
                      <a:pt x="1" y="139"/>
                      <a:pt x="1" y="315"/>
                    </a:cubicBezTo>
                    <a:cubicBezTo>
                      <a:pt x="1" y="488"/>
                      <a:pt x="140" y="630"/>
                      <a:pt x="313" y="630"/>
                    </a:cubicBezTo>
                    <a:cubicBezTo>
                      <a:pt x="489" y="630"/>
                      <a:pt x="629" y="488"/>
                      <a:pt x="629" y="315"/>
                    </a:cubicBezTo>
                    <a:cubicBezTo>
                      <a:pt x="629" y="139"/>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22"/>
              <p:cNvSpPr/>
              <p:nvPr/>
            </p:nvSpPr>
            <p:spPr>
              <a:xfrm>
                <a:off x="785600" y="1651675"/>
                <a:ext cx="15725" cy="15775"/>
              </a:xfrm>
              <a:custGeom>
                <a:avLst/>
                <a:gdLst/>
                <a:ahLst/>
                <a:cxnLst/>
                <a:rect l="l" t="t" r="r" b="b"/>
                <a:pathLst>
                  <a:path w="629" h="631" extrusionOk="0">
                    <a:moveTo>
                      <a:pt x="313" y="0"/>
                    </a:moveTo>
                    <a:cubicBezTo>
                      <a:pt x="140" y="0"/>
                      <a:pt x="1" y="142"/>
                      <a:pt x="1" y="315"/>
                    </a:cubicBezTo>
                    <a:cubicBezTo>
                      <a:pt x="1" y="491"/>
                      <a:pt x="140" y="630"/>
                      <a:pt x="313" y="630"/>
                    </a:cubicBezTo>
                    <a:cubicBezTo>
                      <a:pt x="489" y="630"/>
                      <a:pt x="629" y="491"/>
                      <a:pt x="629" y="315"/>
                    </a:cubicBezTo>
                    <a:cubicBezTo>
                      <a:pt x="629" y="142"/>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22"/>
              <p:cNvSpPr/>
              <p:nvPr/>
            </p:nvSpPr>
            <p:spPr>
              <a:xfrm>
                <a:off x="785600" y="1724050"/>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9" y="489"/>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22"/>
              <p:cNvSpPr/>
              <p:nvPr/>
            </p:nvSpPr>
            <p:spPr>
              <a:xfrm>
                <a:off x="736225" y="1407350"/>
                <a:ext cx="2025900" cy="2557550"/>
              </a:xfrm>
              <a:custGeom>
                <a:avLst/>
                <a:gdLst/>
                <a:ahLst/>
                <a:cxnLst/>
                <a:rect l="l" t="t" r="r" b="b"/>
                <a:pathLst>
                  <a:path w="81036" h="102302" extrusionOk="0">
                    <a:moveTo>
                      <a:pt x="4007" y="363"/>
                    </a:moveTo>
                    <a:cubicBezTo>
                      <a:pt x="4071" y="363"/>
                      <a:pt x="4109" y="365"/>
                      <a:pt x="4113" y="366"/>
                    </a:cubicBezTo>
                    <a:lnTo>
                      <a:pt x="71849" y="366"/>
                    </a:lnTo>
                    <a:cubicBezTo>
                      <a:pt x="71880" y="1409"/>
                      <a:pt x="72259" y="2369"/>
                      <a:pt x="72878" y="3125"/>
                    </a:cubicBezTo>
                    <a:lnTo>
                      <a:pt x="3533" y="3125"/>
                    </a:lnTo>
                    <a:lnTo>
                      <a:pt x="3533" y="44481"/>
                    </a:lnTo>
                    <a:cubicBezTo>
                      <a:pt x="3351" y="44659"/>
                      <a:pt x="2595" y="45446"/>
                      <a:pt x="1881" y="46657"/>
                    </a:cubicBezTo>
                    <a:cubicBezTo>
                      <a:pt x="1820" y="46595"/>
                      <a:pt x="1574" y="46327"/>
                      <a:pt x="1036" y="45398"/>
                    </a:cubicBezTo>
                    <a:cubicBezTo>
                      <a:pt x="400" y="44299"/>
                      <a:pt x="520" y="41878"/>
                      <a:pt x="522" y="41844"/>
                    </a:cubicBezTo>
                    <a:cubicBezTo>
                      <a:pt x="520" y="41512"/>
                      <a:pt x="260" y="8573"/>
                      <a:pt x="522" y="4302"/>
                    </a:cubicBezTo>
                    <a:cubicBezTo>
                      <a:pt x="609" y="2896"/>
                      <a:pt x="1044" y="1842"/>
                      <a:pt x="1820" y="1167"/>
                    </a:cubicBezTo>
                    <a:cubicBezTo>
                      <a:pt x="2664" y="429"/>
                      <a:pt x="3680" y="363"/>
                      <a:pt x="4007" y="363"/>
                    </a:cubicBezTo>
                    <a:close/>
                    <a:moveTo>
                      <a:pt x="3661" y="44718"/>
                    </a:moveTo>
                    <a:cubicBezTo>
                      <a:pt x="4177" y="45265"/>
                      <a:pt x="6730" y="48116"/>
                      <a:pt x="6652" y="51031"/>
                    </a:cubicBezTo>
                    <a:lnTo>
                      <a:pt x="6652" y="51536"/>
                    </a:lnTo>
                    <a:cubicBezTo>
                      <a:pt x="6727" y="54429"/>
                      <a:pt x="4205" y="57266"/>
                      <a:pt x="3669" y="57835"/>
                    </a:cubicBezTo>
                    <a:cubicBezTo>
                      <a:pt x="3150" y="57199"/>
                      <a:pt x="609" y="53930"/>
                      <a:pt x="754" y="51059"/>
                    </a:cubicBezTo>
                    <a:cubicBezTo>
                      <a:pt x="924" y="47700"/>
                      <a:pt x="3178" y="45214"/>
                      <a:pt x="3661" y="44718"/>
                    </a:cubicBezTo>
                    <a:close/>
                    <a:moveTo>
                      <a:pt x="3792" y="40572"/>
                    </a:moveTo>
                    <a:cubicBezTo>
                      <a:pt x="6763" y="42187"/>
                      <a:pt x="8747" y="46389"/>
                      <a:pt x="8747" y="51118"/>
                    </a:cubicBezTo>
                    <a:cubicBezTo>
                      <a:pt x="8747" y="55849"/>
                      <a:pt x="6763" y="60050"/>
                      <a:pt x="3792" y="61666"/>
                    </a:cubicBezTo>
                    <a:lnTo>
                      <a:pt x="3792" y="58084"/>
                    </a:lnTo>
                    <a:cubicBezTo>
                      <a:pt x="4174" y="57693"/>
                      <a:pt x="6995" y="54702"/>
                      <a:pt x="6911" y="51533"/>
                    </a:cubicBezTo>
                    <a:lnTo>
                      <a:pt x="6911" y="51034"/>
                    </a:lnTo>
                    <a:cubicBezTo>
                      <a:pt x="6995" y="47859"/>
                      <a:pt x="4174" y="44871"/>
                      <a:pt x="3792" y="44481"/>
                    </a:cubicBezTo>
                    <a:lnTo>
                      <a:pt x="3792" y="40572"/>
                    </a:lnTo>
                    <a:close/>
                    <a:moveTo>
                      <a:pt x="71860" y="0"/>
                    </a:moveTo>
                    <a:lnTo>
                      <a:pt x="71855" y="73"/>
                    </a:lnTo>
                    <a:cubicBezTo>
                      <a:pt x="71855" y="84"/>
                      <a:pt x="71852" y="95"/>
                      <a:pt x="71852" y="104"/>
                    </a:cubicBezTo>
                    <a:lnTo>
                      <a:pt x="4124" y="104"/>
                    </a:lnTo>
                    <a:cubicBezTo>
                      <a:pt x="4115" y="103"/>
                      <a:pt x="4070" y="100"/>
                      <a:pt x="3996" y="100"/>
                    </a:cubicBezTo>
                    <a:cubicBezTo>
                      <a:pt x="3632" y="100"/>
                      <a:pt x="2565" y="172"/>
                      <a:pt x="1652" y="966"/>
                    </a:cubicBezTo>
                    <a:cubicBezTo>
                      <a:pt x="821" y="1691"/>
                      <a:pt x="355" y="2807"/>
                      <a:pt x="263" y="4286"/>
                    </a:cubicBezTo>
                    <a:cubicBezTo>
                      <a:pt x="1" y="8565"/>
                      <a:pt x="260" y="41515"/>
                      <a:pt x="263" y="41839"/>
                    </a:cubicBezTo>
                    <a:cubicBezTo>
                      <a:pt x="257" y="41942"/>
                      <a:pt x="137" y="44361"/>
                      <a:pt x="813" y="45530"/>
                    </a:cubicBezTo>
                    <a:cubicBezTo>
                      <a:pt x="1471" y="46668"/>
                      <a:pt x="1719" y="46863"/>
                      <a:pt x="1747" y="46883"/>
                    </a:cubicBezTo>
                    <a:lnTo>
                      <a:pt x="1781" y="46835"/>
                    </a:lnTo>
                    <a:lnTo>
                      <a:pt x="1781" y="46835"/>
                    </a:lnTo>
                    <a:cubicBezTo>
                      <a:pt x="1153" y="47948"/>
                      <a:pt x="578" y="49393"/>
                      <a:pt x="494" y="51045"/>
                    </a:cubicBezTo>
                    <a:cubicBezTo>
                      <a:pt x="419" y="52543"/>
                      <a:pt x="1022" y="54111"/>
                      <a:pt x="1716" y="55391"/>
                    </a:cubicBezTo>
                    <a:cubicBezTo>
                      <a:pt x="1633" y="55467"/>
                      <a:pt x="1370" y="55754"/>
                      <a:pt x="810" y="56722"/>
                    </a:cubicBezTo>
                    <a:cubicBezTo>
                      <a:pt x="137" y="57891"/>
                      <a:pt x="257" y="60315"/>
                      <a:pt x="263" y="60410"/>
                    </a:cubicBezTo>
                    <a:cubicBezTo>
                      <a:pt x="260" y="60742"/>
                      <a:pt x="1" y="93743"/>
                      <a:pt x="263" y="98028"/>
                    </a:cubicBezTo>
                    <a:cubicBezTo>
                      <a:pt x="355" y="99515"/>
                      <a:pt x="821" y="100633"/>
                      <a:pt x="1652" y="101359"/>
                    </a:cubicBezTo>
                    <a:cubicBezTo>
                      <a:pt x="2559" y="102145"/>
                      <a:pt x="3616" y="102221"/>
                      <a:pt x="3976" y="102221"/>
                    </a:cubicBezTo>
                    <a:cubicBezTo>
                      <a:pt x="4051" y="102221"/>
                      <a:pt x="4096" y="102218"/>
                      <a:pt x="4104" y="102218"/>
                    </a:cubicBezTo>
                    <a:lnTo>
                      <a:pt x="71687" y="102218"/>
                    </a:lnTo>
                    <a:lnTo>
                      <a:pt x="71690" y="102229"/>
                    </a:lnTo>
                    <a:lnTo>
                      <a:pt x="71693" y="102302"/>
                    </a:lnTo>
                    <a:lnTo>
                      <a:pt x="71952" y="102290"/>
                    </a:lnTo>
                    <a:lnTo>
                      <a:pt x="71949" y="102212"/>
                    </a:lnTo>
                    <a:cubicBezTo>
                      <a:pt x="71944" y="102165"/>
                      <a:pt x="71941" y="102120"/>
                      <a:pt x="71941" y="102070"/>
                    </a:cubicBezTo>
                    <a:cubicBezTo>
                      <a:pt x="71941" y="99682"/>
                      <a:pt x="73886" y="97738"/>
                      <a:pt x="76276" y="97738"/>
                    </a:cubicBezTo>
                    <a:cubicBezTo>
                      <a:pt x="78664" y="97738"/>
                      <a:pt x="80609" y="99682"/>
                      <a:pt x="80609" y="102070"/>
                    </a:cubicBezTo>
                    <a:cubicBezTo>
                      <a:pt x="80609" y="102118"/>
                      <a:pt x="80606" y="102165"/>
                      <a:pt x="80603" y="102210"/>
                    </a:cubicBezTo>
                    <a:lnTo>
                      <a:pt x="80598" y="102290"/>
                    </a:lnTo>
                    <a:lnTo>
                      <a:pt x="80857" y="102302"/>
                    </a:lnTo>
                    <a:lnTo>
                      <a:pt x="80863" y="102226"/>
                    </a:lnTo>
                    <a:cubicBezTo>
                      <a:pt x="80866" y="102176"/>
                      <a:pt x="80868" y="102123"/>
                      <a:pt x="80868" y="102073"/>
                    </a:cubicBezTo>
                    <a:cubicBezTo>
                      <a:pt x="80868" y="99540"/>
                      <a:pt x="78810" y="97478"/>
                      <a:pt x="76276" y="97478"/>
                    </a:cubicBezTo>
                    <a:cubicBezTo>
                      <a:pt x="73780" y="97478"/>
                      <a:pt x="71743" y="99478"/>
                      <a:pt x="71684" y="101958"/>
                    </a:cubicBezTo>
                    <a:lnTo>
                      <a:pt x="4093" y="101958"/>
                    </a:lnTo>
                    <a:cubicBezTo>
                      <a:pt x="4092" y="101958"/>
                      <a:pt x="4060" y="101960"/>
                      <a:pt x="4004" y="101960"/>
                    </a:cubicBezTo>
                    <a:cubicBezTo>
                      <a:pt x="3699" y="101960"/>
                      <a:pt x="2673" y="101903"/>
                      <a:pt x="1820" y="101158"/>
                    </a:cubicBezTo>
                    <a:cubicBezTo>
                      <a:pt x="1044" y="100483"/>
                      <a:pt x="609" y="99423"/>
                      <a:pt x="522" y="98014"/>
                    </a:cubicBezTo>
                    <a:cubicBezTo>
                      <a:pt x="260" y="93737"/>
                      <a:pt x="520" y="60745"/>
                      <a:pt x="522" y="60405"/>
                    </a:cubicBezTo>
                    <a:cubicBezTo>
                      <a:pt x="520" y="60380"/>
                      <a:pt x="400" y="57952"/>
                      <a:pt x="1036" y="56851"/>
                    </a:cubicBezTo>
                    <a:cubicBezTo>
                      <a:pt x="1504" y="56039"/>
                      <a:pt x="1750" y="55732"/>
                      <a:pt x="1845" y="55626"/>
                    </a:cubicBezTo>
                    <a:cubicBezTo>
                      <a:pt x="2573" y="56917"/>
                      <a:pt x="3357" y="57869"/>
                      <a:pt x="3533" y="58078"/>
                    </a:cubicBezTo>
                    <a:lnTo>
                      <a:pt x="3533" y="99437"/>
                    </a:lnTo>
                    <a:lnTo>
                      <a:pt x="72415" y="99437"/>
                    </a:lnTo>
                    <a:lnTo>
                      <a:pt x="72415" y="99177"/>
                    </a:lnTo>
                    <a:lnTo>
                      <a:pt x="3792" y="99177"/>
                    </a:lnTo>
                    <a:lnTo>
                      <a:pt x="3792" y="61959"/>
                    </a:lnTo>
                    <a:cubicBezTo>
                      <a:pt x="6914" y="60349"/>
                      <a:pt x="9006" y="56005"/>
                      <a:pt x="9006" y="51120"/>
                    </a:cubicBezTo>
                    <a:cubicBezTo>
                      <a:pt x="9006" y="46233"/>
                      <a:pt x="6914" y="41889"/>
                      <a:pt x="3792" y="40279"/>
                    </a:cubicBezTo>
                    <a:lnTo>
                      <a:pt x="3792" y="24877"/>
                    </a:lnTo>
                    <a:lnTo>
                      <a:pt x="3792" y="3384"/>
                    </a:lnTo>
                    <a:lnTo>
                      <a:pt x="73104" y="3384"/>
                    </a:lnTo>
                    <a:cubicBezTo>
                      <a:pt x="73941" y="4272"/>
                      <a:pt x="75127" y="4824"/>
                      <a:pt x="76441" y="4824"/>
                    </a:cubicBezTo>
                    <a:cubicBezTo>
                      <a:pt x="78974" y="4824"/>
                      <a:pt x="81036" y="2765"/>
                      <a:pt x="81036" y="232"/>
                    </a:cubicBezTo>
                    <a:cubicBezTo>
                      <a:pt x="81036" y="179"/>
                      <a:pt x="81030" y="126"/>
                      <a:pt x="81027" y="73"/>
                    </a:cubicBezTo>
                    <a:lnTo>
                      <a:pt x="81022" y="0"/>
                    </a:lnTo>
                    <a:lnTo>
                      <a:pt x="80765" y="14"/>
                    </a:lnTo>
                    <a:lnTo>
                      <a:pt x="80768" y="90"/>
                    </a:lnTo>
                    <a:cubicBezTo>
                      <a:pt x="80771" y="137"/>
                      <a:pt x="80776" y="185"/>
                      <a:pt x="80776" y="232"/>
                    </a:cubicBezTo>
                    <a:cubicBezTo>
                      <a:pt x="80776" y="2620"/>
                      <a:pt x="78832" y="4564"/>
                      <a:pt x="76441" y="4564"/>
                    </a:cubicBezTo>
                    <a:cubicBezTo>
                      <a:pt x="74050" y="4564"/>
                      <a:pt x="72106" y="2623"/>
                      <a:pt x="72106" y="232"/>
                    </a:cubicBezTo>
                    <a:cubicBezTo>
                      <a:pt x="72106" y="185"/>
                      <a:pt x="72111" y="137"/>
                      <a:pt x="72114" y="90"/>
                    </a:cubicBezTo>
                    <a:lnTo>
                      <a:pt x="72117" y="14"/>
                    </a:lnTo>
                    <a:lnTo>
                      <a:pt x="718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52" name="Google Shape;3352;p22"/>
            <p:cNvCxnSpPr/>
            <p:nvPr/>
          </p:nvCxnSpPr>
          <p:spPr>
            <a:xfrm>
              <a:off x="264950" y="4377263"/>
              <a:ext cx="467100" cy="474600"/>
            </a:xfrm>
            <a:prstGeom prst="straightConnector1">
              <a:avLst/>
            </a:prstGeom>
            <a:noFill/>
            <a:ln w="9525" cap="flat" cmpd="sng">
              <a:solidFill>
                <a:schemeClr val="dk1"/>
              </a:solidFill>
              <a:prstDash val="solid"/>
              <a:round/>
              <a:headEnd type="none" w="med" len="med"/>
              <a:tailEnd type="none" w="med" len="med"/>
            </a:ln>
          </p:spPr>
        </p:cxnSp>
        <p:cxnSp>
          <p:nvCxnSpPr>
            <p:cNvPr id="3353" name="Google Shape;3353;p22"/>
            <p:cNvCxnSpPr/>
            <p:nvPr/>
          </p:nvCxnSpPr>
          <p:spPr>
            <a:xfrm flipH="1">
              <a:off x="8400900" y="4368150"/>
              <a:ext cx="481800" cy="486900"/>
            </a:xfrm>
            <a:prstGeom prst="straightConnector1">
              <a:avLst/>
            </a:prstGeom>
            <a:noFill/>
            <a:ln w="9525" cap="flat" cmpd="sng">
              <a:solidFill>
                <a:schemeClr val="dk1"/>
              </a:solidFill>
              <a:prstDash val="solid"/>
              <a:round/>
              <a:headEnd type="none" w="med" len="med"/>
              <a:tailEnd type="none" w="med" len="med"/>
            </a:ln>
          </p:spPr>
        </p:cxnSp>
        <p:cxnSp>
          <p:nvCxnSpPr>
            <p:cNvPr id="3354" name="Google Shape;3354;p22"/>
            <p:cNvCxnSpPr/>
            <p:nvPr/>
          </p:nvCxnSpPr>
          <p:spPr>
            <a:xfrm>
              <a:off x="488725" y="4607125"/>
              <a:ext cx="8155800" cy="1800"/>
            </a:xfrm>
            <a:prstGeom prst="straightConnector1">
              <a:avLst/>
            </a:prstGeom>
            <a:noFill/>
            <a:ln w="9525" cap="flat" cmpd="sng">
              <a:solidFill>
                <a:schemeClr val="dk1"/>
              </a:solidFill>
              <a:prstDash val="solid"/>
              <a:round/>
              <a:headEnd type="none" w="med" len="med"/>
              <a:tailEnd type="none" w="med" len="med"/>
            </a:ln>
          </p:spPr>
        </p:cxnSp>
      </p:grpSp>
      <p:sp>
        <p:nvSpPr>
          <p:cNvPr id="3355" name="Google Shape;3355;p2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56" name="Google Shape;3356;p22"/>
          <p:cNvSpPr txBox="1">
            <a:spLocks noGrp="1"/>
          </p:cNvSpPr>
          <p:nvPr>
            <p:ph type="subTitle" idx="1"/>
          </p:nvPr>
        </p:nvSpPr>
        <p:spPr>
          <a:xfrm>
            <a:off x="4785690" y="1790975"/>
            <a:ext cx="3346800" cy="1918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57" name="Google Shape;3357;p22"/>
          <p:cNvSpPr txBox="1">
            <a:spLocks noGrp="1"/>
          </p:cNvSpPr>
          <p:nvPr>
            <p:ph type="subTitle" idx="2"/>
          </p:nvPr>
        </p:nvSpPr>
        <p:spPr>
          <a:xfrm>
            <a:off x="1011510" y="1790975"/>
            <a:ext cx="3344700" cy="1918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1" name="Shape 3904"/>
        <p:cNvGrpSpPr/>
        <p:nvPr/>
      </p:nvGrpSpPr>
      <p:grpSpPr>
        <a:xfrm>
          <a:off x="0" y="0"/>
          <a:ext cx="0" cy="0"/>
          <a:chOff x="0" y="0"/>
          <a:chExt cx="0" cy="0"/>
        </a:xfrm>
      </p:grpSpPr>
      <p:pic>
        <p:nvPicPr>
          <p:cNvPr id="3905" name="Google Shape;3905;p26"/>
          <p:cNvPicPr preferRelativeResize="0"/>
          <p:nvPr/>
        </p:nvPicPr>
        <p:blipFill>
          <a:blip r:embed="rId2">
            <a:alphaModFix amt="49000"/>
          </a:blip>
          <a:stretch>
            <a:fillRect/>
          </a:stretch>
        </p:blipFill>
        <p:spPr>
          <a:xfrm>
            <a:off x="13" y="0"/>
            <a:ext cx="9144003" cy="5143501"/>
          </a:xfrm>
          <a:prstGeom prst="rect">
            <a:avLst/>
          </a:prstGeom>
          <a:noFill/>
          <a:ln>
            <a:noFill/>
          </a:ln>
        </p:spPr>
      </p:pic>
      <p:grpSp>
        <p:nvGrpSpPr>
          <p:cNvPr id="3906" name="Google Shape;3906;p26"/>
          <p:cNvGrpSpPr/>
          <p:nvPr/>
        </p:nvGrpSpPr>
        <p:grpSpPr>
          <a:xfrm>
            <a:off x="89867" y="144040"/>
            <a:ext cx="8964312" cy="4855410"/>
            <a:chOff x="92092" y="144040"/>
            <a:chExt cx="8964312" cy="4855410"/>
          </a:xfrm>
        </p:grpSpPr>
        <p:cxnSp>
          <p:nvCxnSpPr>
            <p:cNvPr id="3907" name="Google Shape;3907;p26"/>
            <p:cNvCxnSpPr/>
            <p:nvPr/>
          </p:nvCxnSpPr>
          <p:spPr>
            <a:xfrm rot="10800000" flipH="1">
              <a:off x="266725" y="304350"/>
              <a:ext cx="452400" cy="455700"/>
            </a:xfrm>
            <a:prstGeom prst="straightConnector1">
              <a:avLst/>
            </a:prstGeom>
            <a:noFill/>
            <a:ln w="9525" cap="flat" cmpd="sng">
              <a:solidFill>
                <a:schemeClr val="dk1"/>
              </a:solidFill>
              <a:prstDash val="solid"/>
              <a:round/>
              <a:headEnd type="none" w="med" len="med"/>
              <a:tailEnd type="none" w="med" len="med"/>
            </a:ln>
          </p:spPr>
        </p:cxnSp>
        <p:cxnSp>
          <p:nvCxnSpPr>
            <p:cNvPr id="3908" name="Google Shape;3908;p26"/>
            <p:cNvCxnSpPr/>
            <p:nvPr/>
          </p:nvCxnSpPr>
          <p:spPr>
            <a:xfrm rot="10800000" flipH="1">
              <a:off x="484525" y="538475"/>
              <a:ext cx="8169000" cy="4800"/>
            </a:xfrm>
            <a:prstGeom prst="straightConnector1">
              <a:avLst/>
            </a:prstGeom>
            <a:noFill/>
            <a:ln w="9525" cap="flat" cmpd="sng">
              <a:solidFill>
                <a:schemeClr val="dk1"/>
              </a:solidFill>
              <a:prstDash val="solid"/>
              <a:round/>
              <a:headEnd type="none" w="med" len="med"/>
              <a:tailEnd type="none" w="med" len="med"/>
            </a:ln>
          </p:spPr>
        </p:cxnSp>
        <p:cxnSp>
          <p:nvCxnSpPr>
            <p:cNvPr id="3909" name="Google Shape;3909;p26"/>
            <p:cNvCxnSpPr/>
            <p:nvPr/>
          </p:nvCxnSpPr>
          <p:spPr>
            <a:xfrm rot="10800000">
              <a:off x="8421225" y="301125"/>
              <a:ext cx="459600" cy="464400"/>
            </a:xfrm>
            <a:prstGeom prst="straightConnector1">
              <a:avLst/>
            </a:prstGeom>
            <a:noFill/>
            <a:ln w="9525" cap="flat" cmpd="sng">
              <a:solidFill>
                <a:schemeClr val="dk1"/>
              </a:solidFill>
              <a:prstDash val="solid"/>
              <a:round/>
              <a:headEnd type="none" w="med" len="med"/>
              <a:tailEnd type="none" w="med" len="med"/>
            </a:ln>
          </p:spPr>
        </p:cxnSp>
        <p:grpSp>
          <p:nvGrpSpPr>
            <p:cNvPr id="3910" name="Google Shape;3910;p26"/>
            <p:cNvGrpSpPr/>
            <p:nvPr/>
          </p:nvGrpSpPr>
          <p:grpSpPr>
            <a:xfrm>
              <a:off x="92092" y="144040"/>
              <a:ext cx="3841512" cy="4855410"/>
              <a:chOff x="736225" y="1405825"/>
              <a:chExt cx="2025900" cy="2560600"/>
            </a:xfrm>
          </p:grpSpPr>
          <p:sp>
            <p:nvSpPr>
              <p:cNvPr id="3911" name="Google Shape;3911;p26"/>
              <p:cNvSpPr/>
              <p:nvPr/>
            </p:nvSpPr>
            <p:spPr>
              <a:xfrm>
                <a:off x="2476650" y="1445625"/>
                <a:ext cx="15775" cy="15800"/>
              </a:xfrm>
              <a:custGeom>
                <a:avLst/>
                <a:gdLst/>
                <a:ahLst/>
                <a:cxnLst/>
                <a:rect l="l" t="t" r="r" b="b"/>
                <a:pathLst>
                  <a:path w="631" h="632" extrusionOk="0">
                    <a:moveTo>
                      <a:pt x="315" y="1"/>
                    </a:moveTo>
                    <a:cubicBezTo>
                      <a:pt x="142" y="1"/>
                      <a:pt x="0" y="140"/>
                      <a:pt x="0" y="316"/>
                    </a:cubicBezTo>
                    <a:cubicBezTo>
                      <a:pt x="0" y="489"/>
                      <a:pt x="142"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26"/>
              <p:cNvSpPr/>
              <p:nvPr/>
            </p:nvSpPr>
            <p:spPr>
              <a:xfrm>
                <a:off x="2403350" y="1445625"/>
                <a:ext cx="15775" cy="15800"/>
              </a:xfrm>
              <a:custGeom>
                <a:avLst/>
                <a:gdLst/>
                <a:ahLst/>
                <a:cxnLst/>
                <a:rect l="l" t="t" r="r" b="b"/>
                <a:pathLst>
                  <a:path w="631" h="632" extrusionOk="0">
                    <a:moveTo>
                      <a:pt x="315" y="1"/>
                    </a:moveTo>
                    <a:cubicBezTo>
                      <a:pt x="140" y="1"/>
                      <a:pt x="0" y="140"/>
                      <a:pt x="0" y="316"/>
                    </a:cubicBezTo>
                    <a:cubicBezTo>
                      <a:pt x="0" y="489"/>
                      <a:pt x="140"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26"/>
              <p:cNvSpPr/>
              <p:nvPr/>
            </p:nvSpPr>
            <p:spPr>
              <a:xfrm>
                <a:off x="2329975" y="1445625"/>
                <a:ext cx="15775" cy="15800"/>
              </a:xfrm>
              <a:custGeom>
                <a:avLst/>
                <a:gdLst/>
                <a:ahLst/>
                <a:cxnLst/>
                <a:rect l="l" t="t" r="r" b="b"/>
                <a:pathLst>
                  <a:path w="631" h="632" extrusionOk="0">
                    <a:moveTo>
                      <a:pt x="315" y="1"/>
                    </a:moveTo>
                    <a:cubicBezTo>
                      <a:pt x="143" y="1"/>
                      <a:pt x="0" y="140"/>
                      <a:pt x="0" y="316"/>
                    </a:cubicBezTo>
                    <a:cubicBezTo>
                      <a:pt x="0" y="489"/>
                      <a:pt x="143"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26"/>
              <p:cNvSpPr/>
              <p:nvPr/>
            </p:nvSpPr>
            <p:spPr>
              <a:xfrm>
                <a:off x="2256675" y="1445625"/>
                <a:ext cx="15775" cy="15800"/>
              </a:xfrm>
              <a:custGeom>
                <a:avLst/>
                <a:gdLst/>
                <a:ahLst/>
                <a:cxnLst/>
                <a:rect l="l" t="t" r="r" b="b"/>
                <a:pathLst>
                  <a:path w="631" h="632" extrusionOk="0">
                    <a:moveTo>
                      <a:pt x="315" y="1"/>
                    </a:moveTo>
                    <a:cubicBezTo>
                      <a:pt x="140" y="1"/>
                      <a:pt x="0" y="140"/>
                      <a:pt x="0" y="316"/>
                    </a:cubicBezTo>
                    <a:cubicBezTo>
                      <a:pt x="0" y="489"/>
                      <a:pt x="140"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26"/>
              <p:cNvSpPr/>
              <p:nvPr/>
            </p:nvSpPr>
            <p:spPr>
              <a:xfrm>
                <a:off x="2183300"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26"/>
              <p:cNvSpPr/>
              <p:nvPr/>
            </p:nvSpPr>
            <p:spPr>
              <a:xfrm>
                <a:off x="2110000" y="1445625"/>
                <a:ext cx="15700" cy="15800"/>
              </a:xfrm>
              <a:custGeom>
                <a:avLst/>
                <a:gdLst/>
                <a:ahLst/>
                <a:cxnLst/>
                <a:rect l="l" t="t" r="r" b="b"/>
                <a:pathLst>
                  <a:path w="628" h="632" extrusionOk="0">
                    <a:moveTo>
                      <a:pt x="315" y="1"/>
                    </a:moveTo>
                    <a:cubicBezTo>
                      <a:pt x="140" y="1"/>
                      <a:pt x="0" y="140"/>
                      <a:pt x="0" y="316"/>
                    </a:cubicBezTo>
                    <a:cubicBezTo>
                      <a:pt x="0" y="489"/>
                      <a:pt x="140" y="631"/>
                      <a:pt x="315" y="631"/>
                    </a:cubicBezTo>
                    <a:cubicBezTo>
                      <a:pt x="488" y="631"/>
                      <a:pt x="628" y="489"/>
                      <a:pt x="628" y="316"/>
                    </a:cubicBezTo>
                    <a:cubicBezTo>
                      <a:pt x="628"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26"/>
              <p:cNvSpPr/>
              <p:nvPr/>
            </p:nvSpPr>
            <p:spPr>
              <a:xfrm>
                <a:off x="2036625"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91" y="631"/>
                      <a:pt x="631" y="489"/>
                      <a:pt x="631" y="316"/>
                    </a:cubicBezTo>
                    <a:cubicBezTo>
                      <a:pt x="631" y="140"/>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26"/>
              <p:cNvSpPr/>
              <p:nvPr/>
            </p:nvSpPr>
            <p:spPr>
              <a:xfrm>
                <a:off x="1963325"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26"/>
              <p:cNvSpPr/>
              <p:nvPr/>
            </p:nvSpPr>
            <p:spPr>
              <a:xfrm>
                <a:off x="1889950"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91" y="631"/>
                      <a:pt x="631" y="489"/>
                      <a:pt x="631" y="316"/>
                    </a:cubicBezTo>
                    <a:cubicBezTo>
                      <a:pt x="631" y="140"/>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26"/>
              <p:cNvSpPr/>
              <p:nvPr/>
            </p:nvSpPr>
            <p:spPr>
              <a:xfrm>
                <a:off x="1816650"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26"/>
              <p:cNvSpPr/>
              <p:nvPr/>
            </p:nvSpPr>
            <p:spPr>
              <a:xfrm>
                <a:off x="1743275"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26"/>
              <p:cNvSpPr/>
              <p:nvPr/>
            </p:nvSpPr>
            <p:spPr>
              <a:xfrm>
                <a:off x="1669975"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26"/>
              <p:cNvSpPr/>
              <p:nvPr/>
            </p:nvSpPr>
            <p:spPr>
              <a:xfrm>
                <a:off x="159660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26"/>
              <p:cNvSpPr/>
              <p:nvPr/>
            </p:nvSpPr>
            <p:spPr>
              <a:xfrm>
                <a:off x="1523300"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26"/>
              <p:cNvSpPr/>
              <p:nvPr/>
            </p:nvSpPr>
            <p:spPr>
              <a:xfrm>
                <a:off x="144992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26"/>
              <p:cNvSpPr/>
              <p:nvPr/>
            </p:nvSpPr>
            <p:spPr>
              <a:xfrm>
                <a:off x="1376625"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26"/>
              <p:cNvSpPr/>
              <p:nvPr/>
            </p:nvSpPr>
            <p:spPr>
              <a:xfrm>
                <a:off x="785600" y="1796450"/>
                <a:ext cx="15725" cy="15725"/>
              </a:xfrm>
              <a:custGeom>
                <a:avLst/>
                <a:gdLst/>
                <a:ahLst/>
                <a:cxnLst/>
                <a:rect l="l" t="t" r="r" b="b"/>
                <a:pathLst>
                  <a:path w="629" h="629" extrusionOk="0">
                    <a:moveTo>
                      <a:pt x="313" y="1"/>
                    </a:moveTo>
                    <a:cubicBezTo>
                      <a:pt x="140" y="1"/>
                      <a:pt x="1" y="140"/>
                      <a:pt x="1" y="316"/>
                    </a:cubicBezTo>
                    <a:cubicBezTo>
                      <a:pt x="1" y="489"/>
                      <a:pt x="140" y="628"/>
                      <a:pt x="313" y="628"/>
                    </a:cubicBezTo>
                    <a:cubicBezTo>
                      <a:pt x="489" y="628"/>
                      <a:pt x="629" y="489"/>
                      <a:pt x="629" y="316"/>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26"/>
              <p:cNvSpPr/>
              <p:nvPr/>
            </p:nvSpPr>
            <p:spPr>
              <a:xfrm>
                <a:off x="785600" y="1868775"/>
                <a:ext cx="15725" cy="15800"/>
              </a:xfrm>
              <a:custGeom>
                <a:avLst/>
                <a:gdLst/>
                <a:ahLst/>
                <a:cxnLst/>
                <a:rect l="l" t="t" r="r" b="b"/>
                <a:pathLst>
                  <a:path w="629" h="632" extrusionOk="0">
                    <a:moveTo>
                      <a:pt x="313" y="1"/>
                    </a:moveTo>
                    <a:cubicBezTo>
                      <a:pt x="140" y="1"/>
                      <a:pt x="1" y="143"/>
                      <a:pt x="1" y="316"/>
                    </a:cubicBezTo>
                    <a:cubicBezTo>
                      <a:pt x="1" y="492"/>
                      <a:pt x="140" y="631"/>
                      <a:pt x="313" y="631"/>
                    </a:cubicBezTo>
                    <a:cubicBezTo>
                      <a:pt x="489" y="631"/>
                      <a:pt x="629" y="492"/>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26"/>
              <p:cNvSpPr/>
              <p:nvPr/>
            </p:nvSpPr>
            <p:spPr>
              <a:xfrm>
                <a:off x="785600" y="1941175"/>
                <a:ext cx="15725" cy="15775"/>
              </a:xfrm>
              <a:custGeom>
                <a:avLst/>
                <a:gdLst/>
                <a:ahLst/>
                <a:cxnLst/>
                <a:rect l="l" t="t" r="r" b="b"/>
                <a:pathLst>
                  <a:path w="629" h="631" extrusionOk="0">
                    <a:moveTo>
                      <a:pt x="313" y="0"/>
                    </a:moveTo>
                    <a:cubicBezTo>
                      <a:pt x="140" y="0"/>
                      <a:pt x="1" y="140"/>
                      <a:pt x="1" y="316"/>
                    </a:cubicBezTo>
                    <a:cubicBezTo>
                      <a:pt x="1" y="489"/>
                      <a:pt x="140" y="631"/>
                      <a:pt x="313" y="631"/>
                    </a:cubicBezTo>
                    <a:cubicBezTo>
                      <a:pt x="489" y="631"/>
                      <a:pt x="629" y="489"/>
                      <a:pt x="629" y="316"/>
                    </a:cubicBezTo>
                    <a:cubicBezTo>
                      <a:pt x="629" y="140"/>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26"/>
              <p:cNvSpPr/>
              <p:nvPr/>
            </p:nvSpPr>
            <p:spPr>
              <a:xfrm>
                <a:off x="785600" y="2013575"/>
                <a:ext cx="15725" cy="15700"/>
              </a:xfrm>
              <a:custGeom>
                <a:avLst/>
                <a:gdLst/>
                <a:ahLst/>
                <a:cxnLst/>
                <a:rect l="l" t="t" r="r" b="b"/>
                <a:pathLst>
                  <a:path w="629" h="628" extrusionOk="0">
                    <a:moveTo>
                      <a:pt x="313" y="0"/>
                    </a:moveTo>
                    <a:cubicBezTo>
                      <a:pt x="140" y="0"/>
                      <a:pt x="1" y="140"/>
                      <a:pt x="1" y="315"/>
                    </a:cubicBezTo>
                    <a:cubicBezTo>
                      <a:pt x="1" y="488"/>
                      <a:pt x="140" y="628"/>
                      <a:pt x="313" y="628"/>
                    </a:cubicBezTo>
                    <a:cubicBezTo>
                      <a:pt x="489" y="628"/>
                      <a:pt x="629" y="488"/>
                      <a:pt x="629" y="315"/>
                    </a:cubicBezTo>
                    <a:cubicBezTo>
                      <a:pt x="629" y="140"/>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26"/>
              <p:cNvSpPr/>
              <p:nvPr/>
            </p:nvSpPr>
            <p:spPr>
              <a:xfrm>
                <a:off x="785600" y="2085900"/>
                <a:ext cx="15725" cy="15775"/>
              </a:xfrm>
              <a:custGeom>
                <a:avLst/>
                <a:gdLst/>
                <a:ahLst/>
                <a:cxnLst/>
                <a:rect l="l" t="t" r="r" b="b"/>
                <a:pathLst>
                  <a:path w="629" h="631" extrusionOk="0">
                    <a:moveTo>
                      <a:pt x="313" y="0"/>
                    </a:moveTo>
                    <a:cubicBezTo>
                      <a:pt x="140" y="0"/>
                      <a:pt x="1" y="142"/>
                      <a:pt x="1" y="315"/>
                    </a:cubicBezTo>
                    <a:cubicBezTo>
                      <a:pt x="1" y="491"/>
                      <a:pt x="140" y="631"/>
                      <a:pt x="313" y="631"/>
                    </a:cubicBezTo>
                    <a:cubicBezTo>
                      <a:pt x="489" y="631"/>
                      <a:pt x="629" y="491"/>
                      <a:pt x="629" y="315"/>
                    </a:cubicBezTo>
                    <a:cubicBezTo>
                      <a:pt x="629" y="142"/>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26"/>
              <p:cNvSpPr/>
              <p:nvPr/>
            </p:nvSpPr>
            <p:spPr>
              <a:xfrm>
                <a:off x="785600" y="2158275"/>
                <a:ext cx="15725" cy="15800"/>
              </a:xfrm>
              <a:custGeom>
                <a:avLst/>
                <a:gdLst/>
                <a:ahLst/>
                <a:cxnLst/>
                <a:rect l="l" t="t" r="r" b="b"/>
                <a:pathLst>
                  <a:path w="629" h="632" extrusionOk="0">
                    <a:moveTo>
                      <a:pt x="313" y="1"/>
                    </a:moveTo>
                    <a:cubicBezTo>
                      <a:pt x="140" y="1"/>
                      <a:pt x="1" y="140"/>
                      <a:pt x="1" y="316"/>
                    </a:cubicBezTo>
                    <a:cubicBezTo>
                      <a:pt x="1" y="489"/>
                      <a:pt x="140" y="631"/>
                      <a:pt x="313" y="631"/>
                    </a:cubicBezTo>
                    <a:cubicBezTo>
                      <a:pt x="489" y="631"/>
                      <a:pt x="629" y="489"/>
                      <a:pt x="629" y="316"/>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26"/>
              <p:cNvSpPr/>
              <p:nvPr/>
            </p:nvSpPr>
            <p:spPr>
              <a:xfrm>
                <a:off x="785600" y="2230675"/>
                <a:ext cx="15725" cy="15725"/>
              </a:xfrm>
              <a:custGeom>
                <a:avLst/>
                <a:gdLst/>
                <a:ahLst/>
                <a:cxnLst/>
                <a:rect l="l" t="t" r="r" b="b"/>
                <a:pathLst>
                  <a:path w="629" h="629" extrusionOk="0">
                    <a:moveTo>
                      <a:pt x="313" y="1"/>
                    </a:moveTo>
                    <a:cubicBezTo>
                      <a:pt x="140" y="1"/>
                      <a:pt x="1" y="140"/>
                      <a:pt x="1" y="313"/>
                    </a:cubicBezTo>
                    <a:cubicBezTo>
                      <a:pt x="1" y="489"/>
                      <a:pt x="140" y="628"/>
                      <a:pt x="313" y="628"/>
                    </a:cubicBezTo>
                    <a:cubicBezTo>
                      <a:pt x="489" y="628"/>
                      <a:pt x="629" y="489"/>
                      <a:pt x="629" y="313"/>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26"/>
              <p:cNvSpPr/>
              <p:nvPr/>
            </p:nvSpPr>
            <p:spPr>
              <a:xfrm>
                <a:off x="785600" y="2303000"/>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9" y="489"/>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26"/>
              <p:cNvSpPr/>
              <p:nvPr/>
            </p:nvSpPr>
            <p:spPr>
              <a:xfrm>
                <a:off x="785600" y="2375400"/>
                <a:ext cx="15725" cy="15800"/>
              </a:xfrm>
              <a:custGeom>
                <a:avLst/>
                <a:gdLst/>
                <a:ahLst/>
                <a:cxnLst/>
                <a:rect l="l" t="t" r="r" b="b"/>
                <a:pathLst>
                  <a:path w="629" h="632" extrusionOk="0">
                    <a:moveTo>
                      <a:pt x="313" y="1"/>
                    </a:moveTo>
                    <a:cubicBezTo>
                      <a:pt x="140" y="1"/>
                      <a:pt x="1" y="140"/>
                      <a:pt x="1" y="316"/>
                    </a:cubicBezTo>
                    <a:cubicBezTo>
                      <a:pt x="1" y="489"/>
                      <a:pt x="140" y="631"/>
                      <a:pt x="313" y="631"/>
                    </a:cubicBezTo>
                    <a:cubicBezTo>
                      <a:pt x="489" y="631"/>
                      <a:pt x="629" y="489"/>
                      <a:pt x="629" y="316"/>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26"/>
              <p:cNvSpPr/>
              <p:nvPr/>
            </p:nvSpPr>
            <p:spPr>
              <a:xfrm>
                <a:off x="785600" y="2447725"/>
                <a:ext cx="15725" cy="15800"/>
              </a:xfrm>
              <a:custGeom>
                <a:avLst/>
                <a:gdLst/>
                <a:ahLst/>
                <a:cxnLst/>
                <a:rect l="l" t="t" r="r" b="b"/>
                <a:pathLst>
                  <a:path w="629" h="632" extrusionOk="0">
                    <a:moveTo>
                      <a:pt x="313" y="1"/>
                    </a:moveTo>
                    <a:cubicBezTo>
                      <a:pt x="140" y="1"/>
                      <a:pt x="1" y="143"/>
                      <a:pt x="1" y="316"/>
                    </a:cubicBezTo>
                    <a:cubicBezTo>
                      <a:pt x="1" y="492"/>
                      <a:pt x="140" y="631"/>
                      <a:pt x="313" y="631"/>
                    </a:cubicBezTo>
                    <a:cubicBezTo>
                      <a:pt x="489" y="631"/>
                      <a:pt x="629" y="492"/>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26"/>
              <p:cNvSpPr/>
              <p:nvPr/>
            </p:nvSpPr>
            <p:spPr>
              <a:xfrm>
                <a:off x="785600" y="2520125"/>
                <a:ext cx="15725" cy="15775"/>
              </a:xfrm>
              <a:custGeom>
                <a:avLst/>
                <a:gdLst/>
                <a:ahLst/>
                <a:cxnLst/>
                <a:rect l="l" t="t" r="r" b="b"/>
                <a:pathLst>
                  <a:path w="629" h="631" extrusionOk="0">
                    <a:moveTo>
                      <a:pt x="313" y="0"/>
                    </a:moveTo>
                    <a:cubicBezTo>
                      <a:pt x="140" y="0"/>
                      <a:pt x="1" y="143"/>
                      <a:pt x="1" y="316"/>
                    </a:cubicBezTo>
                    <a:cubicBezTo>
                      <a:pt x="1" y="489"/>
                      <a:pt x="140" y="631"/>
                      <a:pt x="313" y="631"/>
                    </a:cubicBezTo>
                    <a:cubicBezTo>
                      <a:pt x="489" y="631"/>
                      <a:pt x="629" y="489"/>
                      <a:pt x="629" y="316"/>
                    </a:cubicBezTo>
                    <a:cubicBezTo>
                      <a:pt x="629" y="143"/>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26"/>
              <p:cNvSpPr/>
              <p:nvPr/>
            </p:nvSpPr>
            <p:spPr>
              <a:xfrm>
                <a:off x="2471975" y="3915975"/>
                <a:ext cx="15775" cy="15800"/>
              </a:xfrm>
              <a:custGeom>
                <a:avLst/>
                <a:gdLst/>
                <a:ahLst/>
                <a:cxnLst/>
                <a:rect l="l" t="t" r="r" b="b"/>
                <a:pathLst>
                  <a:path w="631" h="632" extrusionOk="0">
                    <a:moveTo>
                      <a:pt x="315" y="1"/>
                    </a:moveTo>
                    <a:cubicBezTo>
                      <a:pt x="143" y="1"/>
                      <a:pt x="0" y="143"/>
                      <a:pt x="0" y="316"/>
                    </a:cubicBezTo>
                    <a:cubicBezTo>
                      <a:pt x="0" y="489"/>
                      <a:pt x="143" y="631"/>
                      <a:pt x="315" y="631"/>
                    </a:cubicBezTo>
                    <a:cubicBezTo>
                      <a:pt x="491" y="631"/>
                      <a:pt x="631" y="489"/>
                      <a:pt x="631" y="316"/>
                    </a:cubicBezTo>
                    <a:cubicBezTo>
                      <a:pt x="631" y="143"/>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26"/>
              <p:cNvSpPr/>
              <p:nvPr/>
            </p:nvSpPr>
            <p:spPr>
              <a:xfrm>
                <a:off x="2398675" y="3915975"/>
                <a:ext cx="15775" cy="15800"/>
              </a:xfrm>
              <a:custGeom>
                <a:avLst/>
                <a:gdLst/>
                <a:ahLst/>
                <a:cxnLst/>
                <a:rect l="l" t="t" r="r" b="b"/>
                <a:pathLst>
                  <a:path w="631" h="632" extrusionOk="0">
                    <a:moveTo>
                      <a:pt x="315" y="1"/>
                    </a:moveTo>
                    <a:cubicBezTo>
                      <a:pt x="140" y="1"/>
                      <a:pt x="0" y="143"/>
                      <a:pt x="0" y="316"/>
                    </a:cubicBezTo>
                    <a:cubicBezTo>
                      <a:pt x="0" y="489"/>
                      <a:pt x="140"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26"/>
              <p:cNvSpPr/>
              <p:nvPr/>
            </p:nvSpPr>
            <p:spPr>
              <a:xfrm>
                <a:off x="2325375" y="3915975"/>
                <a:ext cx="15700" cy="15800"/>
              </a:xfrm>
              <a:custGeom>
                <a:avLst/>
                <a:gdLst/>
                <a:ahLst/>
                <a:cxnLst/>
                <a:rect l="l" t="t" r="r" b="b"/>
                <a:pathLst>
                  <a:path w="628" h="632" extrusionOk="0">
                    <a:moveTo>
                      <a:pt x="313" y="1"/>
                    </a:moveTo>
                    <a:cubicBezTo>
                      <a:pt x="140" y="1"/>
                      <a:pt x="0" y="143"/>
                      <a:pt x="0" y="316"/>
                    </a:cubicBezTo>
                    <a:cubicBezTo>
                      <a:pt x="0" y="489"/>
                      <a:pt x="140" y="631"/>
                      <a:pt x="313" y="631"/>
                    </a:cubicBezTo>
                    <a:cubicBezTo>
                      <a:pt x="488" y="631"/>
                      <a:pt x="628" y="489"/>
                      <a:pt x="628" y="316"/>
                    </a:cubicBezTo>
                    <a:cubicBezTo>
                      <a:pt x="628" y="143"/>
                      <a:pt x="488"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26"/>
              <p:cNvSpPr/>
              <p:nvPr/>
            </p:nvSpPr>
            <p:spPr>
              <a:xfrm>
                <a:off x="2252000" y="3915975"/>
                <a:ext cx="15775" cy="15800"/>
              </a:xfrm>
              <a:custGeom>
                <a:avLst/>
                <a:gdLst/>
                <a:ahLst/>
                <a:cxnLst/>
                <a:rect l="l" t="t" r="r" b="b"/>
                <a:pathLst>
                  <a:path w="631" h="632" extrusionOk="0">
                    <a:moveTo>
                      <a:pt x="315" y="1"/>
                    </a:moveTo>
                    <a:cubicBezTo>
                      <a:pt x="143" y="1"/>
                      <a:pt x="0" y="143"/>
                      <a:pt x="0" y="316"/>
                    </a:cubicBezTo>
                    <a:cubicBezTo>
                      <a:pt x="0" y="489"/>
                      <a:pt x="143"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26"/>
              <p:cNvSpPr/>
              <p:nvPr/>
            </p:nvSpPr>
            <p:spPr>
              <a:xfrm>
                <a:off x="217862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91" y="631"/>
                      <a:pt x="631" y="489"/>
                      <a:pt x="631" y="316"/>
                    </a:cubicBezTo>
                    <a:cubicBezTo>
                      <a:pt x="631" y="143"/>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26"/>
              <p:cNvSpPr/>
              <p:nvPr/>
            </p:nvSpPr>
            <p:spPr>
              <a:xfrm>
                <a:off x="210532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26"/>
              <p:cNvSpPr/>
              <p:nvPr/>
            </p:nvSpPr>
            <p:spPr>
              <a:xfrm>
                <a:off x="2031950"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91" y="631"/>
                      <a:pt x="631" y="489"/>
                      <a:pt x="631" y="316"/>
                    </a:cubicBezTo>
                    <a:cubicBezTo>
                      <a:pt x="631" y="143"/>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26"/>
              <p:cNvSpPr/>
              <p:nvPr/>
            </p:nvSpPr>
            <p:spPr>
              <a:xfrm>
                <a:off x="1958650"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26"/>
              <p:cNvSpPr/>
              <p:nvPr/>
            </p:nvSpPr>
            <p:spPr>
              <a:xfrm>
                <a:off x="1885350" y="3915975"/>
                <a:ext cx="15725" cy="15800"/>
              </a:xfrm>
              <a:custGeom>
                <a:avLst/>
                <a:gdLst/>
                <a:ahLst/>
                <a:cxnLst/>
                <a:rect l="l" t="t" r="r" b="b"/>
                <a:pathLst>
                  <a:path w="629" h="632" extrusionOk="0">
                    <a:moveTo>
                      <a:pt x="313" y="1"/>
                    </a:moveTo>
                    <a:cubicBezTo>
                      <a:pt x="140" y="1"/>
                      <a:pt x="0" y="143"/>
                      <a:pt x="0" y="316"/>
                    </a:cubicBezTo>
                    <a:cubicBezTo>
                      <a:pt x="0"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26"/>
              <p:cNvSpPr/>
              <p:nvPr/>
            </p:nvSpPr>
            <p:spPr>
              <a:xfrm>
                <a:off x="181197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26"/>
              <p:cNvSpPr/>
              <p:nvPr/>
            </p:nvSpPr>
            <p:spPr>
              <a:xfrm>
                <a:off x="1738675" y="3915975"/>
                <a:ext cx="15725" cy="15800"/>
              </a:xfrm>
              <a:custGeom>
                <a:avLst/>
                <a:gdLst/>
                <a:ahLst/>
                <a:cxnLst/>
                <a:rect l="l" t="t" r="r" b="b"/>
                <a:pathLst>
                  <a:path w="629" h="632" extrusionOk="0">
                    <a:moveTo>
                      <a:pt x="313" y="1"/>
                    </a:moveTo>
                    <a:cubicBezTo>
                      <a:pt x="140" y="1"/>
                      <a:pt x="0" y="143"/>
                      <a:pt x="0" y="316"/>
                    </a:cubicBezTo>
                    <a:cubicBezTo>
                      <a:pt x="0"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26"/>
              <p:cNvSpPr/>
              <p:nvPr/>
            </p:nvSpPr>
            <p:spPr>
              <a:xfrm>
                <a:off x="1665300" y="3915975"/>
                <a:ext cx="15775" cy="15800"/>
              </a:xfrm>
              <a:custGeom>
                <a:avLst/>
                <a:gdLst/>
                <a:ahLst/>
                <a:cxnLst/>
                <a:rect l="l" t="t" r="r" b="b"/>
                <a:pathLst>
                  <a:path w="631"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26"/>
              <p:cNvSpPr/>
              <p:nvPr/>
            </p:nvSpPr>
            <p:spPr>
              <a:xfrm>
                <a:off x="159192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26"/>
              <p:cNvSpPr/>
              <p:nvPr/>
            </p:nvSpPr>
            <p:spPr>
              <a:xfrm>
                <a:off x="151862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26"/>
              <p:cNvSpPr/>
              <p:nvPr/>
            </p:nvSpPr>
            <p:spPr>
              <a:xfrm>
                <a:off x="144525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26"/>
              <p:cNvSpPr/>
              <p:nvPr/>
            </p:nvSpPr>
            <p:spPr>
              <a:xfrm>
                <a:off x="137195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26"/>
              <p:cNvSpPr/>
              <p:nvPr/>
            </p:nvSpPr>
            <p:spPr>
              <a:xfrm>
                <a:off x="1298650" y="3915975"/>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26"/>
              <p:cNvSpPr/>
              <p:nvPr/>
            </p:nvSpPr>
            <p:spPr>
              <a:xfrm>
                <a:off x="122527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26"/>
              <p:cNvSpPr/>
              <p:nvPr/>
            </p:nvSpPr>
            <p:spPr>
              <a:xfrm>
                <a:off x="115190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26"/>
              <p:cNvSpPr/>
              <p:nvPr/>
            </p:nvSpPr>
            <p:spPr>
              <a:xfrm>
                <a:off x="107860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26"/>
              <p:cNvSpPr/>
              <p:nvPr/>
            </p:nvSpPr>
            <p:spPr>
              <a:xfrm>
                <a:off x="1005300" y="3915975"/>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26"/>
              <p:cNvSpPr/>
              <p:nvPr/>
            </p:nvSpPr>
            <p:spPr>
              <a:xfrm>
                <a:off x="93192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26"/>
              <p:cNvSpPr/>
              <p:nvPr/>
            </p:nvSpPr>
            <p:spPr>
              <a:xfrm>
                <a:off x="858625" y="3915975"/>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26"/>
              <p:cNvSpPr/>
              <p:nvPr/>
            </p:nvSpPr>
            <p:spPr>
              <a:xfrm>
                <a:off x="78525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26"/>
              <p:cNvSpPr/>
              <p:nvPr/>
            </p:nvSpPr>
            <p:spPr>
              <a:xfrm>
                <a:off x="780925" y="3854675"/>
                <a:ext cx="15725" cy="15800"/>
              </a:xfrm>
              <a:custGeom>
                <a:avLst/>
                <a:gdLst/>
                <a:ahLst/>
                <a:cxnLst/>
                <a:rect l="l" t="t" r="r" b="b"/>
                <a:pathLst>
                  <a:path w="629" h="632" extrusionOk="0">
                    <a:moveTo>
                      <a:pt x="316" y="1"/>
                    </a:moveTo>
                    <a:cubicBezTo>
                      <a:pt x="140" y="1"/>
                      <a:pt x="1" y="140"/>
                      <a:pt x="1" y="316"/>
                    </a:cubicBezTo>
                    <a:cubicBezTo>
                      <a:pt x="1" y="489"/>
                      <a:pt x="140" y="631"/>
                      <a:pt x="316" y="631"/>
                    </a:cubicBezTo>
                    <a:cubicBezTo>
                      <a:pt x="489" y="631"/>
                      <a:pt x="629" y="489"/>
                      <a:pt x="629" y="316"/>
                    </a:cubicBezTo>
                    <a:cubicBezTo>
                      <a:pt x="629"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26"/>
              <p:cNvSpPr/>
              <p:nvPr/>
            </p:nvSpPr>
            <p:spPr>
              <a:xfrm>
                <a:off x="780925" y="3782275"/>
                <a:ext cx="15725" cy="15800"/>
              </a:xfrm>
              <a:custGeom>
                <a:avLst/>
                <a:gdLst/>
                <a:ahLst/>
                <a:cxnLst/>
                <a:rect l="l" t="t" r="r" b="b"/>
                <a:pathLst>
                  <a:path w="629" h="632" extrusionOk="0">
                    <a:moveTo>
                      <a:pt x="316" y="1"/>
                    </a:moveTo>
                    <a:cubicBezTo>
                      <a:pt x="140" y="1"/>
                      <a:pt x="1" y="143"/>
                      <a:pt x="1" y="316"/>
                    </a:cubicBezTo>
                    <a:cubicBezTo>
                      <a:pt x="1" y="489"/>
                      <a:pt x="140" y="631"/>
                      <a:pt x="316" y="631"/>
                    </a:cubicBezTo>
                    <a:cubicBezTo>
                      <a:pt x="489" y="631"/>
                      <a:pt x="629" y="489"/>
                      <a:pt x="629" y="316"/>
                    </a:cubicBezTo>
                    <a:cubicBezTo>
                      <a:pt x="629"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26"/>
              <p:cNvSpPr/>
              <p:nvPr/>
            </p:nvSpPr>
            <p:spPr>
              <a:xfrm>
                <a:off x="780925" y="3709950"/>
                <a:ext cx="15725" cy="15725"/>
              </a:xfrm>
              <a:custGeom>
                <a:avLst/>
                <a:gdLst/>
                <a:ahLst/>
                <a:cxnLst/>
                <a:rect l="l" t="t" r="r" b="b"/>
                <a:pathLst>
                  <a:path w="629" h="629" extrusionOk="0">
                    <a:moveTo>
                      <a:pt x="316" y="1"/>
                    </a:moveTo>
                    <a:cubicBezTo>
                      <a:pt x="140" y="1"/>
                      <a:pt x="1" y="140"/>
                      <a:pt x="1" y="313"/>
                    </a:cubicBezTo>
                    <a:cubicBezTo>
                      <a:pt x="1" y="489"/>
                      <a:pt x="140" y="629"/>
                      <a:pt x="316" y="629"/>
                    </a:cubicBezTo>
                    <a:cubicBezTo>
                      <a:pt x="489" y="629"/>
                      <a:pt x="629" y="489"/>
                      <a:pt x="629" y="313"/>
                    </a:cubicBezTo>
                    <a:cubicBezTo>
                      <a:pt x="629"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26"/>
              <p:cNvSpPr/>
              <p:nvPr/>
            </p:nvSpPr>
            <p:spPr>
              <a:xfrm>
                <a:off x="780925" y="3637575"/>
                <a:ext cx="15725" cy="15775"/>
              </a:xfrm>
              <a:custGeom>
                <a:avLst/>
                <a:gdLst/>
                <a:ahLst/>
                <a:cxnLst/>
                <a:rect l="l" t="t" r="r" b="b"/>
                <a:pathLst>
                  <a:path w="629" h="631" extrusionOk="0">
                    <a:moveTo>
                      <a:pt x="316" y="0"/>
                    </a:moveTo>
                    <a:cubicBezTo>
                      <a:pt x="140" y="0"/>
                      <a:pt x="1" y="142"/>
                      <a:pt x="1" y="315"/>
                    </a:cubicBezTo>
                    <a:cubicBezTo>
                      <a:pt x="1" y="488"/>
                      <a:pt x="140" y="631"/>
                      <a:pt x="316" y="631"/>
                    </a:cubicBezTo>
                    <a:cubicBezTo>
                      <a:pt x="489" y="631"/>
                      <a:pt x="629" y="488"/>
                      <a:pt x="629" y="315"/>
                    </a:cubicBezTo>
                    <a:cubicBezTo>
                      <a:pt x="629" y="142"/>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26"/>
              <p:cNvSpPr/>
              <p:nvPr/>
            </p:nvSpPr>
            <p:spPr>
              <a:xfrm>
                <a:off x="780925" y="3565175"/>
                <a:ext cx="15725" cy="15775"/>
              </a:xfrm>
              <a:custGeom>
                <a:avLst/>
                <a:gdLst/>
                <a:ahLst/>
                <a:cxnLst/>
                <a:rect l="l" t="t" r="r" b="b"/>
                <a:pathLst>
                  <a:path w="629" h="631" extrusionOk="0">
                    <a:moveTo>
                      <a:pt x="316" y="0"/>
                    </a:moveTo>
                    <a:cubicBezTo>
                      <a:pt x="140" y="0"/>
                      <a:pt x="1" y="143"/>
                      <a:pt x="1" y="316"/>
                    </a:cubicBezTo>
                    <a:cubicBezTo>
                      <a:pt x="1" y="489"/>
                      <a:pt x="140" y="631"/>
                      <a:pt x="316" y="631"/>
                    </a:cubicBezTo>
                    <a:cubicBezTo>
                      <a:pt x="489" y="631"/>
                      <a:pt x="629" y="489"/>
                      <a:pt x="629" y="316"/>
                    </a:cubicBezTo>
                    <a:cubicBezTo>
                      <a:pt x="629"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26"/>
              <p:cNvSpPr/>
              <p:nvPr/>
            </p:nvSpPr>
            <p:spPr>
              <a:xfrm>
                <a:off x="780925" y="3492850"/>
                <a:ext cx="15725" cy="15725"/>
              </a:xfrm>
              <a:custGeom>
                <a:avLst/>
                <a:gdLst/>
                <a:ahLst/>
                <a:cxnLst/>
                <a:rect l="l" t="t" r="r" b="b"/>
                <a:pathLst>
                  <a:path w="629" h="629" extrusionOk="0">
                    <a:moveTo>
                      <a:pt x="316" y="0"/>
                    </a:moveTo>
                    <a:cubicBezTo>
                      <a:pt x="140" y="0"/>
                      <a:pt x="1" y="140"/>
                      <a:pt x="1" y="316"/>
                    </a:cubicBezTo>
                    <a:cubicBezTo>
                      <a:pt x="1" y="489"/>
                      <a:pt x="140" y="628"/>
                      <a:pt x="316" y="628"/>
                    </a:cubicBezTo>
                    <a:cubicBezTo>
                      <a:pt x="489" y="628"/>
                      <a:pt x="629" y="489"/>
                      <a:pt x="629" y="316"/>
                    </a:cubicBezTo>
                    <a:cubicBezTo>
                      <a:pt x="629"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26"/>
              <p:cNvSpPr/>
              <p:nvPr/>
            </p:nvSpPr>
            <p:spPr>
              <a:xfrm>
                <a:off x="780925" y="3420450"/>
                <a:ext cx="15725" cy="15800"/>
              </a:xfrm>
              <a:custGeom>
                <a:avLst/>
                <a:gdLst/>
                <a:ahLst/>
                <a:cxnLst/>
                <a:rect l="l" t="t" r="r" b="b"/>
                <a:pathLst>
                  <a:path w="629" h="632" extrusionOk="0">
                    <a:moveTo>
                      <a:pt x="316" y="1"/>
                    </a:moveTo>
                    <a:cubicBezTo>
                      <a:pt x="140" y="1"/>
                      <a:pt x="1" y="143"/>
                      <a:pt x="1" y="316"/>
                    </a:cubicBezTo>
                    <a:cubicBezTo>
                      <a:pt x="1" y="489"/>
                      <a:pt x="140" y="631"/>
                      <a:pt x="316" y="631"/>
                    </a:cubicBezTo>
                    <a:cubicBezTo>
                      <a:pt x="489" y="631"/>
                      <a:pt x="629" y="489"/>
                      <a:pt x="629" y="316"/>
                    </a:cubicBezTo>
                    <a:cubicBezTo>
                      <a:pt x="629"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26"/>
              <p:cNvSpPr/>
              <p:nvPr/>
            </p:nvSpPr>
            <p:spPr>
              <a:xfrm>
                <a:off x="780925" y="3348050"/>
                <a:ext cx="15725" cy="15800"/>
              </a:xfrm>
              <a:custGeom>
                <a:avLst/>
                <a:gdLst/>
                <a:ahLst/>
                <a:cxnLst/>
                <a:rect l="l" t="t" r="r" b="b"/>
                <a:pathLst>
                  <a:path w="629" h="632" extrusionOk="0">
                    <a:moveTo>
                      <a:pt x="316" y="1"/>
                    </a:moveTo>
                    <a:cubicBezTo>
                      <a:pt x="140" y="1"/>
                      <a:pt x="1" y="143"/>
                      <a:pt x="1" y="316"/>
                    </a:cubicBezTo>
                    <a:cubicBezTo>
                      <a:pt x="1" y="492"/>
                      <a:pt x="140" y="631"/>
                      <a:pt x="316" y="631"/>
                    </a:cubicBezTo>
                    <a:cubicBezTo>
                      <a:pt x="489" y="631"/>
                      <a:pt x="629" y="492"/>
                      <a:pt x="629" y="316"/>
                    </a:cubicBezTo>
                    <a:cubicBezTo>
                      <a:pt x="629"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26"/>
              <p:cNvSpPr/>
              <p:nvPr/>
            </p:nvSpPr>
            <p:spPr>
              <a:xfrm>
                <a:off x="780925" y="3275725"/>
                <a:ext cx="15725" cy="15800"/>
              </a:xfrm>
              <a:custGeom>
                <a:avLst/>
                <a:gdLst/>
                <a:ahLst/>
                <a:cxnLst/>
                <a:rect l="l" t="t" r="r" b="b"/>
                <a:pathLst>
                  <a:path w="629" h="632" extrusionOk="0">
                    <a:moveTo>
                      <a:pt x="316" y="1"/>
                    </a:moveTo>
                    <a:cubicBezTo>
                      <a:pt x="140" y="1"/>
                      <a:pt x="1" y="140"/>
                      <a:pt x="1" y="316"/>
                    </a:cubicBezTo>
                    <a:cubicBezTo>
                      <a:pt x="1" y="489"/>
                      <a:pt x="140" y="631"/>
                      <a:pt x="316" y="631"/>
                    </a:cubicBezTo>
                    <a:cubicBezTo>
                      <a:pt x="489" y="631"/>
                      <a:pt x="629" y="489"/>
                      <a:pt x="629" y="316"/>
                    </a:cubicBezTo>
                    <a:cubicBezTo>
                      <a:pt x="629"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26"/>
              <p:cNvSpPr/>
              <p:nvPr/>
            </p:nvSpPr>
            <p:spPr>
              <a:xfrm>
                <a:off x="780925" y="3203350"/>
                <a:ext cx="15725" cy="15775"/>
              </a:xfrm>
              <a:custGeom>
                <a:avLst/>
                <a:gdLst/>
                <a:ahLst/>
                <a:cxnLst/>
                <a:rect l="l" t="t" r="r" b="b"/>
                <a:pathLst>
                  <a:path w="629" h="631" extrusionOk="0">
                    <a:moveTo>
                      <a:pt x="316" y="0"/>
                    </a:moveTo>
                    <a:cubicBezTo>
                      <a:pt x="140" y="0"/>
                      <a:pt x="1" y="142"/>
                      <a:pt x="1" y="315"/>
                    </a:cubicBezTo>
                    <a:cubicBezTo>
                      <a:pt x="1" y="488"/>
                      <a:pt x="140" y="631"/>
                      <a:pt x="316" y="631"/>
                    </a:cubicBezTo>
                    <a:cubicBezTo>
                      <a:pt x="489" y="631"/>
                      <a:pt x="629" y="488"/>
                      <a:pt x="629" y="315"/>
                    </a:cubicBezTo>
                    <a:cubicBezTo>
                      <a:pt x="629" y="142"/>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26"/>
              <p:cNvSpPr/>
              <p:nvPr/>
            </p:nvSpPr>
            <p:spPr>
              <a:xfrm>
                <a:off x="780925" y="3130950"/>
                <a:ext cx="15725" cy="15775"/>
              </a:xfrm>
              <a:custGeom>
                <a:avLst/>
                <a:gdLst/>
                <a:ahLst/>
                <a:cxnLst/>
                <a:rect l="l" t="t" r="r" b="b"/>
                <a:pathLst>
                  <a:path w="629" h="631" extrusionOk="0">
                    <a:moveTo>
                      <a:pt x="316" y="0"/>
                    </a:moveTo>
                    <a:cubicBezTo>
                      <a:pt x="140" y="0"/>
                      <a:pt x="1" y="143"/>
                      <a:pt x="1" y="315"/>
                    </a:cubicBezTo>
                    <a:cubicBezTo>
                      <a:pt x="1" y="491"/>
                      <a:pt x="140" y="631"/>
                      <a:pt x="316" y="631"/>
                    </a:cubicBezTo>
                    <a:cubicBezTo>
                      <a:pt x="489" y="631"/>
                      <a:pt x="629" y="491"/>
                      <a:pt x="629" y="315"/>
                    </a:cubicBezTo>
                    <a:cubicBezTo>
                      <a:pt x="629"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26"/>
              <p:cNvSpPr/>
              <p:nvPr/>
            </p:nvSpPr>
            <p:spPr>
              <a:xfrm>
                <a:off x="780925" y="3058625"/>
                <a:ext cx="15725" cy="15775"/>
              </a:xfrm>
              <a:custGeom>
                <a:avLst/>
                <a:gdLst/>
                <a:ahLst/>
                <a:cxnLst/>
                <a:rect l="l" t="t" r="r" b="b"/>
                <a:pathLst>
                  <a:path w="629" h="631" extrusionOk="0">
                    <a:moveTo>
                      <a:pt x="316" y="0"/>
                    </a:moveTo>
                    <a:cubicBezTo>
                      <a:pt x="140" y="0"/>
                      <a:pt x="1" y="140"/>
                      <a:pt x="1" y="315"/>
                    </a:cubicBezTo>
                    <a:cubicBezTo>
                      <a:pt x="1" y="488"/>
                      <a:pt x="140" y="631"/>
                      <a:pt x="316" y="631"/>
                    </a:cubicBezTo>
                    <a:cubicBezTo>
                      <a:pt x="489" y="631"/>
                      <a:pt x="629" y="488"/>
                      <a:pt x="629" y="315"/>
                    </a:cubicBezTo>
                    <a:cubicBezTo>
                      <a:pt x="629"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26"/>
              <p:cNvSpPr/>
              <p:nvPr/>
            </p:nvSpPr>
            <p:spPr>
              <a:xfrm>
                <a:off x="780925" y="2986225"/>
                <a:ext cx="15725" cy="15775"/>
              </a:xfrm>
              <a:custGeom>
                <a:avLst/>
                <a:gdLst/>
                <a:ahLst/>
                <a:cxnLst/>
                <a:rect l="l" t="t" r="r" b="b"/>
                <a:pathLst>
                  <a:path w="629" h="631" extrusionOk="0">
                    <a:moveTo>
                      <a:pt x="316" y="0"/>
                    </a:moveTo>
                    <a:cubicBezTo>
                      <a:pt x="140" y="0"/>
                      <a:pt x="1" y="143"/>
                      <a:pt x="1" y="316"/>
                    </a:cubicBezTo>
                    <a:cubicBezTo>
                      <a:pt x="1" y="489"/>
                      <a:pt x="140" y="631"/>
                      <a:pt x="316" y="631"/>
                    </a:cubicBezTo>
                    <a:cubicBezTo>
                      <a:pt x="489" y="631"/>
                      <a:pt x="629" y="489"/>
                      <a:pt x="629" y="316"/>
                    </a:cubicBezTo>
                    <a:cubicBezTo>
                      <a:pt x="629"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26"/>
              <p:cNvSpPr/>
              <p:nvPr/>
            </p:nvSpPr>
            <p:spPr>
              <a:xfrm>
                <a:off x="780925" y="2913900"/>
                <a:ext cx="15725" cy="15725"/>
              </a:xfrm>
              <a:custGeom>
                <a:avLst/>
                <a:gdLst/>
                <a:ahLst/>
                <a:cxnLst/>
                <a:rect l="l" t="t" r="r" b="b"/>
                <a:pathLst>
                  <a:path w="629" h="629" extrusionOk="0">
                    <a:moveTo>
                      <a:pt x="316" y="0"/>
                    </a:moveTo>
                    <a:cubicBezTo>
                      <a:pt x="140" y="0"/>
                      <a:pt x="1" y="140"/>
                      <a:pt x="1" y="313"/>
                    </a:cubicBezTo>
                    <a:cubicBezTo>
                      <a:pt x="1" y="489"/>
                      <a:pt x="140" y="628"/>
                      <a:pt x="316" y="628"/>
                    </a:cubicBezTo>
                    <a:cubicBezTo>
                      <a:pt x="489" y="628"/>
                      <a:pt x="629" y="489"/>
                      <a:pt x="629" y="313"/>
                    </a:cubicBezTo>
                    <a:cubicBezTo>
                      <a:pt x="629"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26"/>
              <p:cNvSpPr/>
              <p:nvPr/>
            </p:nvSpPr>
            <p:spPr>
              <a:xfrm>
                <a:off x="779825" y="2841500"/>
                <a:ext cx="17950" cy="15775"/>
              </a:xfrm>
              <a:custGeom>
                <a:avLst/>
                <a:gdLst/>
                <a:ahLst/>
                <a:cxnLst/>
                <a:rect l="l" t="t" r="r" b="b"/>
                <a:pathLst>
                  <a:path w="718" h="631" extrusionOk="0">
                    <a:moveTo>
                      <a:pt x="360" y="0"/>
                    </a:moveTo>
                    <a:cubicBezTo>
                      <a:pt x="314" y="0"/>
                      <a:pt x="268" y="10"/>
                      <a:pt x="223" y="31"/>
                    </a:cubicBezTo>
                    <a:cubicBezTo>
                      <a:pt x="67" y="104"/>
                      <a:pt x="0" y="291"/>
                      <a:pt x="73" y="450"/>
                    </a:cubicBezTo>
                    <a:cubicBezTo>
                      <a:pt x="127" y="563"/>
                      <a:pt x="241" y="631"/>
                      <a:pt x="358" y="631"/>
                    </a:cubicBezTo>
                    <a:cubicBezTo>
                      <a:pt x="403" y="631"/>
                      <a:pt x="448" y="621"/>
                      <a:pt x="491" y="600"/>
                    </a:cubicBezTo>
                    <a:cubicBezTo>
                      <a:pt x="650" y="528"/>
                      <a:pt x="717" y="338"/>
                      <a:pt x="645" y="182"/>
                    </a:cubicBezTo>
                    <a:cubicBezTo>
                      <a:pt x="590" y="67"/>
                      <a:pt x="478"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26"/>
              <p:cNvSpPr/>
              <p:nvPr/>
            </p:nvSpPr>
            <p:spPr>
              <a:xfrm>
                <a:off x="2617375" y="3915000"/>
                <a:ext cx="51450" cy="51425"/>
              </a:xfrm>
              <a:custGeom>
                <a:avLst/>
                <a:gdLst/>
                <a:ahLst/>
                <a:cxnLst/>
                <a:rect l="l" t="t" r="r" b="b"/>
                <a:pathLst>
                  <a:path w="2058" h="2057" extrusionOk="0">
                    <a:moveTo>
                      <a:pt x="1028" y="1"/>
                    </a:moveTo>
                    <a:cubicBezTo>
                      <a:pt x="461" y="1"/>
                      <a:pt x="1" y="461"/>
                      <a:pt x="1" y="1028"/>
                    </a:cubicBezTo>
                    <a:cubicBezTo>
                      <a:pt x="1" y="1597"/>
                      <a:pt x="461" y="2057"/>
                      <a:pt x="1028" y="2057"/>
                    </a:cubicBezTo>
                    <a:cubicBezTo>
                      <a:pt x="1597" y="2057"/>
                      <a:pt x="2057" y="1597"/>
                      <a:pt x="2057" y="1028"/>
                    </a:cubicBezTo>
                    <a:cubicBezTo>
                      <a:pt x="2057" y="461"/>
                      <a:pt x="1597" y="1"/>
                      <a:pt x="10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26"/>
              <p:cNvSpPr/>
              <p:nvPr/>
            </p:nvSpPr>
            <p:spPr>
              <a:xfrm>
                <a:off x="2621575" y="1405825"/>
                <a:ext cx="51350" cy="51425"/>
              </a:xfrm>
              <a:custGeom>
                <a:avLst/>
                <a:gdLst/>
                <a:ahLst/>
                <a:cxnLst/>
                <a:rect l="l" t="t" r="r" b="b"/>
                <a:pathLst>
                  <a:path w="2054" h="2057" extrusionOk="0">
                    <a:moveTo>
                      <a:pt x="1027" y="0"/>
                    </a:moveTo>
                    <a:cubicBezTo>
                      <a:pt x="458" y="0"/>
                      <a:pt x="0" y="460"/>
                      <a:pt x="0" y="1029"/>
                    </a:cubicBezTo>
                    <a:cubicBezTo>
                      <a:pt x="0" y="1596"/>
                      <a:pt x="458" y="2056"/>
                      <a:pt x="1027" y="2056"/>
                    </a:cubicBezTo>
                    <a:cubicBezTo>
                      <a:pt x="1593" y="2056"/>
                      <a:pt x="2054" y="1596"/>
                      <a:pt x="2054" y="1029"/>
                    </a:cubicBezTo>
                    <a:cubicBezTo>
                      <a:pt x="2054" y="460"/>
                      <a:pt x="1593" y="0"/>
                      <a:pt x="10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26"/>
              <p:cNvSpPr/>
              <p:nvPr/>
            </p:nvSpPr>
            <p:spPr>
              <a:xfrm>
                <a:off x="783725" y="2646600"/>
                <a:ext cx="88525" cy="85400"/>
              </a:xfrm>
              <a:custGeom>
                <a:avLst/>
                <a:gdLst/>
                <a:ahLst/>
                <a:cxnLst/>
                <a:rect l="l" t="t" r="r" b="b"/>
                <a:pathLst>
                  <a:path w="3541" h="3416" extrusionOk="0">
                    <a:moveTo>
                      <a:pt x="1772" y="0"/>
                    </a:moveTo>
                    <a:cubicBezTo>
                      <a:pt x="1732" y="0"/>
                      <a:pt x="1691" y="2"/>
                      <a:pt x="1649" y="5"/>
                    </a:cubicBezTo>
                    <a:cubicBezTo>
                      <a:pt x="709" y="72"/>
                      <a:pt x="1" y="889"/>
                      <a:pt x="67" y="1829"/>
                    </a:cubicBezTo>
                    <a:cubicBezTo>
                      <a:pt x="132" y="2728"/>
                      <a:pt x="882" y="3415"/>
                      <a:pt x="1769" y="3415"/>
                    </a:cubicBezTo>
                    <a:cubicBezTo>
                      <a:pt x="1810" y="3415"/>
                      <a:pt x="1851" y="3414"/>
                      <a:pt x="1892" y="3411"/>
                    </a:cubicBezTo>
                    <a:cubicBezTo>
                      <a:pt x="2832" y="3344"/>
                      <a:pt x="3541" y="2527"/>
                      <a:pt x="3474" y="1587"/>
                    </a:cubicBezTo>
                    <a:cubicBezTo>
                      <a:pt x="3410" y="688"/>
                      <a:pt x="2660" y="0"/>
                      <a:pt x="1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26"/>
              <p:cNvSpPr/>
              <p:nvPr/>
            </p:nvSpPr>
            <p:spPr>
              <a:xfrm>
                <a:off x="130325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26"/>
              <p:cNvSpPr/>
              <p:nvPr/>
            </p:nvSpPr>
            <p:spPr>
              <a:xfrm>
                <a:off x="1229950"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26"/>
              <p:cNvSpPr/>
              <p:nvPr/>
            </p:nvSpPr>
            <p:spPr>
              <a:xfrm>
                <a:off x="115657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26"/>
              <p:cNvSpPr/>
              <p:nvPr/>
            </p:nvSpPr>
            <p:spPr>
              <a:xfrm>
                <a:off x="1083275"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26"/>
              <p:cNvSpPr/>
              <p:nvPr/>
            </p:nvSpPr>
            <p:spPr>
              <a:xfrm>
                <a:off x="100990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26"/>
              <p:cNvSpPr/>
              <p:nvPr/>
            </p:nvSpPr>
            <p:spPr>
              <a:xfrm>
                <a:off x="936600"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26"/>
              <p:cNvSpPr/>
              <p:nvPr/>
            </p:nvSpPr>
            <p:spPr>
              <a:xfrm>
                <a:off x="86322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26"/>
              <p:cNvSpPr/>
              <p:nvPr/>
            </p:nvSpPr>
            <p:spPr>
              <a:xfrm>
                <a:off x="789925"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26"/>
              <p:cNvSpPr/>
              <p:nvPr/>
            </p:nvSpPr>
            <p:spPr>
              <a:xfrm>
                <a:off x="785550" y="1506950"/>
                <a:ext cx="15775" cy="15775"/>
              </a:xfrm>
              <a:custGeom>
                <a:avLst/>
                <a:gdLst/>
                <a:ahLst/>
                <a:cxnLst/>
                <a:rect l="l" t="t" r="r" b="b"/>
                <a:pathLst>
                  <a:path w="631" h="631" extrusionOk="0">
                    <a:moveTo>
                      <a:pt x="315" y="0"/>
                    </a:moveTo>
                    <a:cubicBezTo>
                      <a:pt x="142" y="0"/>
                      <a:pt x="0" y="142"/>
                      <a:pt x="0" y="315"/>
                    </a:cubicBezTo>
                    <a:cubicBezTo>
                      <a:pt x="0" y="488"/>
                      <a:pt x="142" y="631"/>
                      <a:pt x="315" y="631"/>
                    </a:cubicBezTo>
                    <a:cubicBezTo>
                      <a:pt x="491" y="631"/>
                      <a:pt x="631" y="488"/>
                      <a:pt x="631" y="315"/>
                    </a:cubicBezTo>
                    <a:cubicBezTo>
                      <a:pt x="631" y="142"/>
                      <a:pt x="49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26"/>
              <p:cNvSpPr/>
              <p:nvPr/>
            </p:nvSpPr>
            <p:spPr>
              <a:xfrm>
                <a:off x="785600" y="1579350"/>
                <a:ext cx="15725" cy="15775"/>
              </a:xfrm>
              <a:custGeom>
                <a:avLst/>
                <a:gdLst/>
                <a:ahLst/>
                <a:cxnLst/>
                <a:rect l="l" t="t" r="r" b="b"/>
                <a:pathLst>
                  <a:path w="629" h="631" extrusionOk="0">
                    <a:moveTo>
                      <a:pt x="313" y="0"/>
                    </a:moveTo>
                    <a:cubicBezTo>
                      <a:pt x="140" y="0"/>
                      <a:pt x="1" y="139"/>
                      <a:pt x="1" y="315"/>
                    </a:cubicBezTo>
                    <a:cubicBezTo>
                      <a:pt x="1" y="488"/>
                      <a:pt x="140" y="630"/>
                      <a:pt x="313" y="630"/>
                    </a:cubicBezTo>
                    <a:cubicBezTo>
                      <a:pt x="489" y="630"/>
                      <a:pt x="629" y="488"/>
                      <a:pt x="629" y="315"/>
                    </a:cubicBezTo>
                    <a:cubicBezTo>
                      <a:pt x="629" y="139"/>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26"/>
              <p:cNvSpPr/>
              <p:nvPr/>
            </p:nvSpPr>
            <p:spPr>
              <a:xfrm>
                <a:off x="785600" y="1651675"/>
                <a:ext cx="15725" cy="15775"/>
              </a:xfrm>
              <a:custGeom>
                <a:avLst/>
                <a:gdLst/>
                <a:ahLst/>
                <a:cxnLst/>
                <a:rect l="l" t="t" r="r" b="b"/>
                <a:pathLst>
                  <a:path w="629" h="631" extrusionOk="0">
                    <a:moveTo>
                      <a:pt x="313" y="0"/>
                    </a:moveTo>
                    <a:cubicBezTo>
                      <a:pt x="140" y="0"/>
                      <a:pt x="1" y="142"/>
                      <a:pt x="1" y="315"/>
                    </a:cubicBezTo>
                    <a:cubicBezTo>
                      <a:pt x="1" y="491"/>
                      <a:pt x="140" y="630"/>
                      <a:pt x="313" y="630"/>
                    </a:cubicBezTo>
                    <a:cubicBezTo>
                      <a:pt x="489" y="630"/>
                      <a:pt x="629" y="491"/>
                      <a:pt x="629" y="315"/>
                    </a:cubicBezTo>
                    <a:cubicBezTo>
                      <a:pt x="629" y="142"/>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26"/>
              <p:cNvSpPr/>
              <p:nvPr/>
            </p:nvSpPr>
            <p:spPr>
              <a:xfrm>
                <a:off x="785600" y="1724050"/>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9" y="489"/>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26"/>
              <p:cNvSpPr/>
              <p:nvPr/>
            </p:nvSpPr>
            <p:spPr>
              <a:xfrm>
                <a:off x="736225" y="1407350"/>
                <a:ext cx="2025900" cy="2557550"/>
              </a:xfrm>
              <a:custGeom>
                <a:avLst/>
                <a:gdLst/>
                <a:ahLst/>
                <a:cxnLst/>
                <a:rect l="l" t="t" r="r" b="b"/>
                <a:pathLst>
                  <a:path w="81036" h="102302" extrusionOk="0">
                    <a:moveTo>
                      <a:pt x="4007" y="363"/>
                    </a:moveTo>
                    <a:cubicBezTo>
                      <a:pt x="4071" y="363"/>
                      <a:pt x="4109" y="365"/>
                      <a:pt x="4113" y="366"/>
                    </a:cubicBezTo>
                    <a:lnTo>
                      <a:pt x="71849" y="366"/>
                    </a:lnTo>
                    <a:cubicBezTo>
                      <a:pt x="71880" y="1409"/>
                      <a:pt x="72259" y="2369"/>
                      <a:pt x="72878" y="3125"/>
                    </a:cubicBezTo>
                    <a:lnTo>
                      <a:pt x="3533" y="3125"/>
                    </a:lnTo>
                    <a:lnTo>
                      <a:pt x="3533" y="44481"/>
                    </a:lnTo>
                    <a:cubicBezTo>
                      <a:pt x="3351" y="44659"/>
                      <a:pt x="2595" y="45446"/>
                      <a:pt x="1881" y="46657"/>
                    </a:cubicBezTo>
                    <a:cubicBezTo>
                      <a:pt x="1820" y="46595"/>
                      <a:pt x="1574" y="46327"/>
                      <a:pt x="1036" y="45398"/>
                    </a:cubicBezTo>
                    <a:cubicBezTo>
                      <a:pt x="400" y="44299"/>
                      <a:pt x="520" y="41878"/>
                      <a:pt x="522" y="41844"/>
                    </a:cubicBezTo>
                    <a:cubicBezTo>
                      <a:pt x="520" y="41512"/>
                      <a:pt x="260" y="8573"/>
                      <a:pt x="522" y="4302"/>
                    </a:cubicBezTo>
                    <a:cubicBezTo>
                      <a:pt x="609" y="2896"/>
                      <a:pt x="1044" y="1842"/>
                      <a:pt x="1820" y="1167"/>
                    </a:cubicBezTo>
                    <a:cubicBezTo>
                      <a:pt x="2664" y="429"/>
                      <a:pt x="3680" y="363"/>
                      <a:pt x="4007" y="363"/>
                    </a:cubicBezTo>
                    <a:close/>
                    <a:moveTo>
                      <a:pt x="3661" y="44718"/>
                    </a:moveTo>
                    <a:cubicBezTo>
                      <a:pt x="4177" y="45265"/>
                      <a:pt x="6730" y="48116"/>
                      <a:pt x="6652" y="51031"/>
                    </a:cubicBezTo>
                    <a:lnTo>
                      <a:pt x="6652" y="51536"/>
                    </a:lnTo>
                    <a:cubicBezTo>
                      <a:pt x="6727" y="54429"/>
                      <a:pt x="4205" y="57266"/>
                      <a:pt x="3669" y="57835"/>
                    </a:cubicBezTo>
                    <a:cubicBezTo>
                      <a:pt x="3150" y="57199"/>
                      <a:pt x="609" y="53930"/>
                      <a:pt x="754" y="51059"/>
                    </a:cubicBezTo>
                    <a:cubicBezTo>
                      <a:pt x="924" y="47700"/>
                      <a:pt x="3178" y="45214"/>
                      <a:pt x="3661" y="44718"/>
                    </a:cubicBezTo>
                    <a:close/>
                    <a:moveTo>
                      <a:pt x="3792" y="40572"/>
                    </a:moveTo>
                    <a:cubicBezTo>
                      <a:pt x="6763" y="42187"/>
                      <a:pt x="8747" y="46389"/>
                      <a:pt x="8747" y="51118"/>
                    </a:cubicBezTo>
                    <a:cubicBezTo>
                      <a:pt x="8747" y="55849"/>
                      <a:pt x="6763" y="60050"/>
                      <a:pt x="3792" y="61666"/>
                    </a:cubicBezTo>
                    <a:lnTo>
                      <a:pt x="3792" y="58084"/>
                    </a:lnTo>
                    <a:cubicBezTo>
                      <a:pt x="4174" y="57693"/>
                      <a:pt x="6995" y="54702"/>
                      <a:pt x="6911" y="51533"/>
                    </a:cubicBezTo>
                    <a:lnTo>
                      <a:pt x="6911" y="51034"/>
                    </a:lnTo>
                    <a:cubicBezTo>
                      <a:pt x="6995" y="47859"/>
                      <a:pt x="4174" y="44871"/>
                      <a:pt x="3792" y="44481"/>
                    </a:cubicBezTo>
                    <a:lnTo>
                      <a:pt x="3792" y="40572"/>
                    </a:lnTo>
                    <a:close/>
                    <a:moveTo>
                      <a:pt x="71860" y="0"/>
                    </a:moveTo>
                    <a:lnTo>
                      <a:pt x="71855" y="73"/>
                    </a:lnTo>
                    <a:cubicBezTo>
                      <a:pt x="71855" y="84"/>
                      <a:pt x="71852" y="95"/>
                      <a:pt x="71852" y="104"/>
                    </a:cubicBezTo>
                    <a:lnTo>
                      <a:pt x="4124" y="104"/>
                    </a:lnTo>
                    <a:cubicBezTo>
                      <a:pt x="4115" y="103"/>
                      <a:pt x="4070" y="100"/>
                      <a:pt x="3996" y="100"/>
                    </a:cubicBezTo>
                    <a:cubicBezTo>
                      <a:pt x="3632" y="100"/>
                      <a:pt x="2565" y="172"/>
                      <a:pt x="1652" y="966"/>
                    </a:cubicBezTo>
                    <a:cubicBezTo>
                      <a:pt x="821" y="1691"/>
                      <a:pt x="355" y="2807"/>
                      <a:pt x="263" y="4286"/>
                    </a:cubicBezTo>
                    <a:cubicBezTo>
                      <a:pt x="1" y="8565"/>
                      <a:pt x="260" y="41515"/>
                      <a:pt x="263" y="41839"/>
                    </a:cubicBezTo>
                    <a:cubicBezTo>
                      <a:pt x="257" y="41942"/>
                      <a:pt x="137" y="44361"/>
                      <a:pt x="813" y="45530"/>
                    </a:cubicBezTo>
                    <a:cubicBezTo>
                      <a:pt x="1471" y="46668"/>
                      <a:pt x="1719" y="46863"/>
                      <a:pt x="1747" y="46883"/>
                    </a:cubicBezTo>
                    <a:lnTo>
                      <a:pt x="1781" y="46835"/>
                    </a:lnTo>
                    <a:lnTo>
                      <a:pt x="1781" y="46835"/>
                    </a:lnTo>
                    <a:cubicBezTo>
                      <a:pt x="1153" y="47948"/>
                      <a:pt x="578" y="49393"/>
                      <a:pt x="494" y="51045"/>
                    </a:cubicBezTo>
                    <a:cubicBezTo>
                      <a:pt x="419" y="52543"/>
                      <a:pt x="1022" y="54111"/>
                      <a:pt x="1716" y="55391"/>
                    </a:cubicBezTo>
                    <a:cubicBezTo>
                      <a:pt x="1633" y="55467"/>
                      <a:pt x="1370" y="55754"/>
                      <a:pt x="810" y="56722"/>
                    </a:cubicBezTo>
                    <a:cubicBezTo>
                      <a:pt x="137" y="57891"/>
                      <a:pt x="257" y="60315"/>
                      <a:pt x="263" y="60410"/>
                    </a:cubicBezTo>
                    <a:cubicBezTo>
                      <a:pt x="260" y="60742"/>
                      <a:pt x="1" y="93743"/>
                      <a:pt x="263" y="98028"/>
                    </a:cubicBezTo>
                    <a:cubicBezTo>
                      <a:pt x="355" y="99515"/>
                      <a:pt x="821" y="100633"/>
                      <a:pt x="1652" y="101359"/>
                    </a:cubicBezTo>
                    <a:cubicBezTo>
                      <a:pt x="2559" y="102145"/>
                      <a:pt x="3616" y="102221"/>
                      <a:pt x="3976" y="102221"/>
                    </a:cubicBezTo>
                    <a:cubicBezTo>
                      <a:pt x="4051" y="102221"/>
                      <a:pt x="4096" y="102218"/>
                      <a:pt x="4104" y="102218"/>
                    </a:cubicBezTo>
                    <a:lnTo>
                      <a:pt x="71687" y="102218"/>
                    </a:lnTo>
                    <a:lnTo>
                      <a:pt x="71690" y="102229"/>
                    </a:lnTo>
                    <a:lnTo>
                      <a:pt x="71693" y="102302"/>
                    </a:lnTo>
                    <a:lnTo>
                      <a:pt x="71952" y="102290"/>
                    </a:lnTo>
                    <a:lnTo>
                      <a:pt x="71949" y="102212"/>
                    </a:lnTo>
                    <a:cubicBezTo>
                      <a:pt x="71944" y="102165"/>
                      <a:pt x="71941" y="102120"/>
                      <a:pt x="71941" y="102070"/>
                    </a:cubicBezTo>
                    <a:cubicBezTo>
                      <a:pt x="71941" y="99682"/>
                      <a:pt x="73886" y="97738"/>
                      <a:pt x="76276" y="97738"/>
                    </a:cubicBezTo>
                    <a:cubicBezTo>
                      <a:pt x="78664" y="97738"/>
                      <a:pt x="80609" y="99682"/>
                      <a:pt x="80609" y="102070"/>
                    </a:cubicBezTo>
                    <a:cubicBezTo>
                      <a:pt x="80609" y="102118"/>
                      <a:pt x="80606" y="102165"/>
                      <a:pt x="80603" y="102210"/>
                    </a:cubicBezTo>
                    <a:lnTo>
                      <a:pt x="80598" y="102290"/>
                    </a:lnTo>
                    <a:lnTo>
                      <a:pt x="80857" y="102302"/>
                    </a:lnTo>
                    <a:lnTo>
                      <a:pt x="80863" y="102226"/>
                    </a:lnTo>
                    <a:cubicBezTo>
                      <a:pt x="80866" y="102176"/>
                      <a:pt x="80868" y="102123"/>
                      <a:pt x="80868" y="102073"/>
                    </a:cubicBezTo>
                    <a:cubicBezTo>
                      <a:pt x="80868" y="99540"/>
                      <a:pt x="78810" y="97478"/>
                      <a:pt x="76276" y="97478"/>
                    </a:cubicBezTo>
                    <a:cubicBezTo>
                      <a:pt x="73780" y="97478"/>
                      <a:pt x="71743" y="99478"/>
                      <a:pt x="71684" y="101958"/>
                    </a:cubicBezTo>
                    <a:lnTo>
                      <a:pt x="4093" y="101958"/>
                    </a:lnTo>
                    <a:cubicBezTo>
                      <a:pt x="4092" y="101958"/>
                      <a:pt x="4060" y="101960"/>
                      <a:pt x="4004" y="101960"/>
                    </a:cubicBezTo>
                    <a:cubicBezTo>
                      <a:pt x="3699" y="101960"/>
                      <a:pt x="2673" y="101903"/>
                      <a:pt x="1820" y="101158"/>
                    </a:cubicBezTo>
                    <a:cubicBezTo>
                      <a:pt x="1044" y="100483"/>
                      <a:pt x="609" y="99423"/>
                      <a:pt x="522" y="98014"/>
                    </a:cubicBezTo>
                    <a:cubicBezTo>
                      <a:pt x="260" y="93737"/>
                      <a:pt x="520" y="60745"/>
                      <a:pt x="522" y="60405"/>
                    </a:cubicBezTo>
                    <a:cubicBezTo>
                      <a:pt x="520" y="60380"/>
                      <a:pt x="400" y="57952"/>
                      <a:pt x="1036" y="56851"/>
                    </a:cubicBezTo>
                    <a:cubicBezTo>
                      <a:pt x="1504" y="56039"/>
                      <a:pt x="1750" y="55732"/>
                      <a:pt x="1845" y="55626"/>
                    </a:cubicBezTo>
                    <a:cubicBezTo>
                      <a:pt x="2573" y="56917"/>
                      <a:pt x="3357" y="57869"/>
                      <a:pt x="3533" y="58078"/>
                    </a:cubicBezTo>
                    <a:lnTo>
                      <a:pt x="3533" y="99437"/>
                    </a:lnTo>
                    <a:lnTo>
                      <a:pt x="72415" y="99437"/>
                    </a:lnTo>
                    <a:lnTo>
                      <a:pt x="72415" y="99177"/>
                    </a:lnTo>
                    <a:lnTo>
                      <a:pt x="3792" y="99177"/>
                    </a:lnTo>
                    <a:lnTo>
                      <a:pt x="3792" y="61959"/>
                    </a:lnTo>
                    <a:cubicBezTo>
                      <a:pt x="6914" y="60349"/>
                      <a:pt x="9006" y="56005"/>
                      <a:pt x="9006" y="51120"/>
                    </a:cubicBezTo>
                    <a:cubicBezTo>
                      <a:pt x="9006" y="46233"/>
                      <a:pt x="6914" y="41889"/>
                      <a:pt x="3792" y="40279"/>
                    </a:cubicBezTo>
                    <a:lnTo>
                      <a:pt x="3792" y="24877"/>
                    </a:lnTo>
                    <a:lnTo>
                      <a:pt x="3792" y="3384"/>
                    </a:lnTo>
                    <a:lnTo>
                      <a:pt x="73104" y="3384"/>
                    </a:lnTo>
                    <a:cubicBezTo>
                      <a:pt x="73941" y="4272"/>
                      <a:pt x="75127" y="4824"/>
                      <a:pt x="76441" y="4824"/>
                    </a:cubicBezTo>
                    <a:cubicBezTo>
                      <a:pt x="78974" y="4824"/>
                      <a:pt x="81036" y="2765"/>
                      <a:pt x="81036" y="232"/>
                    </a:cubicBezTo>
                    <a:cubicBezTo>
                      <a:pt x="81036" y="179"/>
                      <a:pt x="81030" y="126"/>
                      <a:pt x="81027" y="73"/>
                    </a:cubicBezTo>
                    <a:lnTo>
                      <a:pt x="81022" y="0"/>
                    </a:lnTo>
                    <a:lnTo>
                      <a:pt x="80765" y="14"/>
                    </a:lnTo>
                    <a:lnTo>
                      <a:pt x="80768" y="90"/>
                    </a:lnTo>
                    <a:cubicBezTo>
                      <a:pt x="80771" y="137"/>
                      <a:pt x="80776" y="185"/>
                      <a:pt x="80776" y="232"/>
                    </a:cubicBezTo>
                    <a:cubicBezTo>
                      <a:pt x="80776" y="2620"/>
                      <a:pt x="78832" y="4564"/>
                      <a:pt x="76441" y="4564"/>
                    </a:cubicBezTo>
                    <a:cubicBezTo>
                      <a:pt x="74050" y="4564"/>
                      <a:pt x="72106" y="2623"/>
                      <a:pt x="72106" y="232"/>
                    </a:cubicBezTo>
                    <a:cubicBezTo>
                      <a:pt x="72106" y="185"/>
                      <a:pt x="72111" y="137"/>
                      <a:pt x="72114" y="90"/>
                    </a:cubicBezTo>
                    <a:lnTo>
                      <a:pt x="72117" y="14"/>
                    </a:lnTo>
                    <a:lnTo>
                      <a:pt x="718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3" name="Google Shape;3993;p26"/>
            <p:cNvGrpSpPr/>
            <p:nvPr/>
          </p:nvGrpSpPr>
          <p:grpSpPr>
            <a:xfrm flipH="1">
              <a:off x="5214892" y="144040"/>
              <a:ext cx="3841512" cy="4855410"/>
              <a:chOff x="736225" y="1405825"/>
              <a:chExt cx="2025900" cy="2560600"/>
            </a:xfrm>
          </p:grpSpPr>
          <p:sp>
            <p:nvSpPr>
              <p:cNvPr id="3994" name="Google Shape;3994;p26"/>
              <p:cNvSpPr/>
              <p:nvPr/>
            </p:nvSpPr>
            <p:spPr>
              <a:xfrm>
                <a:off x="2476650" y="1445625"/>
                <a:ext cx="15775" cy="15800"/>
              </a:xfrm>
              <a:custGeom>
                <a:avLst/>
                <a:gdLst/>
                <a:ahLst/>
                <a:cxnLst/>
                <a:rect l="l" t="t" r="r" b="b"/>
                <a:pathLst>
                  <a:path w="631" h="632" extrusionOk="0">
                    <a:moveTo>
                      <a:pt x="315" y="1"/>
                    </a:moveTo>
                    <a:cubicBezTo>
                      <a:pt x="142" y="1"/>
                      <a:pt x="0" y="140"/>
                      <a:pt x="0" y="316"/>
                    </a:cubicBezTo>
                    <a:cubicBezTo>
                      <a:pt x="0" y="489"/>
                      <a:pt x="142"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26"/>
              <p:cNvSpPr/>
              <p:nvPr/>
            </p:nvSpPr>
            <p:spPr>
              <a:xfrm>
                <a:off x="2403350" y="1445625"/>
                <a:ext cx="15775" cy="15800"/>
              </a:xfrm>
              <a:custGeom>
                <a:avLst/>
                <a:gdLst/>
                <a:ahLst/>
                <a:cxnLst/>
                <a:rect l="l" t="t" r="r" b="b"/>
                <a:pathLst>
                  <a:path w="631" h="632" extrusionOk="0">
                    <a:moveTo>
                      <a:pt x="315" y="1"/>
                    </a:moveTo>
                    <a:cubicBezTo>
                      <a:pt x="140" y="1"/>
                      <a:pt x="0" y="140"/>
                      <a:pt x="0" y="316"/>
                    </a:cubicBezTo>
                    <a:cubicBezTo>
                      <a:pt x="0" y="489"/>
                      <a:pt x="140"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26"/>
              <p:cNvSpPr/>
              <p:nvPr/>
            </p:nvSpPr>
            <p:spPr>
              <a:xfrm>
                <a:off x="2329975" y="1445625"/>
                <a:ext cx="15775" cy="15800"/>
              </a:xfrm>
              <a:custGeom>
                <a:avLst/>
                <a:gdLst/>
                <a:ahLst/>
                <a:cxnLst/>
                <a:rect l="l" t="t" r="r" b="b"/>
                <a:pathLst>
                  <a:path w="631" h="632" extrusionOk="0">
                    <a:moveTo>
                      <a:pt x="315" y="1"/>
                    </a:moveTo>
                    <a:cubicBezTo>
                      <a:pt x="143" y="1"/>
                      <a:pt x="0" y="140"/>
                      <a:pt x="0" y="316"/>
                    </a:cubicBezTo>
                    <a:cubicBezTo>
                      <a:pt x="0" y="489"/>
                      <a:pt x="143"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26"/>
              <p:cNvSpPr/>
              <p:nvPr/>
            </p:nvSpPr>
            <p:spPr>
              <a:xfrm>
                <a:off x="2256675" y="1445625"/>
                <a:ext cx="15775" cy="15800"/>
              </a:xfrm>
              <a:custGeom>
                <a:avLst/>
                <a:gdLst/>
                <a:ahLst/>
                <a:cxnLst/>
                <a:rect l="l" t="t" r="r" b="b"/>
                <a:pathLst>
                  <a:path w="631" h="632" extrusionOk="0">
                    <a:moveTo>
                      <a:pt x="315" y="1"/>
                    </a:moveTo>
                    <a:cubicBezTo>
                      <a:pt x="140" y="1"/>
                      <a:pt x="0" y="140"/>
                      <a:pt x="0" y="316"/>
                    </a:cubicBezTo>
                    <a:cubicBezTo>
                      <a:pt x="0" y="489"/>
                      <a:pt x="140"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26"/>
              <p:cNvSpPr/>
              <p:nvPr/>
            </p:nvSpPr>
            <p:spPr>
              <a:xfrm>
                <a:off x="2183300"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26"/>
              <p:cNvSpPr/>
              <p:nvPr/>
            </p:nvSpPr>
            <p:spPr>
              <a:xfrm>
                <a:off x="2110000" y="1445625"/>
                <a:ext cx="15700" cy="15800"/>
              </a:xfrm>
              <a:custGeom>
                <a:avLst/>
                <a:gdLst/>
                <a:ahLst/>
                <a:cxnLst/>
                <a:rect l="l" t="t" r="r" b="b"/>
                <a:pathLst>
                  <a:path w="628" h="632" extrusionOk="0">
                    <a:moveTo>
                      <a:pt x="315" y="1"/>
                    </a:moveTo>
                    <a:cubicBezTo>
                      <a:pt x="140" y="1"/>
                      <a:pt x="0" y="140"/>
                      <a:pt x="0" y="316"/>
                    </a:cubicBezTo>
                    <a:cubicBezTo>
                      <a:pt x="0" y="489"/>
                      <a:pt x="140" y="631"/>
                      <a:pt x="315" y="631"/>
                    </a:cubicBezTo>
                    <a:cubicBezTo>
                      <a:pt x="488" y="631"/>
                      <a:pt x="628" y="489"/>
                      <a:pt x="628" y="316"/>
                    </a:cubicBezTo>
                    <a:cubicBezTo>
                      <a:pt x="628"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26"/>
              <p:cNvSpPr/>
              <p:nvPr/>
            </p:nvSpPr>
            <p:spPr>
              <a:xfrm>
                <a:off x="2036625"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91" y="631"/>
                      <a:pt x="631" y="489"/>
                      <a:pt x="631" y="316"/>
                    </a:cubicBezTo>
                    <a:cubicBezTo>
                      <a:pt x="631" y="140"/>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26"/>
              <p:cNvSpPr/>
              <p:nvPr/>
            </p:nvSpPr>
            <p:spPr>
              <a:xfrm>
                <a:off x="1963325"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26"/>
              <p:cNvSpPr/>
              <p:nvPr/>
            </p:nvSpPr>
            <p:spPr>
              <a:xfrm>
                <a:off x="1889950"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91" y="631"/>
                      <a:pt x="631" y="489"/>
                      <a:pt x="631" y="316"/>
                    </a:cubicBezTo>
                    <a:cubicBezTo>
                      <a:pt x="631" y="140"/>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26"/>
              <p:cNvSpPr/>
              <p:nvPr/>
            </p:nvSpPr>
            <p:spPr>
              <a:xfrm>
                <a:off x="1816650"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26"/>
              <p:cNvSpPr/>
              <p:nvPr/>
            </p:nvSpPr>
            <p:spPr>
              <a:xfrm>
                <a:off x="1743275"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26"/>
              <p:cNvSpPr/>
              <p:nvPr/>
            </p:nvSpPr>
            <p:spPr>
              <a:xfrm>
                <a:off x="1669975"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26"/>
              <p:cNvSpPr/>
              <p:nvPr/>
            </p:nvSpPr>
            <p:spPr>
              <a:xfrm>
                <a:off x="159660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26"/>
              <p:cNvSpPr/>
              <p:nvPr/>
            </p:nvSpPr>
            <p:spPr>
              <a:xfrm>
                <a:off x="1523300" y="1445625"/>
                <a:ext cx="15775" cy="15800"/>
              </a:xfrm>
              <a:custGeom>
                <a:avLst/>
                <a:gdLst/>
                <a:ahLst/>
                <a:cxnLst/>
                <a:rect l="l" t="t" r="r" b="b"/>
                <a:pathLst>
                  <a:path w="631" h="632" extrusionOk="0">
                    <a:moveTo>
                      <a:pt x="316" y="1"/>
                    </a:moveTo>
                    <a:cubicBezTo>
                      <a:pt x="140" y="1"/>
                      <a:pt x="0" y="140"/>
                      <a:pt x="0" y="316"/>
                    </a:cubicBezTo>
                    <a:cubicBezTo>
                      <a:pt x="0"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26"/>
              <p:cNvSpPr/>
              <p:nvPr/>
            </p:nvSpPr>
            <p:spPr>
              <a:xfrm>
                <a:off x="144992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26"/>
              <p:cNvSpPr/>
              <p:nvPr/>
            </p:nvSpPr>
            <p:spPr>
              <a:xfrm>
                <a:off x="1376625"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26"/>
              <p:cNvSpPr/>
              <p:nvPr/>
            </p:nvSpPr>
            <p:spPr>
              <a:xfrm>
                <a:off x="785600" y="1796450"/>
                <a:ext cx="15725" cy="15725"/>
              </a:xfrm>
              <a:custGeom>
                <a:avLst/>
                <a:gdLst/>
                <a:ahLst/>
                <a:cxnLst/>
                <a:rect l="l" t="t" r="r" b="b"/>
                <a:pathLst>
                  <a:path w="629" h="629" extrusionOk="0">
                    <a:moveTo>
                      <a:pt x="313" y="1"/>
                    </a:moveTo>
                    <a:cubicBezTo>
                      <a:pt x="140" y="1"/>
                      <a:pt x="1" y="140"/>
                      <a:pt x="1" y="316"/>
                    </a:cubicBezTo>
                    <a:cubicBezTo>
                      <a:pt x="1" y="489"/>
                      <a:pt x="140" y="628"/>
                      <a:pt x="313" y="628"/>
                    </a:cubicBezTo>
                    <a:cubicBezTo>
                      <a:pt x="489" y="628"/>
                      <a:pt x="629" y="489"/>
                      <a:pt x="629" y="316"/>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26"/>
              <p:cNvSpPr/>
              <p:nvPr/>
            </p:nvSpPr>
            <p:spPr>
              <a:xfrm>
                <a:off x="785600" y="1868775"/>
                <a:ext cx="15725" cy="15800"/>
              </a:xfrm>
              <a:custGeom>
                <a:avLst/>
                <a:gdLst/>
                <a:ahLst/>
                <a:cxnLst/>
                <a:rect l="l" t="t" r="r" b="b"/>
                <a:pathLst>
                  <a:path w="629" h="632" extrusionOk="0">
                    <a:moveTo>
                      <a:pt x="313" y="1"/>
                    </a:moveTo>
                    <a:cubicBezTo>
                      <a:pt x="140" y="1"/>
                      <a:pt x="1" y="143"/>
                      <a:pt x="1" y="316"/>
                    </a:cubicBezTo>
                    <a:cubicBezTo>
                      <a:pt x="1" y="492"/>
                      <a:pt x="140" y="631"/>
                      <a:pt x="313" y="631"/>
                    </a:cubicBezTo>
                    <a:cubicBezTo>
                      <a:pt x="489" y="631"/>
                      <a:pt x="629" y="492"/>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26"/>
              <p:cNvSpPr/>
              <p:nvPr/>
            </p:nvSpPr>
            <p:spPr>
              <a:xfrm>
                <a:off x="785600" y="1941175"/>
                <a:ext cx="15725" cy="15775"/>
              </a:xfrm>
              <a:custGeom>
                <a:avLst/>
                <a:gdLst/>
                <a:ahLst/>
                <a:cxnLst/>
                <a:rect l="l" t="t" r="r" b="b"/>
                <a:pathLst>
                  <a:path w="629" h="631" extrusionOk="0">
                    <a:moveTo>
                      <a:pt x="313" y="0"/>
                    </a:moveTo>
                    <a:cubicBezTo>
                      <a:pt x="140" y="0"/>
                      <a:pt x="1" y="140"/>
                      <a:pt x="1" y="316"/>
                    </a:cubicBezTo>
                    <a:cubicBezTo>
                      <a:pt x="1" y="489"/>
                      <a:pt x="140" y="631"/>
                      <a:pt x="313" y="631"/>
                    </a:cubicBezTo>
                    <a:cubicBezTo>
                      <a:pt x="489" y="631"/>
                      <a:pt x="629" y="489"/>
                      <a:pt x="629" y="316"/>
                    </a:cubicBezTo>
                    <a:cubicBezTo>
                      <a:pt x="629" y="140"/>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26"/>
              <p:cNvSpPr/>
              <p:nvPr/>
            </p:nvSpPr>
            <p:spPr>
              <a:xfrm>
                <a:off x="785600" y="2013575"/>
                <a:ext cx="15725" cy="15700"/>
              </a:xfrm>
              <a:custGeom>
                <a:avLst/>
                <a:gdLst/>
                <a:ahLst/>
                <a:cxnLst/>
                <a:rect l="l" t="t" r="r" b="b"/>
                <a:pathLst>
                  <a:path w="629" h="628" extrusionOk="0">
                    <a:moveTo>
                      <a:pt x="313" y="0"/>
                    </a:moveTo>
                    <a:cubicBezTo>
                      <a:pt x="140" y="0"/>
                      <a:pt x="1" y="140"/>
                      <a:pt x="1" y="315"/>
                    </a:cubicBezTo>
                    <a:cubicBezTo>
                      <a:pt x="1" y="488"/>
                      <a:pt x="140" y="628"/>
                      <a:pt x="313" y="628"/>
                    </a:cubicBezTo>
                    <a:cubicBezTo>
                      <a:pt x="489" y="628"/>
                      <a:pt x="629" y="488"/>
                      <a:pt x="629" y="315"/>
                    </a:cubicBezTo>
                    <a:cubicBezTo>
                      <a:pt x="629" y="140"/>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26"/>
              <p:cNvSpPr/>
              <p:nvPr/>
            </p:nvSpPr>
            <p:spPr>
              <a:xfrm>
                <a:off x="785600" y="2085900"/>
                <a:ext cx="15725" cy="15775"/>
              </a:xfrm>
              <a:custGeom>
                <a:avLst/>
                <a:gdLst/>
                <a:ahLst/>
                <a:cxnLst/>
                <a:rect l="l" t="t" r="r" b="b"/>
                <a:pathLst>
                  <a:path w="629" h="631" extrusionOk="0">
                    <a:moveTo>
                      <a:pt x="313" y="0"/>
                    </a:moveTo>
                    <a:cubicBezTo>
                      <a:pt x="140" y="0"/>
                      <a:pt x="1" y="142"/>
                      <a:pt x="1" y="315"/>
                    </a:cubicBezTo>
                    <a:cubicBezTo>
                      <a:pt x="1" y="491"/>
                      <a:pt x="140" y="631"/>
                      <a:pt x="313" y="631"/>
                    </a:cubicBezTo>
                    <a:cubicBezTo>
                      <a:pt x="489" y="631"/>
                      <a:pt x="629" y="491"/>
                      <a:pt x="629" y="315"/>
                    </a:cubicBezTo>
                    <a:cubicBezTo>
                      <a:pt x="629" y="142"/>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26"/>
              <p:cNvSpPr/>
              <p:nvPr/>
            </p:nvSpPr>
            <p:spPr>
              <a:xfrm>
                <a:off x="785600" y="2158275"/>
                <a:ext cx="15725" cy="15800"/>
              </a:xfrm>
              <a:custGeom>
                <a:avLst/>
                <a:gdLst/>
                <a:ahLst/>
                <a:cxnLst/>
                <a:rect l="l" t="t" r="r" b="b"/>
                <a:pathLst>
                  <a:path w="629" h="632" extrusionOk="0">
                    <a:moveTo>
                      <a:pt x="313" y="1"/>
                    </a:moveTo>
                    <a:cubicBezTo>
                      <a:pt x="140" y="1"/>
                      <a:pt x="1" y="140"/>
                      <a:pt x="1" y="316"/>
                    </a:cubicBezTo>
                    <a:cubicBezTo>
                      <a:pt x="1" y="489"/>
                      <a:pt x="140" y="631"/>
                      <a:pt x="313" y="631"/>
                    </a:cubicBezTo>
                    <a:cubicBezTo>
                      <a:pt x="489" y="631"/>
                      <a:pt x="629" y="489"/>
                      <a:pt x="629" y="316"/>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26"/>
              <p:cNvSpPr/>
              <p:nvPr/>
            </p:nvSpPr>
            <p:spPr>
              <a:xfrm>
                <a:off x="785600" y="2230675"/>
                <a:ext cx="15725" cy="15725"/>
              </a:xfrm>
              <a:custGeom>
                <a:avLst/>
                <a:gdLst/>
                <a:ahLst/>
                <a:cxnLst/>
                <a:rect l="l" t="t" r="r" b="b"/>
                <a:pathLst>
                  <a:path w="629" h="629" extrusionOk="0">
                    <a:moveTo>
                      <a:pt x="313" y="1"/>
                    </a:moveTo>
                    <a:cubicBezTo>
                      <a:pt x="140" y="1"/>
                      <a:pt x="1" y="140"/>
                      <a:pt x="1" y="313"/>
                    </a:cubicBezTo>
                    <a:cubicBezTo>
                      <a:pt x="1" y="489"/>
                      <a:pt x="140" y="628"/>
                      <a:pt x="313" y="628"/>
                    </a:cubicBezTo>
                    <a:cubicBezTo>
                      <a:pt x="489" y="628"/>
                      <a:pt x="629" y="489"/>
                      <a:pt x="629" y="313"/>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26"/>
              <p:cNvSpPr/>
              <p:nvPr/>
            </p:nvSpPr>
            <p:spPr>
              <a:xfrm>
                <a:off x="785600" y="2303000"/>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9" y="489"/>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26"/>
              <p:cNvSpPr/>
              <p:nvPr/>
            </p:nvSpPr>
            <p:spPr>
              <a:xfrm>
                <a:off x="785600" y="2375400"/>
                <a:ext cx="15725" cy="15800"/>
              </a:xfrm>
              <a:custGeom>
                <a:avLst/>
                <a:gdLst/>
                <a:ahLst/>
                <a:cxnLst/>
                <a:rect l="l" t="t" r="r" b="b"/>
                <a:pathLst>
                  <a:path w="629" h="632" extrusionOk="0">
                    <a:moveTo>
                      <a:pt x="313" y="1"/>
                    </a:moveTo>
                    <a:cubicBezTo>
                      <a:pt x="140" y="1"/>
                      <a:pt x="1" y="140"/>
                      <a:pt x="1" y="316"/>
                    </a:cubicBezTo>
                    <a:cubicBezTo>
                      <a:pt x="1" y="489"/>
                      <a:pt x="140" y="631"/>
                      <a:pt x="313" y="631"/>
                    </a:cubicBezTo>
                    <a:cubicBezTo>
                      <a:pt x="489" y="631"/>
                      <a:pt x="629" y="489"/>
                      <a:pt x="629" y="316"/>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26"/>
              <p:cNvSpPr/>
              <p:nvPr/>
            </p:nvSpPr>
            <p:spPr>
              <a:xfrm>
                <a:off x="785600" y="2447725"/>
                <a:ext cx="15725" cy="15800"/>
              </a:xfrm>
              <a:custGeom>
                <a:avLst/>
                <a:gdLst/>
                <a:ahLst/>
                <a:cxnLst/>
                <a:rect l="l" t="t" r="r" b="b"/>
                <a:pathLst>
                  <a:path w="629" h="632" extrusionOk="0">
                    <a:moveTo>
                      <a:pt x="313" y="1"/>
                    </a:moveTo>
                    <a:cubicBezTo>
                      <a:pt x="140" y="1"/>
                      <a:pt x="1" y="143"/>
                      <a:pt x="1" y="316"/>
                    </a:cubicBezTo>
                    <a:cubicBezTo>
                      <a:pt x="1" y="492"/>
                      <a:pt x="140" y="631"/>
                      <a:pt x="313" y="631"/>
                    </a:cubicBezTo>
                    <a:cubicBezTo>
                      <a:pt x="489" y="631"/>
                      <a:pt x="629" y="492"/>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26"/>
              <p:cNvSpPr/>
              <p:nvPr/>
            </p:nvSpPr>
            <p:spPr>
              <a:xfrm>
                <a:off x="785600" y="2520125"/>
                <a:ext cx="15725" cy="15775"/>
              </a:xfrm>
              <a:custGeom>
                <a:avLst/>
                <a:gdLst/>
                <a:ahLst/>
                <a:cxnLst/>
                <a:rect l="l" t="t" r="r" b="b"/>
                <a:pathLst>
                  <a:path w="629" h="631" extrusionOk="0">
                    <a:moveTo>
                      <a:pt x="313" y="0"/>
                    </a:moveTo>
                    <a:cubicBezTo>
                      <a:pt x="140" y="0"/>
                      <a:pt x="1" y="143"/>
                      <a:pt x="1" y="316"/>
                    </a:cubicBezTo>
                    <a:cubicBezTo>
                      <a:pt x="1" y="489"/>
                      <a:pt x="140" y="631"/>
                      <a:pt x="313" y="631"/>
                    </a:cubicBezTo>
                    <a:cubicBezTo>
                      <a:pt x="489" y="631"/>
                      <a:pt x="629" y="489"/>
                      <a:pt x="629" y="316"/>
                    </a:cubicBezTo>
                    <a:cubicBezTo>
                      <a:pt x="629" y="143"/>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26"/>
              <p:cNvSpPr/>
              <p:nvPr/>
            </p:nvSpPr>
            <p:spPr>
              <a:xfrm>
                <a:off x="2471975" y="3915975"/>
                <a:ext cx="15775" cy="15800"/>
              </a:xfrm>
              <a:custGeom>
                <a:avLst/>
                <a:gdLst/>
                <a:ahLst/>
                <a:cxnLst/>
                <a:rect l="l" t="t" r="r" b="b"/>
                <a:pathLst>
                  <a:path w="631" h="632" extrusionOk="0">
                    <a:moveTo>
                      <a:pt x="315" y="1"/>
                    </a:moveTo>
                    <a:cubicBezTo>
                      <a:pt x="143" y="1"/>
                      <a:pt x="0" y="143"/>
                      <a:pt x="0" y="316"/>
                    </a:cubicBezTo>
                    <a:cubicBezTo>
                      <a:pt x="0" y="489"/>
                      <a:pt x="143" y="631"/>
                      <a:pt x="315" y="631"/>
                    </a:cubicBezTo>
                    <a:cubicBezTo>
                      <a:pt x="491" y="631"/>
                      <a:pt x="631" y="489"/>
                      <a:pt x="631" y="316"/>
                    </a:cubicBezTo>
                    <a:cubicBezTo>
                      <a:pt x="631" y="143"/>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26"/>
              <p:cNvSpPr/>
              <p:nvPr/>
            </p:nvSpPr>
            <p:spPr>
              <a:xfrm>
                <a:off x="2398675" y="3915975"/>
                <a:ext cx="15775" cy="15800"/>
              </a:xfrm>
              <a:custGeom>
                <a:avLst/>
                <a:gdLst/>
                <a:ahLst/>
                <a:cxnLst/>
                <a:rect l="l" t="t" r="r" b="b"/>
                <a:pathLst>
                  <a:path w="631" h="632" extrusionOk="0">
                    <a:moveTo>
                      <a:pt x="315" y="1"/>
                    </a:moveTo>
                    <a:cubicBezTo>
                      <a:pt x="140" y="1"/>
                      <a:pt x="0" y="143"/>
                      <a:pt x="0" y="316"/>
                    </a:cubicBezTo>
                    <a:cubicBezTo>
                      <a:pt x="0" y="489"/>
                      <a:pt x="140"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26"/>
              <p:cNvSpPr/>
              <p:nvPr/>
            </p:nvSpPr>
            <p:spPr>
              <a:xfrm>
                <a:off x="2325375" y="3915975"/>
                <a:ext cx="15700" cy="15800"/>
              </a:xfrm>
              <a:custGeom>
                <a:avLst/>
                <a:gdLst/>
                <a:ahLst/>
                <a:cxnLst/>
                <a:rect l="l" t="t" r="r" b="b"/>
                <a:pathLst>
                  <a:path w="628" h="632" extrusionOk="0">
                    <a:moveTo>
                      <a:pt x="313" y="1"/>
                    </a:moveTo>
                    <a:cubicBezTo>
                      <a:pt x="140" y="1"/>
                      <a:pt x="0" y="143"/>
                      <a:pt x="0" y="316"/>
                    </a:cubicBezTo>
                    <a:cubicBezTo>
                      <a:pt x="0" y="489"/>
                      <a:pt x="140" y="631"/>
                      <a:pt x="313" y="631"/>
                    </a:cubicBezTo>
                    <a:cubicBezTo>
                      <a:pt x="488" y="631"/>
                      <a:pt x="628" y="489"/>
                      <a:pt x="628" y="316"/>
                    </a:cubicBezTo>
                    <a:cubicBezTo>
                      <a:pt x="628" y="143"/>
                      <a:pt x="488"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26"/>
              <p:cNvSpPr/>
              <p:nvPr/>
            </p:nvSpPr>
            <p:spPr>
              <a:xfrm>
                <a:off x="2252000" y="3915975"/>
                <a:ext cx="15775" cy="15800"/>
              </a:xfrm>
              <a:custGeom>
                <a:avLst/>
                <a:gdLst/>
                <a:ahLst/>
                <a:cxnLst/>
                <a:rect l="l" t="t" r="r" b="b"/>
                <a:pathLst>
                  <a:path w="631" h="632" extrusionOk="0">
                    <a:moveTo>
                      <a:pt x="315" y="1"/>
                    </a:moveTo>
                    <a:cubicBezTo>
                      <a:pt x="143" y="1"/>
                      <a:pt x="0" y="143"/>
                      <a:pt x="0" y="316"/>
                    </a:cubicBezTo>
                    <a:cubicBezTo>
                      <a:pt x="0" y="489"/>
                      <a:pt x="143"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26"/>
              <p:cNvSpPr/>
              <p:nvPr/>
            </p:nvSpPr>
            <p:spPr>
              <a:xfrm>
                <a:off x="217862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91" y="631"/>
                      <a:pt x="631" y="489"/>
                      <a:pt x="631" y="316"/>
                    </a:cubicBezTo>
                    <a:cubicBezTo>
                      <a:pt x="631" y="143"/>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26"/>
              <p:cNvSpPr/>
              <p:nvPr/>
            </p:nvSpPr>
            <p:spPr>
              <a:xfrm>
                <a:off x="210532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26"/>
              <p:cNvSpPr/>
              <p:nvPr/>
            </p:nvSpPr>
            <p:spPr>
              <a:xfrm>
                <a:off x="2031950"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91" y="631"/>
                      <a:pt x="631" y="489"/>
                      <a:pt x="631" y="316"/>
                    </a:cubicBezTo>
                    <a:cubicBezTo>
                      <a:pt x="631" y="143"/>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26"/>
              <p:cNvSpPr/>
              <p:nvPr/>
            </p:nvSpPr>
            <p:spPr>
              <a:xfrm>
                <a:off x="1958650"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26"/>
              <p:cNvSpPr/>
              <p:nvPr/>
            </p:nvSpPr>
            <p:spPr>
              <a:xfrm>
                <a:off x="1885350" y="3915975"/>
                <a:ext cx="15725" cy="15800"/>
              </a:xfrm>
              <a:custGeom>
                <a:avLst/>
                <a:gdLst/>
                <a:ahLst/>
                <a:cxnLst/>
                <a:rect l="l" t="t" r="r" b="b"/>
                <a:pathLst>
                  <a:path w="629" h="632" extrusionOk="0">
                    <a:moveTo>
                      <a:pt x="313" y="1"/>
                    </a:moveTo>
                    <a:cubicBezTo>
                      <a:pt x="140" y="1"/>
                      <a:pt x="0" y="143"/>
                      <a:pt x="0" y="316"/>
                    </a:cubicBezTo>
                    <a:cubicBezTo>
                      <a:pt x="0"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26"/>
              <p:cNvSpPr/>
              <p:nvPr/>
            </p:nvSpPr>
            <p:spPr>
              <a:xfrm>
                <a:off x="181197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26"/>
              <p:cNvSpPr/>
              <p:nvPr/>
            </p:nvSpPr>
            <p:spPr>
              <a:xfrm>
                <a:off x="1738675" y="3915975"/>
                <a:ext cx="15725" cy="15800"/>
              </a:xfrm>
              <a:custGeom>
                <a:avLst/>
                <a:gdLst/>
                <a:ahLst/>
                <a:cxnLst/>
                <a:rect l="l" t="t" r="r" b="b"/>
                <a:pathLst>
                  <a:path w="629" h="632" extrusionOk="0">
                    <a:moveTo>
                      <a:pt x="313" y="1"/>
                    </a:moveTo>
                    <a:cubicBezTo>
                      <a:pt x="140" y="1"/>
                      <a:pt x="0" y="143"/>
                      <a:pt x="0" y="316"/>
                    </a:cubicBezTo>
                    <a:cubicBezTo>
                      <a:pt x="0"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26"/>
              <p:cNvSpPr/>
              <p:nvPr/>
            </p:nvSpPr>
            <p:spPr>
              <a:xfrm>
                <a:off x="1665300" y="3915975"/>
                <a:ext cx="15775" cy="15800"/>
              </a:xfrm>
              <a:custGeom>
                <a:avLst/>
                <a:gdLst/>
                <a:ahLst/>
                <a:cxnLst/>
                <a:rect l="l" t="t" r="r" b="b"/>
                <a:pathLst>
                  <a:path w="631"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26"/>
              <p:cNvSpPr/>
              <p:nvPr/>
            </p:nvSpPr>
            <p:spPr>
              <a:xfrm>
                <a:off x="159192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26"/>
              <p:cNvSpPr/>
              <p:nvPr/>
            </p:nvSpPr>
            <p:spPr>
              <a:xfrm>
                <a:off x="151862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26"/>
              <p:cNvSpPr/>
              <p:nvPr/>
            </p:nvSpPr>
            <p:spPr>
              <a:xfrm>
                <a:off x="144525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26"/>
              <p:cNvSpPr/>
              <p:nvPr/>
            </p:nvSpPr>
            <p:spPr>
              <a:xfrm>
                <a:off x="137195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26"/>
              <p:cNvSpPr/>
              <p:nvPr/>
            </p:nvSpPr>
            <p:spPr>
              <a:xfrm>
                <a:off x="1298650" y="3915975"/>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26"/>
              <p:cNvSpPr/>
              <p:nvPr/>
            </p:nvSpPr>
            <p:spPr>
              <a:xfrm>
                <a:off x="122527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26"/>
              <p:cNvSpPr/>
              <p:nvPr/>
            </p:nvSpPr>
            <p:spPr>
              <a:xfrm>
                <a:off x="115190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26"/>
              <p:cNvSpPr/>
              <p:nvPr/>
            </p:nvSpPr>
            <p:spPr>
              <a:xfrm>
                <a:off x="107860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26"/>
              <p:cNvSpPr/>
              <p:nvPr/>
            </p:nvSpPr>
            <p:spPr>
              <a:xfrm>
                <a:off x="1005300" y="3915975"/>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26"/>
              <p:cNvSpPr/>
              <p:nvPr/>
            </p:nvSpPr>
            <p:spPr>
              <a:xfrm>
                <a:off x="93192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26"/>
              <p:cNvSpPr/>
              <p:nvPr/>
            </p:nvSpPr>
            <p:spPr>
              <a:xfrm>
                <a:off x="858625" y="3915975"/>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26"/>
              <p:cNvSpPr/>
              <p:nvPr/>
            </p:nvSpPr>
            <p:spPr>
              <a:xfrm>
                <a:off x="78525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26"/>
              <p:cNvSpPr/>
              <p:nvPr/>
            </p:nvSpPr>
            <p:spPr>
              <a:xfrm>
                <a:off x="780925" y="3854675"/>
                <a:ext cx="15725" cy="15800"/>
              </a:xfrm>
              <a:custGeom>
                <a:avLst/>
                <a:gdLst/>
                <a:ahLst/>
                <a:cxnLst/>
                <a:rect l="l" t="t" r="r" b="b"/>
                <a:pathLst>
                  <a:path w="629" h="632" extrusionOk="0">
                    <a:moveTo>
                      <a:pt x="316" y="1"/>
                    </a:moveTo>
                    <a:cubicBezTo>
                      <a:pt x="140" y="1"/>
                      <a:pt x="1" y="140"/>
                      <a:pt x="1" y="316"/>
                    </a:cubicBezTo>
                    <a:cubicBezTo>
                      <a:pt x="1" y="489"/>
                      <a:pt x="140" y="631"/>
                      <a:pt x="316" y="631"/>
                    </a:cubicBezTo>
                    <a:cubicBezTo>
                      <a:pt x="489" y="631"/>
                      <a:pt x="629" y="489"/>
                      <a:pt x="629" y="316"/>
                    </a:cubicBezTo>
                    <a:cubicBezTo>
                      <a:pt x="629"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26"/>
              <p:cNvSpPr/>
              <p:nvPr/>
            </p:nvSpPr>
            <p:spPr>
              <a:xfrm>
                <a:off x="780925" y="3782275"/>
                <a:ext cx="15725" cy="15800"/>
              </a:xfrm>
              <a:custGeom>
                <a:avLst/>
                <a:gdLst/>
                <a:ahLst/>
                <a:cxnLst/>
                <a:rect l="l" t="t" r="r" b="b"/>
                <a:pathLst>
                  <a:path w="629" h="632" extrusionOk="0">
                    <a:moveTo>
                      <a:pt x="316" y="1"/>
                    </a:moveTo>
                    <a:cubicBezTo>
                      <a:pt x="140" y="1"/>
                      <a:pt x="1" y="143"/>
                      <a:pt x="1" y="316"/>
                    </a:cubicBezTo>
                    <a:cubicBezTo>
                      <a:pt x="1" y="489"/>
                      <a:pt x="140" y="631"/>
                      <a:pt x="316" y="631"/>
                    </a:cubicBezTo>
                    <a:cubicBezTo>
                      <a:pt x="489" y="631"/>
                      <a:pt x="629" y="489"/>
                      <a:pt x="629" y="316"/>
                    </a:cubicBezTo>
                    <a:cubicBezTo>
                      <a:pt x="629"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26"/>
              <p:cNvSpPr/>
              <p:nvPr/>
            </p:nvSpPr>
            <p:spPr>
              <a:xfrm>
                <a:off x="780925" y="3709950"/>
                <a:ext cx="15725" cy="15725"/>
              </a:xfrm>
              <a:custGeom>
                <a:avLst/>
                <a:gdLst/>
                <a:ahLst/>
                <a:cxnLst/>
                <a:rect l="l" t="t" r="r" b="b"/>
                <a:pathLst>
                  <a:path w="629" h="629" extrusionOk="0">
                    <a:moveTo>
                      <a:pt x="316" y="1"/>
                    </a:moveTo>
                    <a:cubicBezTo>
                      <a:pt x="140" y="1"/>
                      <a:pt x="1" y="140"/>
                      <a:pt x="1" y="313"/>
                    </a:cubicBezTo>
                    <a:cubicBezTo>
                      <a:pt x="1" y="489"/>
                      <a:pt x="140" y="629"/>
                      <a:pt x="316" y="629"/>
                    </a:cubicBezTo>
                    <a:cubicBezTo>
                      <a:pt x="489" y="629"/>
                      <a:pt x="629" y="489"/>
                      <a:pt x="629" y="313"/>
                    </a:cubicBezTo>
                    <a:cubicBezTo>
                      <a:pt x="629"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26"/>
              <p:cNvSpPr/>
              <p:nvPr/>
            </p:nvSpPr>
            <p:spPr>
              <a:xfrm>
                <a:off x="780925" y="3637575"/>
                <a:ext cx="15725" cy="15775"/>
              </a:xfrm>
              <a:custGeom>
                <a:avLst/>
                <a:gdLst/>
                <a:ahLst/>
                <a:cxnLst/>
                <a:rect l="l" t="t" r="r" b="b"/>
                <a:pathLst>
                  <a:path w="629" h="631" extrusionOk="0">
                    <a:moveTo>
                      <a:pt x="316" y="0"/>
                    </a:moveTo>
                    <a:cubicBezTo>
                      <a:pt x="140" y="0"/>
                      <a:pt x="1" y="142"/>
                      <a:pt x="1" y="315"/>
                    </a:cubicBezTo>
                    <a:cubicBezTo>
                      <a:pt x="1" y="488"/>
                      <a:pt x="140" y="631"/>
                      <a:pt x="316" y="631"/>
                    </a:cubicBezTo>
                    <a:cubicBezTo>
                      <a:pt x="489" y="631"/>
                      <a:pt x="629" y="488"/>
                      <a:pt x="629" y="315"/>
                    </a:cubicBezTo>
                    <a:cubicBezTo>
                      <a:pt x="629" y="142"/>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26"/>
              <p:cNvSpPr/>
              <p:nvPr/>
            </p:nvSpPr>
            <p:spPr>
              <a:xfrm>
                <a:off x="780925" y="3565175"/>
                <a:ext cx="15725" cy="15775"/>
              </a:xfrm>
              <a:custGeom>
                <a:avLst/>
                <a:gdLst/>
                <a:ahLst/>
                <a:cxnLst/>
                <a:rect l="l" t="t" r="r" b="b"/>
                <a:pathLst>
                  <a:path w="629" h="631" extrusionOk="0">
                    <a:moveTo>
                      <a:pt x="316" y="0"/>
                    </a:moveTo>
                    <a:cubicBezTo>
                      <a:pt x="140" y="0"/>
                      <a:pt x="1" y="143"/>
                      <a:pt x="1" y="316"/>
                    </a:cubicBezTo>
                    <a:cubicBezTo>
                      <a:pt x="1" y="489"/>
                      <a:pt x="140" y="631"/>
                      <a:pt x="316" y="631"/>
                    </a:cubicBezTo>
                    <a:cubicBezTo>
                      <a:pt x="489" y="631"/>
                      <a:pt x="629" y="489"/>
                      <a:pt x="629" y="316"/>
                    </a:cubicBezTo>
                    <a:cubicBezTo>
                      <a:pt x="629"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26"/>
              <p:cNvSpPr/>
              <p:nvPr/>
            </p:nvSpPr>
            <p:spPr>
              <a:xfrm>
                <a:off x="780925" y="3492850"/>
                <a:ext cx="15725" cy="15725"/>
              </a:xfrm>
              <a:custGeom>
                <a:avLst/>
                <a:gdLst/>
                <a:ahLst/>
                <a:cxnLst/>
                <a:rect l="l" t="t" r="r" b="b"/>
                <a:pathLst>
                  <a:path w="629" h="629" extrusionOk="0">
                    <a:moveTo>
                      <a:pt x="316" y="0"/>
                    </a:moveTo>
                    <a:cubicBezTo>
                      <a:pt x="140" y="0"/>
                      <a:pt x="1" y="140"/>
                      <a:pt x="1" y="316"/>
                    </a:cubicBezTo>
                    <a:cubicBezTo>
                      <a:pt x="1" y="489"/>
                      <a:pt x="140" y="628"/>
                      <a:pt x="316" y="628"/>
                    </a:cubicBezTo>
                    <a:cubicBezTo>
                      <a:pt x="489" y="628"/>
                      <a:pt x="629" y="489"/>
                      <a:pt x="629" y="316"/>
                    </a:cubicBezTo>
                    <a:cubicBezTo>
                      <a:pt x="629"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26"/>
              <p:cNvSpPr/>
              <p:nvPr/>
            </p:nvSpPr>
            <p:spPr>
              <a:xfrm>
                <a:off x="780925" y="3420450"/>
                <a:ext cx="15725" cy="15800"/>
              </a:xfrm>
              <a:custGeom>
                <a:avLst/>
                <a:gdLst/>
                <a:ahLst/>
                <a:cxnLst/>
                <a:rect l="l" t="t" r="r" b="b"/>
                <a:pathLst>
                  <a:path w="629" h="632" extrusionOk="0">
                    <a:moveTo>
                      <a:pt x="316" y="1"/>
                    </a:moveTo>
                    <a:cubicBezTo>
                      <a:pt x="140" y="1"/>
                      <a:pt x="1" y="143"/>
                      <a:pt x="1" y="316"/>
                    </a:cubicBezTo>
                    <a:cubicBezTo>
                      <a:pt x="1" y="489"/>
                      <a:pt x="140" y="631"/>
                      <a:pt x="316" y="631"/>
                    </a:cubicBezTo>
                    <a:cubicBezTo>
                      <a:pt x="489" y="631"/>
                      <a:pt x="629" y="489"/>
                      <a:pt x="629" y="316"/>
                    </a:cubicBezTo>
                    <a:cubicBezTo>
                      <a:pt x="629"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26"/>
              <p:cNvSpPr/>
              <p:nvPr/>
            </p:nvSpPr>
            <p:spPr>
              <a:xfrm>
                <a:off x="780925" y="3348050"/>
                <a:ext cx="15725" cy="15800"/>
              </a:xfrm>
              <a:custGeom>
                <a:avLst/>
                <a:gdLst/>
                <a:ahLst/>
                <a:cxnLst/>
                <a:rect l="l" t="t" r="r" b="b"/>
                <a:pathLst>
                  <a:path w="629" h="632" extrusionOk="0">
                    <a:moveTo>
                      <a:pt x="316" y="1"/>
                    </a:moveTo>
                    <a:cubicBezTo>
                      <a:pt x="140" y="1"/>
                      <a:pt x="1" y="143"/>
                      <a:pt x="1" y="316"/>
                    </a:cubicBezTo>
                    <a:cubicBezTo>
                      <a:pt x="1" y="492"/>
                      <a:pt x="140" y="631"/>
                      <a:pt x="316" y="631"/>
                    </a:cubicBezTo>
                    <a:cubicBezTo>
                      <a:pt x="489" y="631"/>
                      <a:pt x="629" y="492"/>
                      <a:pt x="629" y="316"/>
                    </a:cubicBezTo>
                    <a:cubicBezTo>
                      <a:pt x="629"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26"/>
              <p:cNvSpPr/>
              <p:nvPr/>
            </p:nvSpPr>
            <p:spPr>
              <a:xfrm>
                <a:off x="780925" y="3275725"/>
                <a:ext cx="15725" cy="15800"/>
              </a:xfrm>
              <a:custGeom>
                <a:avLst/>
                <a:gdLst/>
                <a:ahLst/>
                <a:cxnLst/>
                <a:rect l="l" t="t" r="r" b="b"/>
                <a:pathLst>
                  <a:path w="629" h="632" extrusionOk="0">
                    <a:moveTo>
                      <a:pt x="316" y="1"/>
                    </a:moveTo>
                    <a:cubicBezTo>
                      <a:pt x="140" y="1"/>
                      <a:pt x="1" y="140"/>
                      <a:pt x="1" y="316"/>
                    </a:cubicBezTo>
                    <a:cubicBezTo>
                      <a:pt x="1" y="489"/>
                      <a:pt x="140" y="631"/>
                      <a:pt x="316" y="631"/>
                    </a:cubicBezTo>
                    <a:cubicBezTo>
                      <a:pt x="489" y="631"/>
                      <a:pt x="629" y="489"/>
                      <a:pt x="629" y="316"/>
                    </a:cubicBezTo>
                    <a:cubicBezTo>
                      <a:pt x="629"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26"/>
              <p:cNvSpPr/>
              <p:nvPr/>
            </p:nvSpPr>
            <p:spPr>
              <a:xfrm>
                <a:off x="780925" y="3203350"/>
                <a:ext cx="15725" cy="15775"/>
              </a:xfrm>
              <a:custGeom>
                <a:avLst/>
                <a:gdLst/>
                <a:ahLst/>
                <a:cxnLst/>
                <a:rect l="l" t="t" r="r" b="b"/>
                <a:pathLst>
                  <a:path w="629" h="631" extrusionOk="0">
                    <a:moveTo>
                      <a:pt x="316" y="0"/>
                    </a:moveTo>
                    <a:cubicBezTo>
                      <a:pt x="140" y="0"/>
                      <a:pt x="1" y="142"/>
                      <a:pt x="1" y="315"/>
                    </a:cubicBezTo>
                    <a:cubicBezTo>
                      <a:pt x="1" y="488"/>
                      <a:pt x="140" y="631"/>
                      <a:pt x="316" y="631"/>
                    </a:cubicBezTo>
                    <a:cubicBezTo>
                      <a:pt x="489" y="631"/>
                      <a:pt x="629" y="488"/>
                      <a:pt x="629" y="315"/>
                    </a:cubicBezTo>
                    <a:cubicBezTo>
                      <a:pt x="629" y="142"/>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26"/>
              <p:cNvSpPr/>
              <p:nvPr/>
            </p:nvSpPr>
            <p:spPr>
              <a:xfrm>
                <a:off x="780925" y="3130950"/>
                <a:ext cx="15725" cy="15775"/>
              </a:xfrm>
              <a:custGeom>
                <a:avLst/>
                <a:gdLst/>
                <a:ahLst/>
                <a:cxnLst/>
                <a:rect l="l" t="t" r="r" b="b"/>
                <a:pathLst>
                  <a:path w="629" h="631" extrusionOk="0">
                    <a:moveTo>
                      <a:pt x="316" y="0"/>
                    </a:moveTo>
                    <a:cubicBezTo>
                      <a:pt x="140" y="0"/>
                      <a:pt x="1" y="143"/>
                      <a:pt x="1" y="315"/>
                    </a:cubicBezTo>
                    <a:cubicBezTo>
                      <a:pt x="1" y="491"/>
                      <a:pt x="140" y="631"/>
                      <a:pt x="316" y="631"/>
                    </a:cubicBezTo>
                    <a:cubicBezTo>
                      <a:pt x="489" y="631"/>
                      <a:pt x="629" y="491"/>
                      <a:pt x="629" y="315"/>
                    </a:cubicBezTo>
                    <a:cubicBezTo>
                      <a:pt x="629"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26"/>
              <p:cNvSpPr/>
              <p:nvPr/>
            </p:nvSpPr>
            <p:spPr>
              <a:xfrm>
                <a:off x="780925" y="3058625"/>
                <a:ext cx="15725" cy="15775"/>
              </a:xfrm>
              <a:custGeom>
                <a:avLst/>
                <a:gdLst/>
                <a:ahLst/>
                <a:cxnLst/>
                <a:rect l="l" t="t" r="r" b="b"/>
                <a:pathLst>
                  <a:path w="629" h="631" extrusionOk="0">
                    <a:moveTo>
                      <a:pt x="316" y="0"/>
                    </a:moveTo>
                    <a:cubicBezTo>
                      <a:pt x="140" y="0"/>
                      <a:pt x="1" y="140"/>
                      <a:pt x="1" y="315"/>
                    </a:cubicBezTo>
                    <a:cubicBezTo>
                      <a:pt x="1" y="488"/>
                      <a:pt x="140" y="631"/>
                      <a:pt x="316" y="631"/>
                    </a:cubicBezTo>
                    <a:cubicBezTo>
                      <a:pt x="489" y="631"/>
                      <a:pt x="629" y="488"/>
                      <a:pt x="629" y="315"/>
                    </a:cubicBezTo>
                    <a:cubicBezTo>
                      <a:pt x="629"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26"/>
              <p:cNvSpPr/>
              <p:nvPr/>
            </p:nvSpPr>
            <p:spPr>
              <a:xfrm>
                <a:off x="780925" y="2986225"/>
                <a:ext cx="15725" cy="15775"/>
              </a:xfrm>
              <a:custGeom>
                <a:avLst/>
                <a:gdLst/>
                <a:ahLst/>
                <a:cxnLst/>
                <a:rect l="l" t="t" r="r" b="b"/>
                <a:pathLst>
                  <a:path w="629" h="631" extrusionOk="0">
                    <a:moveTo>
                      <a:pt x="316" y="0"/>
                    </a:moveTo>
                    <a:cubicBezTo>
                      <a:pt x="140" y="0"/>
                      <a:pt x="1" y="143"/>
                      <a:pt x="1" y="316"/>
                    </a:cubicBezTo>
                    <a:cubicBezTo>
                      <a:pt x="1" y="489"/>
                      <a:pt x="140" y="631"/>
                      <a:pt x="316" y="631"/>
                    </a:cubicBezTo>
                    <a:cubicBezTo>
                      <a:pt x="489" y="631"/>
                      <a:pt x="629" y="489"/>
                      <a:pt x="629" y="316"/>
                    </a:cubicBezTo>
                    <a:cubicBezTo>
                      <a:pt x="629"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26"/>
              <p:cNvSpPr/>
              <p:nvPr/>
            </p:nvSpPr>
            <p:spPr>
              <a:xfrm>
                <a:off x="780925" y="2913900"/>
                <a:ext cx="15725" cy="15725"/>
              </a:xfrm>
              <a:custGeom>
                <a:avLst/>
                <a:gdLst/>
                <a:ahLst/>
                <a:cxnLst/>
                <a:rect l="l" t="t" r="r" b="b"/>
                <a:pathLst>
                  <a:path w="629" h="629" extrusionOk="0">
                    <a:moveTo>
                      <a:pt x="316" y="0"/>
                    </a:moveTo>
                    <a:cubicBezTo>
                      <a:pt x="140" y="0"/>
                      <a:pt x="1" y="140"/>
                      <a:pt x="1" y="313"/>
                    </a:cubicBezTo>
                    <a:cubicBezTo>
                      <a:pt x="1" y="489"/>
                      <a:pt x="140" y="628"/>
                      <a:pt x="316" y="628"/>
                    </a:cubicBezTo>
                    <a:cubicBezTo>
                      <a:pt x="489" y="628"/>
                      <a:pt x="629" y="489"/>
                      <a:pt x="629" y="313"/>
                    </a:cubicBezTo>
                    <a:cubicBezTo>
                      <a:pt x="629"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26"/>
              <p:cNvSpPr/>
              <p:nvPr/>
            </p:nvSpPr>
            <p:spPr>
              <a:xfrm>
                <a:off x="779825" y="2841500"/>
                <a:ext cx="17950" cy="15775"/>
              </a:xfrm>
              <a:custGeom>
                <a:avLst/>
                <a:gdLst/>
                <a:ahLst/>
                <a:cxnLst/>
                <a:rect l="l" t="t" r="r" b="b"/>
                <a:pathLst>
                  <a:path w="718" h="631" extrusionOk="0">
                    <a:moveTo>
                      <a:pt x="360" y="0"/>
                    </a:moveTo>
                    <a:cubicBezTo>
                      <a:pt x="314" y="0"/>
                      <a:pt x="268" y="10"/>
                      <a:pt x="223" y="31"/>
                    </a:cubicBezTo>
                    <a:cubicBezTo>
                      <a:pt x="67" y="104"/>
                      <a:pt x="0" y="291"/>
                      <a:pt x="73" y="450"/>
                    </a:cubicBezTo>
                    <a:cubicBezTo>
                      <a:pt x="127" y="563"/>
                      <a:pt x="241" y="631"/>
                      <a:pt x="358" y="631"/>
                    </a:cubicBezTo>
                    <a:cubicBezTo>
                      <a:pt x="403" y="631"/>
                      <a:pt x="448" y="621"/>
                      <a:pt x="491" y="600"/>
                    </a:cubicBezTo>
                    <a:cubicBezTo>
                      <a:pt x="650" y="528"/>
                      <a:pt x="717" y="338"/>
                      <a:pt x="645" y="182"/>
                    </a:cubicBezTo>
                    <a:cubicBezTo>
                      <a:pt x="590" y="67"/>
                      <a:pt x="478"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26"/>
              <p:cNvSpPr/>
              <p:nvPr/>
            </p:nvSpPr>
            <p:spPr>
              <a:xfrm>
                <a:off x="2617375" y="3915000"/>
                <a:ext cx="51450" cy="51425"/>
              </a:xfrm>
              <a:custGeom>
                <a:avLst/>
                <a:gdLst/>
                <a:ahLst/>
                <a:cxnLst/>
                <a:rect l="l" t="t" r="r" b="b"/>
                <a:pathLst>
                  <a:path w="2058" h="2057" extrusionOk="0">
                    <a:moveTo>
                      <a:pt x="1028" y="1"/>
                    </a:moveTo>
                    <a:cubicBezTo>
                      <a:pt x="461" y="1"/>
                      <a:pt x="1" y="461"/>
                      <a:pt x="1" y="1028"/>
                    </a:cubicBezTo>
                    <a:cubicBezTo>
                      <a:pt x="1" y="1597"/>
                      <a:pt x="461" y="2057"/>
                      <a:pt x="1028" y="2057"/>
                    </a:cubicBezTo>
                    <a:cubicBezTo>
                      <a:pt x="1597" y="2057"/>
                      <a:pt x="2057" y="1597"/>
                      <a:pt x="2057" y="1028"/>
                    </a:cubicBezTo>
                    <a:cubicBezTo>
                      <a:pt x="2057" y="461"/>
                      <a:pt x="1597" y="1"/>
                      <a:pt x="10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26"/>
              <p:cNvSpPr/>
              <p:nvPr/>
            </p:nvSpPr>
            <p:spPr>
              <a:xfrm>
                <a:off x="2621575" y="1405825"/>
                <a:ext cx="51350" cy="51425"/>
              </a:xfrm>
              <a:custGeom>
                <a:avLst/>
                <a:gdLst/>
                <a:ahLst/>
                <a:cxnLst/>
                <a:rect l="l" t="t" r="r" b="b"/>
                <a:pathLst>
                  <a:path w="2054" h="2057" extrusionOk="0">
                    <a:moveTo>
                      <a:pt x="1027" y="0"/>
                    </a:moveTo>
                    <a:cubicBezTo>
                      <a:pt x="458" y="0"/>
                      <a:pt x="0" y="460"/>
                      <a:pt x="0" y="1029"/>
                    </a:cubicBezTo>
                    <a:cubicBezTo>
                      <a:pt x="0" y="1596"/>
                      <a:pt x="458" y="2056"/>
                      <a:pt x="1027" y="2056"/>
                    </a:cubicBezTo>
                    <a:cubicBezTo>
                      <a:pt x="1593" y="2056"/>
                      <a:pt x="2054" y="1596"/>
                      <a:pt x="2054" y="1029"/>
                    </a:cubicBezTo>
                    <a:cubicBezTo>
                      <a:pt x="2054" y="460"/>
                      <a:pt x="1593" y="0"/>
                      <a:pt x="10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26"/>
              <p:cNvSpPr/>
              <p:nvPr/>
            </p:nvSpPr>
            <p:spPr>
              <a:xfrm>
                <a:off x="783725" y="2646600"/>
                <a:ext cx="88525" cy="85400"/>
              </a:xfrm>
              <a:custGeom>
                <a:avLst/>
                <a:gdLst/>
                <a:ahLst/>
                <a:cxnLst/>
                <a:rect l="l" t="t" r="r" b="b"/>
                <a:pathLst>
                  <a:path w="3541" h="3416" extrusionOk="0">
                    <a:moveTo>
                      <a:pt x="1772" y="0"/>
                    </a:moveTo>
                    <a:cubicBezTo>
                      <a:pt x="1732" y="0"/>
                      <a:pt x="1691" y="2"/>
                      <a:pt x="1649" y="5"/>
                    </a:cubicBezTo>
                    <a:cubicBezTo>
                      <a:pt x="709" y="72"/>
                      <a:pt x="1" y="889"/>
                      <a:pt x="67" y="1829"/>
                    </a:cubicBezTo>
                    <a:cubicBezTo>
                      <a:pt x="132" y="2728"/>
                      <a:pt x="882" y="3415"/>
                      <a:pt x="1769" y="3415"/>
                    </a:cubicBezTo>
                    <a:cubicBezTo>
                      <a:pt x="1810" y="3415"/>
                      <a:pt x="1851" y="3414"/>
                      <a:pt x="1892" y="3411"/>
                    </a:cubicBezTo>
                    <a:cubicBezTo>
                      <a:pt x="2832" y="3344"/>
                      <a:pt x="3541" y="2527"/>
                      <a:pt x="3474" y="1587"/>
                    </a:cubicBezTo>
                    <a:cubicBezTo>
                      <a:pt x="3410" y="688"/>
                      <a:pt x="2660" y="0"/>
                      <a:pt x="1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26"/>
              <p:cNvSpPr/>
              <p:nvPr/>
            </p:nvSpPr>
            <p:spPr>
              <a:xfrm>
                <a:off x="130325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26"/>
              <p:cNvSpPr/>
              <p:nvPr/>
            </p:nvSpPr>
            <p:spPr>
              <a:xfrm>
                <a:off x="1229950"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26"/>
              <p:cNvSpPr/>
              <p:nvPr/>
            </p:nvSpPr>
            <p:spPr>
              <a:xfrm>
                <a:off x="115657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26"/>
              <p:cNvSpPr/>
              <p:nvPr/>
            </p:nvSpPr>
            <p:spPr>
              <a:xfrm>
                <a:off x="1083275"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26"/>
              <p:cNvSpPr/>
              <p:nvPr/>
            </p:nvSpPr>
            <p:spPr>
              <a:xfrm>
                <a:off x="100990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26"/>
              <p:cNvSpPr/>
              <p:nvPr/>
            </p:nvSpPr>
            <p:spPr>
              <a:xfrm>
                <a:off x="936600"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26"/>
              <p:cNvSpPr/>
              <p:nvPr/>
            </p:nvSpPr>
            <p:spPr>
              <a:xfrm>
                <a:off x="86322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26"/>
              <p:cNvSpPr/>
              <p:nvPr/>
            </p:nvSpPr>
            <p:spPr>
              <a:xfrm>
                <a:off x="789925" y="1445625"/>
                <a:ext cx="15800" cy="15800"/>
              </a:xfrm>
              <a:custGeom>
                <a:avLst/>
                <a:gdLst/>
                <a:ahLst/>
                <a:cxnLst/>
                <a:rect l="l" t="t" r="r" b="b"/>
                <a:pathLst>
                  <a:path w="632" h="632" extrusionOk="0">
                    <a:moveTo>
                      <a:pt x="316" y="1"/>
                    </a:moveTo>
                    <a:cubicBezTo>
                      <a:pt x="140" y="1"/>
                      <a:pt x="1" y="140"/>
                      <a:pt x="1" y="316"/>
                    </a:cubicBezTo>
                    <a:cubicBezTo>
                      <a:pt x="1" y="489"/>
                      <a:pt x="140"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26"/>
              <p:cNvSpPr/>
              <p:nvPr/>
            </p:nvSpPr>
            <p:spPr>
              <a:xfrm>
                <a:off x="785550" y="1506950"/>
                <a:ext cx="15775" cy="15775"/>
              </a:xfrm>
              <a:custGeom>
                <a:avLst/>
                <a:gdLst/>
                <a:ahLst/>
                <a:cxnLst/>
                <a:rect l="l" t="t" r="r" b="b"/>
                <a:pathLst>
                  <a:path w="631" h="631" extrusionOk="0">
                    <a:moveTo>
                      <a:pt x="315" y="0"/>
                    </a:moveTo>
                    <a:cubicBezTo>
                      <a:pt x="142" y="0"/>
                      <a:pt x="0" y="142"/>
                      <a:pt x="0" y="315"/>
                    </a:cubicBezTo>
                    <a:cubicBezTo>
                      <a:pt x="0" y="488"/>
                      <a:pt x="142" y="631"/>
                      <a:pt x="315" y="631"/>
                    </a:cubicBezTo>
                    <a:cubicBezTo>
                      <a:pt x="491" y="631"/>
                      <a:pt x="631" y="488"/>
                      <a:pt x="631" y="315"/>
                    </a:cubicBezTo>
                    <a:cubicBezTo>
                      <a:pt x="631" y="142"/>
                      <a:pt x="49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26"/>
              <p:cNvSpPr/>
              <p:nvPr/>
            </p:nvSpPr>
            <p:spPr>
              <a:xfrm>
                <a:off x="785600" y="1579350"/>
                <a:ext cx="15725" cy="15775"/>
              </a:xfrm>
              <a:custGeom>
                <a:avLst/>
                <a:gdLst/>
                <a:ahLst/>
                <a:cxnLst/>
                <a:rect l="l" t="t" r="r" b="b"/>
                <a:pathLst>
                  <a:path w="629" h="631" extrusionOk="0">
                    <a:moveTo>
                      <a:pt x="313" y="0"/>
                    </a:moveTo>
                    <a:cubicBezTo>
                      <a:pt x="140" y="0"/>
                      <a:pt x="1" y="139"/>
                      <a:pt x="1" y="315"/>
                    </a:cubicBezTo>
                    <a:cubicBezTo>
                      <a:pt x="1" y="488"/>
                      <a:pt x="140" y="630"/>
                      <a:pt x="313" y="630"/>
                    </a:cubicBezTo>
                    <a:cubicBezTo>
                      <a:pt x="489" y="630"/>
                      <a:pt x="629" y="488"/>
                      <a:pt x="629" y="315"/>
                    </a:cubicBezTo>
                    <a:cubicBezTo>
                      <a:pt x="629" y="139"/>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26"/>
              <p:cNvSpPr/>
              <p:nvPr/>
            </p:nvSpPr>
            <p:spPr>
              <a:xfrm>
                <a:off x="785600" y="1651675"/>
                <a:ext cx="15725" cy="15775"/>
              </a:xfrm>
              <a:custGeom>
                <a:avLst/>
                <a:gdLst/>
                <a:ahLst/>
                <a:cxnLst/>
                <a:rect l="l" t="t" r="r" b="b"/>
                <a:pathLst>
                  <a:path w="629" h="631" extrusionOk="0">
                    <a:moveTo>
                      <a:pt x="313" y="0"/>
                    </a:moveTo>
                    <a:cubicBezTo>
                      <a:pt x="140" y="0"/>
                      <a:pt x="1" y="142"/>
                      <a:pt x="1" y="315"/>
                    </a:cubicBezTo>
                    <a:cubicBezTo>
                      <a:pt x="1" y="491"/>
                      <a:pt x="140" y="630"/>
                      <a:pt x="313" y="630"/>
                    </a:cubicBezTo>
                    <a:cubicBezTo>
                      <a:pt x="489" y="630"/>
                      <a:pt x="629" y="491"/>
                      <a:pt x="629" y="315"/>
                    </a:cubicBezTo>
                    <a:cubicBezTo>
                      <a:pt x="629" y="142"/>
                      <a:pt x="489"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26"/>
              <p:cNvSpPr/>
              <p:nvPr/>
            </p:nvSpPr>
            <p:spPr>
              <a:xfrm>
                <a:off x="785600" y="1724050"/>
                <a:ext cx="15725" cy="15800"/>
              </a:xfrm>
              <a:custGeom>
                <a:avLst/>
                <a:gdLst/>
                <a:ahLst/>
                <a:cxnLst/>
                <a:rect l="l" t="t" r="r" b="b"/>
                <a:pathLst>
                  <a:path w="629" h="632" extrusionOk="0">
                    <a:moveTo>
                      <a:pt x="313" y="1"/>
                    </a:moveTo>
                    <a:cubicBezTo>
                      <a:pt x="140" y="1"/>
                      <a:pt x="1" y="143"/>
                      <a:pt x="1" y="316"/>
                    </a:cubicBezTo>
                    <a:cubicBezTo>
                      <a:pt x="1" y="489"/>
                      <a:pt x="140" y="631"/>
                      <a:pt x="313" y="631"/>
                    </a:cubicBezTo>
                    <a:cubicBezTo>
                      <a:pt x="489" y="631"/>
                      <a:pt x="629" y="489"/>
                      <a:pt x="629" y="316"/>
                    </a:cubicBezTo>
                    <a:cubicBezTo>
                      <a:pt x="629"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26"/>
              <p:cNvSpPr/>
              <p:nvPr/>
            </p:nvSpPr>
            <p:spPr>
              <a:xfrm>
                <a:off x="736225" y="1407350"/>
                <a:ext cx="2025900" cy="2557550"/>
              </a:xfrm>
              <a:custGeom>
                <a:avLst/>
                <a:gdLst/>
                <a:ahLst/>
                <a:cxnLst/>
                <a:rect l="l" t="t" r="r" b="b"/>
                <a:pathLst>
                  <a:path w="81036" h="102302" extrusionOk="0">
                    <a:moveTo>
                      <a:pt x="4007" y="363"/>
                    </a:moveTo>
                    <a:cubicBezTo>
                      <a:pt x="4071" y="363"/>
                      <a:pt x="4109" y="365"/>
                      <a:pt x="4113" y="366"/>
                    </a:cubicBezTo>
                    <a:lnTo>
                      <a:pt x="71849" y="366"/>
                    </a:lnTo>
                    <a:cubicBezTo>
                      <a:pt x="71880" y="1409"/>
                      <a:pt x="72259" y="2369"/>
                      <a:pt x="72878" y="3125"/>
                    </a:cubicBezTo>
                    <a:lnTo>
                      <a:pt x="3533" y="3125"/>
                    </a:lnTo>
                    <a:lnTo>
                      <a:pt x="3533" y="44481"/>
                    </a:lnTo>
                    <a:cubicBezTo>
                      <a:pt x="3351" y="44659"/>
                      <a:pt x="2595" y="45446"/>
                      <a:pt x="1881" y="46657"/>
                    </a:cubicBezTo>
                    <a:cubicBezTo>
                      <a:pt x="1820" y="46595"/>
                      <a:pt x="1574" y="46327"/>
                      <a:pt x="1036" y="45398"/>
                    </a:cubicBezTo>
                    <a:cubicBezTo>
                      <a:pt x="400" y="44299"/>
                      <a:pt x="520" y="41878"/>
                      <a:pt x="522" y="41844"/>
                    </a:cubicBezTo>
                    <a:cubicBezTo>
                      <a:pt x="520" y="41512"/>
                      <a:pt x="260" y="8573"/>
                      <a:pt x="522" y="4302"/>
                    </a:cubicBezTo>
                    <a:cubicBezTo>
                      <a:pt x="609" y="2896"/>
                      <a:pt x="1044" y="1842"/>
                      <a:pt x="1820" y="1167"/>
                    </a:cubicBezTo>
                    <a:cubicBezTo>
                      <a:pt x="2664" y="429"/>
                      <a:pt x="3680" y="363"/>
                      <a:pt x="4007" y="363"/>
                    </a:cubicBezTo>
                    <a:close/>
                    <a:moveTo>
                      <a:pt x="3661" y="44718"/>
                    </a:moveTo>
                    <a:cubicBezTo>
                      <a:pt x="4177" y="45265"/>
                      <a:pt x="6730" y="48116"/>
                      <a:pt x="6652" y="51031"/>
                    </a:cubicBezTo>
                    <a:lnTo>
                      <a:pt x="6652" y="51536"/>
                    </a:lnTo>
                    <a:cubicBezTo>
                      <a:pt x="6727" y="54429"/>
                      <a:pt x="4205" y="57266"/>
                      <a:pt x="3669" y="57835"/>
                    </a:cubicBezTo>
                    <a:cubicBezTo>
                      <a:pt x="3150" y="57199"/>
                      <a:pt x="609" y="53930"/>
                      <a:pt x="754" y="51059"/>
                    </a:cubicBezTo>
                    <a:cubicBezTo>
                      <a:pt x="924" y="47700"/>
                      <a:pt x="3178" y="45214"/>
                      <a:pt x="3661" y="44718"/>
                    </a:cubicBezTo>
                    <a:close/>
                    <a:moveTo>
                      <a:pt x="3792" y="40572"/>
                    </a:moveTo>
                    <a:cubicBezTo>
                      <a:pt x="6763" y="42187"/>
                      <a:pt x="8747" y="46389"/>
                      <a:pt x="8747" y="51118"/>
                    </a:cubicBezTo>
                    <a:cubicBezTo>
                      <a:pt x="8747" y="55849"/>
                      <a:pt x="6763" y="60050"/>
                      <a:pt x="3792" y="61666"/>
                    </a:cubicBezTo>
                    <a:lnTo>
                      <a:pt x="3792" y="58084"/>
                    </a:lnTo>
                    <a:cubicBezTo>
                      <a:pt x="4174" y="57693"/>
                      <a:pt x="6995" y="54702"/>
                      <a:pt x="6911" y="51533"/>
                    </a:cubicBezTo>
                    <a:lnTo>
                      <a:pt x="6911" y="51034"/>
                    </a:lnTo>
                    <a:cubicBezTo>
                      <a:pt x="6995" y="47859"/>
                      <a:pt x="4174" y="44871"/>
                      <a:pt x="3792" y="44481"/>
                    </a:cubicBezTo>
                    <a:lnTo>
                      <a:pt x="3792" y="40572"/>
                    </a:lnTo>
                    <a:close/>
                    <a:moveTo>
                      <a:pt x="71860" y="0"/>
                    </a:moveTo>
                    <a:lnTo>
                      <a:pt x="71855" y="73"/>
                    </a:lnTo>
                    <a:cubicBezTo>
                      <a:pt x="71855" y="84"/>
                      <a:pt x="71852" y="95"/>
                      <a:pt x="71852" y="104"/>
                    </a:cubicBezTo>
                    <a:lnTo>
                      <a:pt x="4124" y="104"/>
                    </a:lnTo>
                    <a:cubicBezTo>
                      <a:pt x="4115" y="103"/>
                      <a:pt x="4070" y="100"/>
                      <a:pt x="3996" y="100"/>
                    </a:cubicBezTo>
                    <a:cubicBezTo>
                      <a:pt x="3632" y="100"/>
                      <a:pt x="2565" y="172"/>
                      <a:pt x="1652" y="966"/>
                    </a:cubicBezTo>
                    <a:cubicBezTo>
                      <a:pt x="821" y="1691"/>
                      <a:pt x="355" y="2807"/>
                      <a:pt x="263" y="4286"/>
                    </a:cubicBezTo>
                    <a:cubicBezTo>
                      <a:pt x="1" y="8565"/>
                      <a:pt x="260" y="41515"/>
                      <a:pt x="263" y="41839"/>
                    </a:cubicBezTo>
                    <a:cubicBezTo>
                      <a:pt x="257" y="41942"/>
                      <a:pt x="137" y="44361"/>
                      <a:pt x="813" y="45530"/>
                    </a:cubicBezTo>
                    <a:cubicBezTo>
                      <a:pt x="1471" y="46668"/>
                      <a:pt x="1719" y="46863"/>
                      <a:pt x="1747" y="46883"/>
                    </a:cubicBezTo>
                    <a:lnTo>
                      <a:pt x="1781" y="46835"/>
                    </a:lnTo>
                    <a:lnTo>
                      <a:pt x="1781" y="46835"/>
                    </a:lnTo>
                    <a:cubicBezTo>
                      <a:pt x="1153" y="47948"/>
                      <a:pt x="578" y="49393"/>
                      <a:pt x="494" y="51045"/>
                    </a:cubicBezTo>
                    <a:cubicBezTo>
                      <a:pt x="419" y="52543"/>
                      <a:pt x="1022" y="54111"/>
                      <a:pt x="1716" y="55391"/>
                    </a:cubicBezTo>
                    <a:cubicBezTo>
                      <a:pt x="1633" y="55467"/>
                      <a:pt x="1370" y="55754"/>
                      <a:pt x="810" y="56722"/>
                    </a:cubicBezTo>
                    <a:cubicBezTo>
                      <a:pt x="137" y="57891"/>
                      <a:pt x="257" y="60315"/>
                      <a:pt x="263" y="60410"/>
                    </a:cubicBezTo>
                    <a:cubicBezTo>
                      <a:pt x="260" y="60742"/>
                      <a:pt x="1" y="93743"/>
                      <a:pt x="263" y="98028"/>
                    </a:cubicBezTo>
                    <a:cubicBezTo>
                      <a:pt x="355" y="99515"/>
                      <a:pt x="821" y="100633"/>
                      <a:pt x="1652" y="101359"/>
                    </a:cubicBezTo>
                    <a:cubicBezTo>
                      <a:pt x="2559" y="102145"/>
                      <a:pt x="3616" y="102221"/>
                      <a:pt x="3976" y="102221"/>
                    </a:cubicBezTo>
                    <a:cubicBezTo>
                      <a:pt x="4051" y="102221"/>
                      <a:pt x="4096" y="102218"/>
                      <a:pt x="4104" y="102218"/>
                    </a:cubicBezTo>
                    <a:lnTo>
                      <a:pt x="71687" y="102218"/>
                    </a:lnTo>
                    <a:lnTo>
                      <a:pt x="71690" y="102229"/>
                    </a:lnTo>
                    <a:lnTo>
                      <a:pt x="71693" y="102302"/>
                    </a:lnTo>
                    <a:lnTo>
                      <a:pt x="71952" y="102290"/>
                    </a:lnTo>
                    <a:lnTo>
                      <a:pt x="71949" y="102212"/>
                    </a:lnTo>
                    <a:cubicBezTo>
                      <a:pt x="71944" y="102165"/>
                      <a:pt x="71941" y="102120"/>
                      <a:pt x="71941" y="102070"/>
                    </a:cubicBezTo>
                    <a:cubicBezTo>
                      <a:pt x="71941" y="99682"/>
                      <a:pt x="73886" y="97738"/>
                      <a:pt x="76276" y="97738"/>
                    </a:cubicBezTo>
                    <a:cubicBezTo>
                      <a:pt x="78664" y="97738"/>
                      <a:pt x="80609" y="99682"/>
                      <a:pt x="80609" y="102070"/>
                    </a:cubicBezTo>
                    <a:cubicBezTo>
                      <a:pt x="80609" y="102118"/>
                      <a:pt x="80606" y="102165"/>
                      <a:pt x="80603" y="102210"/>
                    </a:cubicBezTo>
                    <a:lnTo>
                      <a:pt x="80598" y="102290"/>
                    </a:lnTo>
                    <a:lnTo>
                      <a:pt x="80857" y="102302"/>
                    </a:lnTo>
                    <a:lnTo>
                      <a:pt x="80863" y="102226"/>
                    </a:lnTo>
                    <a:cubicBezTo>
                      <a:pt x="80866" y="102176"/>
                      <a:pt x="80868" y="102123"/>
                      <a:pt x="80868" y="102073"/>
                    </a:cubicBezTo>
                    <a:cubicBezTo>
                      <a:pt x="80868" y="99540"/>
                      <a:pt x="78810" y="97478"/>
                      <a:pt x="76276" y="97478"/>
                    </a:cubicBezTo>
                    <a:cubicBezTo>
                      <a:pt x="73780" y="97478"/>
                      <a:pt x="71743" y="99478"/>
                      <a:pt x="71684" y="101958"/>
                    </a:cubicBezTo>
                    <a:lnTo>
                      <a:pt x="4093" y="101958"/>
                    </a:lnTo>
                    <a:cubicBezTo>
                      <a:pt x="4092" y="101958"/>
                      <a:pt x="4060" y="101960"/>
                      <a:pt x="4004" y="101960"/>
                    </a:cubicBezTo>
                    <a:cubicBezTo>
                      <a:pt x="3699" y="101960"/>
                      <a:pt x="2673" y="101903"/>
                      <a:pt x="1820" y="101158"/>
                    </a:cubicBezTo>
                    <a:cubicBezTo>
                      <a:pt x="1044" y="100483"/>
                      <a:pt x="609" y="99423"/>
                      <a:pt x="522" y="98014"/>
                    </a:cubicBezTo>
                    <a:cubicBezTo>
                      <a:pt x="260" y="93737"/>
                      <a:pt x="520" y="60745"/>
                      <a:pt x="522" y="60405"/>
                    </a:cubicBezTo>
                    <a:cubicBezTo>
                      <a:pt x="520" y="60380"/>
                      <a:pt x="400" y="57952"/>
                      <a:pt x="1036" y="56851"/>
                    </a:cubicBezTo>
                    <a:cubicBezTo>
                      <a:pt x="1504" y="56039"/>
                      <a:pt x="1750" y="55732"/>
                      <a:pt x="1845" y="55626"/>
                    </a:cubicBezTo>
                    <a:cubicBezTo>
                      <a:pt x="2573" y="56917"/>
                      <a:pt x="3357" y="57869"/>
                      <a:pt x="3533" y="58078"/>
                    </a:cubicBezTo>
                    <a:lnTo>
                      <a:pt x="3533" y="99437"/>
                    </a:lnTo>
                    <a:lnTo>
                      <a:pt x="72415" y="99437"/>
                    </a:lnTo>
                    <a:lnTo>
                      <a:pt x="72415" y="99177"/>
                    </a:lnTo>
                    <a:lnTo>
                      <a:pt x="3792" y="99177"/>
                    </a:lnTo>
                    <a:lnTo>
                      <a:pt x="3792" y="61959"/>
                    </a:lnTo>
                    <a:cubicBezTo>
                      <a:pt x="6914" y="60349"/>
                      <a:pt x="9006" y="56005"/>
                      <a:pt x="9006" y="51120"/>
                    </a:cubicBezTo>
                    <a:cubicBezTo>
                      <a:pt x="9006" y="46233"/>
                      <a:pt x="6914" y="41889"/>
                      <a:pt x="3792" y="40279"/>
                    </a:cubicBezTo>
                    <a:lnTo>
                      <a:pt x="3792" y="24877"/>
                    </a:lnTo>
                    <a:lnTo>
                      <a:pt x="3792" y="3384"/>
                    </a:lnTo>
                    <a:lnTo>
                      <a:pt x="73104" y="3384"/>
                    </a:lnTo>
                    <a:cubicBezTo>
                      <a:pt x="73941" y="4272"/>
                      <a:pt x="75127" y="4824"/>
                      <a:pt x="76441" y="4824"/>
                    </a:cubicBezTo>
                    <a:cubicBezTo>
                      <a:pt x="78974" y="4824"/>
                      <a:pt x="81036" y="2765"/>
                      <a:pt x="81036" y="232"/>
                    </a:cubicBezTo>
                    <a:cubicBezTo>
                      <a:pt x="81036" y="179"/>
                      <a:pt x="81030" y="126"/>
                      <a:pt x="81027" y="73"/>
                    </a:cubicBezTo>
                    <a:lnTo>
                      <a:pt x="81022" y="0"/>
                    </a:lnTo>
                    <a:lnTo>
                      <a:pt x="80765" y="14"/>
                    </a:lnTo>
                    <a:lnTo>
                      <a:pt x="80768" y="90"/>
                    </a:lnTo>
                    <a:cubicBezTo>
                      <a:pt x="80771" y="137"/>
                      <a:pt x="80776" y="185"/>
                      <a:pt x="80776" y="232"/>
                    </a:cubicBezTo>
                    <a:cubicBezTo>
                      <a:pt x="80776" y="2620"/>
                      <a:pt x="78832" y="4564"/>
                      <a:pt x="76441" y="4564"/>
                    </a:cubicBezTo>
                    <a:cubicBezTo>
                      <a:pt x="74050" y="4564"/>
                      <a:pt x="72106" y="2623"/>
                      <a:pt x="72106" y="232"/>
                    </a:cubicBezTo>
                    <a:cubicBezTo>
                      <a:pt x="72106" y="185"/>
                      <a:pt x="72111" y="137"/>
                      <a:pt x="72114" y="90"/>
                    </a:cubicBezTo>
                    <a:lnTo>
                      <a:pt x="72117" y="14"/>
                    </a:lnTo>
                    <a:lnTo>
                      <a:pt x="718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76" name="Google Shape;4076;p26"/>
            <p:cNvCxnSpPr/>
            <p:nvPr/>
          </p:nvCxnSpPr>
          <p:spPr>
            <a:xfrm>
              <a:off x="264950" y="4377263"/>
              <a:ext cx="467100" cy="474600"/>
            </a:xfrm>
            <a:prstGeom prst="straightConnector1">
              <a:avLst/>
            </a:prstGeom>
            <a:noFill/>
            <a:ln w="9525" cap="flat" cmpd="sng">
              <a:solidFill>
                <a:schemeClr val="dk1"/>
              </a:solidFill>
              <a:prstDash val="solid"/>
              <a:round/>
              <a:headEnd type="none" w="med" len="med"/>
              <a:tailEnd type="none" w="med" len="med"/>
            </a:ln>
          </p:spPr>
        </p:cxnSp>
        <p:cxnSp>
          <p:nvCxnSpPr>
            <p:cNvPr id="4077" name="Google Shape;4077;p26"/>
            <p:cNvCxnSpPr/>
            <p:nvPr/>
          </p:nvCxnSpPr>
          <p:spPr>
            <a:xfrm flipH="1">
              <a:off x="8400900" y="4368150"/>
              <a:ext cx="481800" cy="486900"/>
            </a:xfrm>
            <a:prstGeom prst="straightConnector1">
              <a:avLst/>
            </a:prstGeom>
            <a:noFill/>
            <a:ln w="9525" cap="flat" cmpd="sng">
              <a:solidFill>
                <a:schemeClr val="dk1"/>
              </a:solidFill>
              <a:prstDash val="solid"/>
              <a:round/>
              <a:headEnd type="none" w="med" len="med"/>
              <a:tailEnd type="none" w="med" len="med"/>
            </a:ln>
          </p:spPr>
        </p:cxnSp>
        <p:cxnSp>
          <p:nvCxnSpPr>
            <p:cNvPr id="4078" name="Google Shape;4078;p26"/>
            <p:cNvCxnSpPr/>
            <p:nvPr/>
          </p:nvCxnSpPr>
          <p:spPr>
            <a:xfrm>
              <a:off x="488725" y="4607125"/>
              <a:ext cx="8155800" cy="1800"/>
            </a:xfrm>
            <a:prstGeom prst="straightConnector1">
              <a:avLst/>
            </a:prstGeom>
            <a:noFill/>
            <a:ln w="9525" cap="flat" cmpd="sng">
              <a:solidFill>
                <a:schemeClr val="dk1"/>
              </a:solidFill>
              <a:prstDash val="solid"/>
              <a:round/>
              <a:headEnd type="none" w="med" len="med"/>
              <a:tailEnd type="none" w="med" len="med"/>
            </a:ln>
          </p:spPr>
        </p:cxnSp>
      </p:grpSp>
      <p:sp>
        <p:nvSpPr>
          <p:cNvPr id="4079" name="Google Shape;4079;p2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80" name="Google Shape;4080;p26"/>
          <p:cNvSpPr txBox="1">
            <a:spLocks noGrp="1"/>
          </p:cNvSpPr>
          <p:nvPr>
            <p:ph type="subTitle" idx="1"/>
          </p:nvPr>
        </p:nvSpPr>
        <p:spPr>
          <a:xfrm>
            <a:off x="956323" y="1930900"/>
            <a:ext cx="3291300" cy="77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81" name="Google Shape;4081;p26"/>
          <p:cNvSpPr txBox="1">
            <a:spLocks noGrp="1"/>
          </p:cNvSpPr>
          <p:nvPr>
            <p:ph type="subTitle" idx="2"/>
          </p:nvPr>
        </p:nvSpPr>
        <p:spPr>
          <a:xfrm>
            <a:off x="4897296" y="1930900"/>
            <a:ext cx="3291300" cy="77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82" name="Google Shape;4082;p26"/>
          <p:cNvSpPr txBox="1">
            <a:spLocks noGrp="1"/>
          </p:cNvSpPr>
          <p:nvPr>
            <p:ph type="subTitle" idx="3"/>
          </p:nvPr>
        </p:nvSpPr>
        <p:spPr>
          <a:xfrm>
            <a:off x="956323" y="3485775"/>
            <a:ext cx="3291300" cy="77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83" name="Google Shape;4083;p26"/>
          <p:cNvSpPr txBox="1">
            <a:spLocks noGrp="1"/>
          </p:cNvSpPr>
          <p:nvPr>
            <p:ph type="subTitle" idx="4"/>
          </p:nvPr>
        </p:nvSpPr>
        <p:spPr>
          <a:xfrm>
            <a:off x="4897288" y="3485775"/>
            <a:ext cx="3291300" cy="77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84" name="Google Shape;4084;p26"/>
          <p:cNvSpPr txBox="1">
            <a:spLocks noGrp="1"/>
          </p:cNvSpPr>
          <p:nvPr>
            <p:ph type="subTitle" idx="5"/>
          </p:nvPr>
        </p:nvSpPr>
        <p:spPr>
          <a:xfrm>
            <a:off x="955388" y="1425300"/>
            <a:ext cx="3293400" cy="50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00">
                <a:solidFill>
                  <a:schemeClr val="dk1"/>
                </a:solidFill>
                <a:latin typeface="Alice"/>
                <a:ea typeface="Alice"/>
                <a:cs typeface="Alice"/>
                <a:sym typeface="Alic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085" name="Google Shape;4085;p26"/>
          <p:cNvSpPr txBox="1">
            <a:spLocks noGrp="1"/>
          </p:cNvSpPr>
          <p:nvPr>
            <p:ph type="subTitle" idx="6"/>
          </p:nvPr>
        </p:nvSpPr>
        <p:spPr>
          <a:xfrm>
            <a:off x="956323" y="2980175"/>
            <a:ext cx="3291300" cy="50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00">
                <a:solidFill>
                  <a:schemeClr val="dk1"/>
                </a:solidFill>
                <a:latin typeface="Alice"/>
                <a:ea typeface="Alice"/>
                <a:cs typeface="Alice"/>
                <a:sym typeface="Alic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086" name="Google Shape;4086;p26"/>
          <p:cNvSpPr txBox="1">
            <a:spLocks noGrp="1"/>
          </p:cNvSpPr>
          <p:nvPr>
            <p:ph type="subTitle" idx="7"/>
          </p:nvPr>
        </p:nvSpPr>
        <p:spPr>
          <a:xfrm>
            <a:off x="4897311" y="1425300"/>
            <a:ext cx="3291300" cy="50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00">
                <a:solidFill>
                  <a:schemeClr val="dk1"/>
                </a:solidFill>
                <a:latin typeface="Alice"/>
                <a:ea typeface="Alice"/>
                <a:cs typeface="Alice"/>
                <a:sym typeface="Alic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087" name="Google Shape;4087;p26"/>
          <p:cNvSpPr txBox="1">
            <a:spLocks noGrp="1"/>
          </p:cNvSpPr>
          <p:nvPr>
            <p:ph type="subTitle" idx="8"/>
          </p:nvPr>
        </p:nvSpPr>
        <p:spPr>
          <a:xfrm>
            <a:off x="4897289" y="2980175"/>
            <a:ext cx="3291300" cy="50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00">
                <a:solidFill>
                  <a:schemeClr val="dk1"/>
                </a:solidFill>
                <a:latin typeface="Alice"/>
                <a:ea typeface="Alice"/>
                <a:cs typeface="Alice"/>
                <a:sym typeface="Alic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162"/>
        <p:cNvGrpSpPr/>
        <p:nvPr/>
      </p:nvGrpSpPr>
      <p:grpSpPr>
        <a:xfrm>
          <a:off x="0" y="0"/>
          <a:ext cx="0" cy="0"/>
          <a:chOff x="0" y="0"/>
          <a:chExt cx="0" cy="0"/>
        </a:xfrm>
      </p:grpSpPr>
      <p:pic>
        <p:nvPicPr>
          <p:cNvPr id="5163" name="Google Shape;5163;p33"/>
          <p:cNvPicPr preferRelativeResize="0"/>
          <p:nvPr/>
        </p:nvPicPr>
        <p:blipFill>
          <a:blip r:embed="rId2">
            <a:alphaModFix amt="49000"/>
          </a:blip>
          <a:stretch>
            <a:fillRect/>
          </a:stretch>
        </p:blipFill>
        <p:spPr>
          <a:xfrm>
            <a:off x="13" y="0"/>
            <a:ext cx="9144003" cy="5143501"/>
          </a:xfrm>
          <a:prstGeom prst="rect">
            <a:avLst/>
          </a:prstGeom>
          <a:noFill/>
          <a:ln>
            <a:noFill/>
          </a:ln>
        </p:spPr>
      </p:pic>
      <p:grpSp>
        <p:nvGrpSpPr>
          <p:cNvPr id="5164" name="Google Shape;5164;p33"/>
          <p:cNvGrpSpPr/>
          <p:nvPr/>
        </p:nvGrpSpPr>
        <p:grpSpPr>
          <a:xfrm>
            <a:off x="358217" y="316379"/>
            <a:ext cx="8427563" cy="4510753"/>
            <a:chOff x="358217" y="316379"/>
            <a:chExt cx="8427563" cy="4510753"/>
          </a:xfrm>
        </p:grpSpPr>
        <p:grpSp>
          <p:nvGrpSpPr>
            <p:cNvPr id="5165" name="Google Shape;5165;p33"/>
            <p:cNvGrpSpPr/>
            <p:nvPr/>
          </p:nvGrpSpPr>
          <p:grpSpPr>
            <a:xfrm>
              <a:off x="5216955" y="316379"/>
              <a:ext cx="3568825" cy="4510753"/>
              <a:chOff x="4488225" y="1405825"/>
              <a:chExt cx="2025900" cy="2560600"/>
            </a:xfrm>
          </p:grpSpPr>
          <p:sp>
            <p:nvSpPr>
              <p:cNvPr id="5166" name="Google Shape;5166;p33"/>
              <p:cNvSpPr/>
              <p:nvPr/>
            </p:nvSpPr>
            <p:spPr>
              <a:xfrm>
                <a:off x="4757925" y="1445625"/>
                <a:ext cx="15725" cy="15800"/>
              </a:xfrm>
              <a:custGeom>
                <a:avLst/>
                <a:gdLst/>
                <a:ahLst/>
                <a:cxnLst/>
                <a:rect l="l" t="t" r="r" b="b"/>
                <a:pathLst>
                  <a:path w="629" h="632" extrusionOk="0">
                    <a:moveTo>
                      <a:pt x="313" y="1"/>
                    </a:moveTo>
                    <a:cubicBezTo>
                      <a:pt x="140" y="1"/>
                      <a:pt x="0" y="140"/>
                      <a:pt x="0" y="316"/>
                    </a:cubicBezTo>
                    <a:cubicBezTo>
                      <a:pt x="0" y="489"/>
                      <a:pt x="140" y="631"/>
                      <a:pt x="313" y="631"/>
                    </a:cubicBezTo>
                    <a:cubicBezTo>
                      <a:pt x="489" y="631"/>
                      <a:pt x="628" y="489"/>
                      <a:pt x="628" y="316"/>
                    </a:cubicBezTo>
                    <a:cubicBezTo>
                      <a:pt x="628"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7" name="Google Shape;5167;p33"/>
              <p:cNvSpPr/>
              <p:nvPr/>
            </p:nvSpPr>
            <p:spPr>
              <a:xfrm>
                <a:off x="483122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8" name="Google Shape;5168;p33"/>
              <p:cNvSpPr/>
              <p:nvPr/>
            </p:nvSpPr>
            <p:spPr>
              <a:xfrm>
                <a:off x="4904600" y="1445625"/>
                <a:ext cx="15725" cy="15800"/>
              </a:xfrm>
              <a:custGeom>
                <a:avLst/>
                <a:gdLst/>
                <a:ahLst/>
                <a:cxnLst/>
                <a:rect l="l" t="t" r="r" b="b"/>
                <a:pathLst>
                  <a:path w="629" h="632" extrusionOk="0">
                    <a:moveTo>
                      <a:pt x="316" y="1"/>
                    </a:moveTo>
                    <a:cubicBezTo>
                      <a:pt x="140" y="1"/>
                      <a:pt x="0" y="140"/>
                      <a:pt x="0" y="316"/>
                    </a:cubicBezTo>
                    <a:cubicBezTo>
                      <a:pt x="0" y="489"/>
                      <a:pt x="140" y="631"/>
                      <a:pt x="316" y="631"/>
                    </a:cubicBezTo>
                    <a:cubicBezTo>
                      <a:pt x="489" y="631"/>
                      <a:pt x="628" y="489"/>
                      <a:pt x="628" y="316"/>
                    </a:cubicBezTo>
                    <a:cubicBezTo>
                      <a:pt x="628"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5169;p33"/>
              <p:cNvSpPr/>
              <p:nvPr/>
            </p:nvSpPr>
            <p:spPr>
              <a:xfrm>
                <a:off x="4977900"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0" name="Google Shape;5170;p33"/>
              <p:cNvSpPr/>
              <p:nvPr/>
            </p:nvSpPr>
            <p:spPr>
              <a:xfrm>
                <a:off x="5051275" y="1445625"/>
                <a:ext cx="15725" cy="15800"/>
              </a:xfrm>
              <a:custGeom>
                <a:avLst/>
                <a:gdLst/>
                <a:ahLst/>
                <a:cxnLst/>
                <a:rect l="l" t="t" r="r" b="b"/>
                <a:pathLst>
                  <a:path w="629" h="632" extrusionOk="0">
                    <a:moveTo>
                      <a:pt x="313" y="1"/>
                    </a:moveTo>
                    <a:cubicBezTo>
                      <a:pt x="140" y="1"/>
                      <a:pt x="0" y="140"/>
                      <a:pt x="0" y="316"/>
                    </a:cubicBezTo>
                    <a:cubicBezTo>
                      <a:pt x="0" y="489"/>
                      <a:pt x="140" y="631"/>
                      <a:pt x="313" y="631"/>
                    </a:cubicBezTo>
                    <a:cubicBezTo>
                      <a:pt x="489" y="631"/>
                      <a:pt x="628" y="489"/>
                      <a:pt x="628" y="316"/>
                    </a:cubicBezTo>
                    <a:cubicBezTo>
                      <a:pt x="628"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5171;p33"/>
              <p:cNvSpPr/>
              <p:nvPr/>
            </p:nvSpPr>
            <p:spPr>
              <a:xfrm>
                <a:off x="5124575"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2" name="Google Shape;5172;p33"/>
              <p:cNvSpPr/>
              <p:nvPr/>
            </p:nvSpPr>
            <p:spPr>
              <a:xfrm>
                <a:off x="5197950" y="1445625"/>
                <a:ext cx="15700" cy="15800"/>
              </a:xfrm>
              <a:custGeom>
                <a:avLst/>
                <a:gdLst/>
                <a:ahLst/>
                <a:cxnLst/>
                <a:rect l="l" t="t" r="r" b="b"/>
                <a:pathLst>
                  <a:path w="628" h="632" extrusionOk="0">
                    <a:moveTo>
                      <a:pt x="316" y="1"/>
                    </a:moveTo>
                    <a:cubicBezTo>
                      <a:pt x="140" y="1"/>
                      <a:pt x="0" y="140"/>
                      <a:pt x="0" y="316"/>
                    </a:cubicBezTo>
                    <a:cubicBezTo>
                      <a:pt x="0" y="489"/>
                      <a:pt x="140" y="631"/>
                      <a:pt x="316" y="631"/>
                    </a:cubicBezTo>
                    <a:cubicBezTo>
                      <a:pt x="488" y="631"/>
                      <a:pt x="628" y="489"/>
                      <a:pt x="628" y="316"/>
                    </a:cubicBezTo>
                    <a:cubicBezTo>
                      <a:pt x="628" y="140"/>
                      <a:pt x="488"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5173;p33"/>
              <p:cNvSpPr/>
              <p:nvPr/>
            </p:nvSpPr>
            <p:spPr>
              <a:xfrm>
                <a:off x="5271250"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4" name="Google Shape;5174;p33"/>
              <p:cNvSpPr/>
              <p:nvPr/>
            </p:nvSpPr>
            <p:spPr>
              <a:xfrm>
                <a:off x="5344625" y="1445625"/>
                <a:ext cx="15700" cy="15800"/>
              </a:xfrm>
              <a:custGeom>
                <a:avLst/>
                <a:gdLst/>
                <a:ahLst/>
                <a:cxnLst/>
                <a:rect l="l" t="t" r="r" b="b"/>
                <a:pathLst>
                  <a:path w="628" h="632" extrusionOk="0">
                    <a:moveTo>
                      <a:pt x="313" y="1"/>
                    </a:moveTo>
                    <a:cubicBezTo>
                      <a:pt x="140" y="1"/>
                      <a:pt x="0" y="140"/>
                      <a:pt x="0" y="316"/>
                    </a:cubicBezTo>
                    <a:cubicBezTo>
                      <a:pt x="0" y="489"/>
                      <a:pt x="140" y="631"/>
                      <a:pt x="313" y="631"/>
                    </a:cubicBezTo>
                    <a:cubicBezTo>
                      <a:pt x="488" y="631"/>
                      <a:pt x="628" y="489"/>
                      <a:pt x="628" y="316"/>
                    </a:cubicBezTo>
                    <a:cubicBezTo>
                      <a:pt x="628" y="140"/>
                      <a:pt x="488"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5" name="Google Shape;5175;p33"/>
              <p:cNvSpPr/>
              <p:nvPr/>
            </p:nvSpPr>
            <p:spPr>
              <a:xfrm>
                <a:off x="5417925"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88" y="631"/>
                      <a:pt x="631" y="489"/>
                      <a:pt x="631" y="316"/>
                    </a:cubicBezTo>
                    <a:cubicBezTo>
                      <a:pt x="631" y="140"/>
                      <a:pt x="488"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5176;p33"/>
              <p:cNvSpPr/>
              <p:nvPr/>
            </p:nvSpPr>
            <p:spPr>
              <a:xfrm>
                <a:off x="5491225"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91" y="631"/>
                      <a:pt x="631" y="489"/>
                      <a:pt x="631" y="316"/>
                    </a:cubicBezTo>
                    <a:cubicBezTo>
                      <a:pt x="631" y="140"/>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7" name="Google Shape;5177;p33"/>
              <p:cNvSpPr/>
              <p:nvPr/>
            </p:nvSpPr>
            <p:spPr>
              <a:xfrm>
                <a:off x="5564600" y="1445625"/>
                <a:ext cx="15775" cy="15800"/>
              </a:xfrm>
              <a:custGeom>
                <a:avLst/>
                <a:gdLst/>
                <a:ahLst/>
                <a:cxnLst/>
                <a:rect l="l" t="t" r="r" b="b"/>
                <a:pathLst>
                  <a:path w="631" h="632" extrusionOk="0">
                    <a:moveTo>
                      <a:pt x="315" y="1"/>
                    </a:moveTo>
                    <a:cubicBezTo>
                      <a:pt x="142" y="1"/>
                      <a:pt x="0" y="140"/>
                      <a:pt x="0" y="316"/>
                    </a:cubicBezTo>
                    <a:cubicBezTo>
                      <a:pt x="0" y="489"/>
                      <a:pt x="142"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8" name="Google Shape;5178;p33"/>
              <p:cNvSpPr/>
              <p:nvPr/>
            </p:nvSpPr>
            <p:spPr>
              <a:xfrm>
                <a:off x="5637975" y="1445625"/>
                <a:ext cx="15700" cy="15800"/>
              </a:xfrm>
              <a:custGeom>
                <a:avLst/>
                <a:gdLst/>
                <a:ahLst/>
                <a:cxnLst/>
                <a:rect l="l" t="t" r="r" b="b"/>
                <a:pathLst>
                  <a:path w="628" h="632" extrusionOk="0">
                    <a:moveTo>
                      <a:pt x="313" y="1"/>
                    </a:moveTo>
                    <a:cubicBezTo>
                      <a:pt x="140" y="1"/>
                      <a:pt x="0" y="140"/>
                      <a:pt x="0" y="316"/>
                    </a:cubicBezTo>
                    <a:cubicBezTo>
                      <a:pt x="0" y="489"/>
                      <a:pt x="140" y="631"/>
                      <a:pt x="313" y="631"/>
                    </a:cubicBezTo>
                    <a:cubicBezTo>
                      <a:pt x="488" y="631"/>
                      <a:pt x="628" y="489"/>
                      <a:pt x="628" y="316"/>
                    </a:cubicBezTo>
                    <a:cubicBezTo>
                      <a:pt x="628" y="140"/>
                      <a:pt x="488"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33"/>
              <p:cNvSpPr/>
              <p:nvPr/>
            </p:nvSpPr>
            <p:spPr>
              <a:xfrm>
                <a:off x="5711275" y="1445625"/>
                <a:ext cx="15775" cy="15800"/>
              </a:xfrm>
              <a:custGeom>
                <a:avLst/>
                <a:gdLst/>
                <a:ahLst/>
                <a:cxnLst/>
                <a:rect l="l" t="t" r="r" b="b"/>
                <a:pathLst>
                  <a:path w="631" h="632" extrusionOk="0">
                    <a:moveTo>
                      <a:pt x="315" y="1"/>
                    </a:moveTo>
                    <a:cubicBezTo>
                      <a:pt x="142" y="1"/>
                      <a:pt x="0" y="140"/>
                      <a:pt x="0" y="316"/>
                    </a:cubicBezTo>
                    <a:cubicBezTo>
                      <a:pt x="0" y="489"/>
                      <a:pt x="142"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33"/>
              <p:cNvSpPr/>
              <p:nvPr/>
            </p:nvSpPr>
            <p:spPr>
              <a:xfrm>
                <a:off x="5784575" y="1445625"/>
                <a:ext cx="15775" cy="15800"/>
              </a:xfrm>
              <a:custGeom>
                <a:avLst/>
                <a:gdLst/>
                <a:ahLst/>
                <a:cxnLst/>
                <a:rect l="l" t="t" r="r" b="b"/>
                <a:pathLst>
                  <a:path w="631" h="632" extrusionOk="0">
                    <a:moveTo>
                      <a:pt x="315" y="1"/>
                    </a:moveTo>
                    <a:cubicBezTo>
                      <a:pt x="142" y="1"/>
                      <a:pt x="0" y="140"/>
                      <a:pt x="0" y="316"/>
                    </a:cubicBezTo>
                    <a:cubicBezTo>
                      <a:pt x="0" y="489"/>
                      <a:pt x="142" y="631"/>
                      <a:pt x="315" y="631"/>
                    </a:cubicBezTo>
                    <a:cubicBezTo>
                      <a:pt x="491" y="631"/>
                      <a:pt x="631" y="489"/>
                      <a:pt x="631" y="316"/>
                    </a:cubicBezTo>
                    <a:cubicBezTo>
                      <a:pt x="631" y="140"/>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1" name="Google Shape;5181;p33"/>
              <p:cNvSpPr/>
              <p:nvPr/>
            </p:nvSpPr>
            <p:spPr>
              <a:xfrm>
                <a:off x="5857950" y="1445625"/>
                <a:ext cx="15775" cy="15800"/>
              </a:xfrm>
              <a:custGeom>
                <a:avLst/>
                <a:gdLst/>
                <a:ahLst/>
                <a:cxnLst/>
                <a:rect l="l" t="t" r="r" b="b"/>
                <a:pathLst>
                  <a:path w="631" h="632" extrusionOk="0">
                    <a:moveTo>
                      <a:pt x="315" y="1"/>
                    </a:moveTo>
                    <a:cubicBezTo>
                      <a:pt x="142" y="1"/>
                      <a:pt x="0" y="140"/>
                      <a:pt x="0" y="316"/>
                    </a:cubicBezTo>
                    <a:cubicBezTo>
                      <a:pt x="0" y="489"/>
                      <a:pt x="142"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5182;p33"/>
              <p:cNvSpPr/>
              <p:nvPr/>
            </p:nvSpPr>
            <p:spPr>
              <a:xfrm>
                <a:off x="5931300" y="1445625"/>
                <a:ext cx="15725" cy="15800"/>
              </a:xfrm>
              <a:custGeom>
                <a:avLst/>
                <a:gdLst/>
                <a:ahLst/>
                <a:cxnLst/>
                <a:rect l="l" t="t" r="r" b="b"/>
                <a:pathLst>
                  <a:path w="629" h="632" extrusionOk="0">
                    <a:moveTo>
                      <a:pt x="313" y="1"/>
                    </a:moveTo>
                    <a:cubicBezTo>
                      <a:pt x="140" y="1"/>
                      <a:pt x="1" y="140"/>
                      <a:pt x="1" y="316"/>
                    </a:cubicBezTo>
                    <a:cubicBezTo>
                      <a:pt x="1" y="489"/>
                      <a:pt x="140" y="631"/>
                      <a:pt x="313" y="631"/>
                    </a:cubicBezTo>
                    <a:cubicBezTo>
                      <a:pt x="489" y="631"/>
                      <a:pt x="629" y="489"/>
                      <a:pt x="629" y="316"/>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3" name="Google Shape;5183;p33"/>
              <p:cNvSpPr/>
              <p:nvPr/>
            </p:nvSpPr>
            <p:spPr>
              <a:xfrm>
                <a:off x="600460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4" name="Google Shape;5184;p33"/>
              <p:cNvSpPr/>
              <p:nvPr/>
            </p:nvSpPr>
            <p:spPr>
              <a:xfrm>
                <a:off x="6077925" y="1445625"/>
                <a:ext cx="15775" cy="15800"/>
              </a:xfrm>
              <a:custGeom>
                <a:avLst/>
                <a:gdLst/>
                <a:ahLst/>
                <a:cxnLst/>
                <a:rect l="l" t="t" r="r" b="b"/>
                <a:pathLst>
                  <a:path w="631" h="632" extrusionOk="0">
                    <a:moveTo>
                      <a:pt x="315" y="1"/>
                    </a:moveTo>
                    <a:cubicBezTo>
                      <a:pt x="142" y="1"/>
                      <a:pt x="0" y="140"/>
                      <a:pt x="0" y="316"/>
                    </a:cubicBezTo>
                    <a:cubicBezTo>
                      <a:pt x="0" y="489"/>
                      <a:pt x="142" y="631"/>
                      <a:pt x="315" y="631"/>
                    </a:cubicBezTo>
                    <a:cubicBezTo>
                      <a:pt x="491" y="631"/>
                      <a:pt x="631" y="489"/>
                      <a:pt x="631" y="316"/>
                    </a:cubicBezTo>
                    <a:cubicBezTo>
                      <a:pt x="631" y="140"/>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5185;p33"/>
              <p:cNvSpPr/>
              <p:nvPr/>
            </p:nvSpPr>
            <p:spPr>
              <a:xfrm>
                <a:off x="615127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6" name="Google Shape;5186;p33"/>
              <p:cNvSpPr/>
              <p:nvPr/>
            </p:nvSpPr>
            <p:spPr>
              <a:xfrm>
                <a:off x="6224650" y="1445625"/>
                <a:ext cx="15725" cy="15800"/>
              </a:xfrm>
              <a:custGeom>
                <a:avLst/>
                <a:gdLst/>
                <a:ahLst/>
                <a:cxnLst/>
                <a:rect l="l" t="t" r="r" b="b"/>
                <a:pathLst>
                  <a:path w="629" h="632" extrusionOk="0">
                    <a:moveTo>
                      <a:pt x="313" y="1"/>
                    </a:moveTo>
                    <a:cubicBezTo>
                      <a:pt x="140" y="1"/>
                      <a:pt x="1" y="140"/>
                      <a:pt x="1" y="316"/>
                    </a:cubicBezTo>
                    <a:cubicBezTo>
                      <a:pt x="1" y="489"/>
                      <a:pt x="140" y="631"/>
                      <a:pt x="313" y="631"/>
                    </a:cubicBezTo>
                    <a:cubicBezTo>
                      <a:pt x="489" y="631"/>
                      <a:pt x="628" y="489"/>
                      <a:pt x="628" y="316"/>
                    </a:cubicBezTo>
                    <a:cubicBezTo>
                      <a:pt x="628"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7" name="Google Shape;5187;p33"/>
              <p:cNvSpPr/>
              <p:nvPr/>
            </p:nvSpPr>
            <p:spPr>
              <a:xfrm>
                <a:off x="629795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5188;p33"/>
              <p:cNvSpPr/>
              <p:nvPr/>
            </p:nvSpPr>
            <p:spPr>
              <a:xfrm>
                <a:off x="637125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9" name="Google Shape;5189;p33"/>
              <p:cNvSpPr/>
              <p:nvPr/>
            </p:nvSpPr>
            <p:spPr>
              <a:xfrm>
                <a:off x="644462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0" name="Google Shape;5190;p33"/>
              <p:cNvSpPr/>
              <p:nvPr/>
            </p:nvSpPr>
            <p:spPr>
              <a:xfrm>
                <a:off x="6448950" y="1506950"/>
                <a:ext cx="15800" cy="15775"/>
              </a:xfrm>
              <a:custGeom>
                <a:avLst/>
                <a:gdLst/>
                <a:ahLst/>
                <a:cxnLst/>
                <a:rect l="l" t="t" r="r" b="b"/>
                <a:pathLst>
                  <a:path w="632" h="631" extrusionOk="0">
                    <a:moveTo>
                      <a:pt x="316" y="0"/>
                    </a:moveTo>
                    <a:cubicBezTo>
                      <a:pt x="143" y="0"/>
                      <a:pt x="1" y="142"/>
                      <a:pt x="1" y="315"/>
                    </a:cubicBezTo>
                    <a:cubicBezTo>
                      <a:pt x="1" y="488"/>
                      <a:pt x="143" y="631"/>
                      <a:pt x="316" y="631"/>
                    </a:cubicBezTo>
                    <a:cubicBezTo>
                      <a:pt x="492" y="631"/>
                      <a:pt x="631" y="488"/>
                      <a:pt x="631" y="315"/>
                    </a:cubicBezTo>
                    <a:cubicBezTo>
                      <a:pt x="631" y="142"/>
                      <a:pt x="492"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33"/>
              <p:cNvSpPr/>
              <p:nvPr/>
            </p:nvSpPr>
            <p:spPr>
              <a:xfrm>
                <a:off x="6448950" y="1579350"/>
                <a:ext cx="15800" cy="15700"/>
              </a:xfrm>
              <a:custGeom>
                <a:avLst/>
                <a:gdLst/>
                <a:ahLst/>
                <a:cxnLst/>
                <a:rect l="l" t="t" r="r" b="b"/>
                <a:pathLst>
                  <a:path w="632" h="628" extrusionOk="0">
                    <a:moveTo>
                      <a:pt x="316" y="0"/>
                    </a:moveTo>
                    <a:cubicBezTo>
                      <a:pt x="143" y="0"/>
                      <a:pt x="1" y="139"/>
                      <a:pt x="1" y="315"/>
                    </a:cubicBezTo>
                    <a:cubicBezTo>
                      <a:pt x="1" y="488"/>
                      <a:pt x="143" y="628"/>
                      <a:pt x="316" y="628"/>
                    </a:cubicBezTo>
                    <a:cubicBezTo>
                      <a:pt x="492" y="628"/>
                      <a:pt x="631" y="488"/>
                      <a:pt x="631" y="315"/>
                    </a:cubicBezTo>
                    <a:cubicBezTo>
                      <a:pt x="631" y="139"/>
                      <a:pt x="492"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5192;p33"/>
              <p:cNvSpPr/>
              <p:nvPr/>
            </p:nvSpPr>
            <p:spPr>
              <a:xfrm>
                <a:off x="6448950" y="1651675"/>
                <a:ext cx="15800" cy="15775"/>
              </a:xfrm>
              <a:custGeom>
                <a:avLst/>
                <a:gdLst/>
                <a:ahLst/>
                <a:cxnLst/>
                <a:rect l="l" t="t" r="r" b="b"/>
                <a:pathLst>
                  <a:path w="632" h="631" extrusionOk="0">
                    <a:moveTo>
                      <a:pt x="316" y="0"/>
                    </a:moveTo>
                    <a:cubicBezTo>
                      <a:pt x="143" y="0"/>
                      <a:pt x="1" y="142"/>
                      <a:pt x="1" y="315"/>
                    </a:cubicBezTo>
                    <a:cubicBezTo>
                      <a:pt x="1" y="491"/>
                      <a:pt x="143" y="630"/>
                      <a:pt x="316" y="630"/>
                    </a:cubicBezTo>
                    <a:cubicBezTo>
                      <a:pt x="492" y="630"/>
                      <a:pt x="631" y="491"/>
                      <a:pt x="631" y="315"/>
                    </a:cubicBezTo>
                    <a:cubicBezTo>
                      <a:pt x="631" y="142"/>
                      <a:pt x="492"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33"/>
              <p:cNvSpPr/>
              <p:nvPr/>
            </p:nvSpPr>
            <p:spPr>
              <a:xfrm>
                <a:off x="6448950" y="1724050"/>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5194;p33"/>
              <p:cNvSpPr/>
              <p:nvPr/>
            </p:nvSpPr>
            <p:spPr>
              <a:xfrm>
                <a:off x="6448950" y="1796450"/>
                <a:ext cx="15800" cy="15725"/>
              </a:xfrm>
              <a:custGeom>
                <a:avLst/>
                <a:gdLst/>
                <a:ahLst/>
                <a:cxnLst/>
                <a:rect l="l" t="t" r="r" b="b"/>
                <a:pathLst>
                  <a:path w="632" h="629" extrusionOk="0">
                    <a:moveTo>
                      <a:pt x="316" y="1"/>
                    </a:moveTo>
                    <a:cubicBezTo>
                      <a:pt x="143" y="1"/>
                      <a:pt x="1" y="140"/>
                      <a:pt x="1" y="316"/>
                    </a:cubicBezTo>
                    <a:cubicBezTo>
                      <a:pt x="1" y="489"/>
                      <a:pt x="143" y="628"/>
                      <a:pt x="316" y="628"/>
                    </a:cubicBezTo>
                    <a:cubicBezTo>
                      <a:pt x="492" y="628"/>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5" name="Google Shape;5195;p33"/>
              <p:cNvSpPr/>
              <p:nvPr/>
            </p:nvSpPr>
            <p:spPr>
              <a:xfrm>
                <a:off x="6448950" y="1868775"/>
                <a:ext cx="15800" cy="15800"/>
              </a:xfrm>
              <a:custGeom>
                <a:avLst/>
                <a:gdLst/>
                <a:ahLst/>
                <a:cxnLst/>
                <a:rect l="l" t="t" r="r" b="b"/>
                <a:pathLst>
                  <a:path w="632" h="632" extrusionOk="0">
                    <a:moveTo>
                      <a:pt x="316" y="1"/>
                    </a:moveTo>
                    <a:cubicBezTo>
                      <a:pt x="143" y="1"/>
                      <a:pt x="1" y="143"/>
                      <a:pt x="1" y="316"/>
                    </a:cubicBezTo>
                    <a:cubicBezTo>
                      <a:pt x="1" y="492"/>
                      <a:pt x="143" y="631"/>
                      <a:pt x="316" y="631"/>
                    </a:cubicBezTo>
                    <a:cubicBezTo>
                      <a:pt x="492" y="631"/>
                      <a:pt x="631" y="492"/>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6" name="Google Shape;5196;p33"/>
              <p:cNvSpPr/>
              <p:nvPr/>
            </p:nvSpPr>
            <p:spPr>
              <a:xfrm>
                <a:off x="6448950" y="1941175"/>
                <a:ext cx="15800" cy="15775"/>
              </a:xfrm>
              <a:custGeom>
                <a:avLst/>
                <a:gdLst/>
                <a:ahLst/>
                <a:cxnLst/>
                <a:rect l="l" t="t" r="r" b="b"/>
                <a:pathLst>
                  <a:path w="632" h="631" extrusionOk="0">
                    <a:moveTo>
                      <a:pt x="316" y="0"/>
                    </a:moveTo>
                    <a:cubicBezTo>
                      <a:pt x="143" y="0"/>
                      <a:pt x="1" y="140"/>
                      <a:pt x="1" y="316"/>
                    </a:cubicBezTo>
                    <a:cubicBezTo>
                      <a:pt x="1" y="489"/>
                      <a:pt x="143" y="631"/>
                      <a:pt x="316" y="631"/>
                    </a:cubicBezTo>
                    <a:cubicBezTo>
                      <a:pt x="492" y="631"/>
                      <a:pt x="631" y="489"/>
                      <a:pt x="631" y="316"/>
                    </a:cubicBezTo>
                    <a:cubicBezTo>
                      <a:pt x="631" y="140"/>
                      <a:pt x="492"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7" name="Google Shape;5197;p33"/>
              <p:cNvSpPr/>
              <p:nvPr/>
            </p:nvSpPr>
            <p:spPr>
              <a:xfrm>
                <a:off x="6448950" y="2013575"/>
                <a:ext cx="15800" cy="15700"/>
              </a:xfrm>
              <a:custGeom>
                <a:avLst/>
                <a:gdLst/>
                <a:ahLst/>
                <a:cxnLst/>
                <a:rect l="l" t="t" r="r" b="b"/>
                <a:pathLst>
                  <a:path w="632" h="628" extrusionOk="0">
                    <a:moveTo>
                      <a:pt x="316" y="0"/>
                    </a:moveTo>
                    <a:cubicBezTo>
                      <a:pt x="143" y="0"/>
                      <a:pt x="1" y="140"/>
                      <a:pt x="1" y="315"/>
                    </a:cubicBezTo>
                    <a:cubicBezTo>
                      <a:pt x="1" y="488"/>
                      <a:pt x="143" y="628"/>
                      <a:pt x="316" y="628"/>
                    </a:cubicBezTo>
                    <a:cubicBezTo>
                      <a:pt x="492" y="628"/>
                      <a:pt x="631" y="488"/>
                      <a:pt x="631" y="315"/>
                    </a:cubicBezTo>
                    <a:cubicBezTo>
                      <a:pt x="631" y="140"/>
                      <a:pt x="492"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8" name="Google Shape;5198;p33"/>
              <p:cNvSpPr/>
              <p:nvPr/>
            </p:nvSpPr>
            <p:spPr>
              <a:xfrm>
                <a:off x="6448950" y="2085900"/>
                <a:ext cx="15800" cy="15775"/>
              </a:xfrm>
              <a:custGeom>
                <a:avLst/>
                <a:gdLst/>
                <a:ahLst/>
                <a:cxnLst/>
                <a:rect l="l" t="t" r="r" b="b"/>
                <a:pathLst>
                  <a:path w="632" h="631" extrusionOk="0">
                    <a:moveTo>
                      <a:pt x="316" y="0"/>
                    </a:moveTo>
                    <a:cubicBezTo>
                      <a:pt x="143" y="0"/>
                      <a:pt x="1" y="142"/>
                      <a:pt x="1" y="315"/>
                    </a:cubicBezTo>
                    <a:cubicBezTo>
                      <a:pt x="1" y="491"/>
                      <a:pt x="143" y="631"/>
                      <a:pt x="316" y="631"/>
                    </a:cubicBezTo>
                    <a:cubicBezTo>
                      <a:pt x="492" y="631"/>
                      <a:pt x="631" y="491"/>
                      <a:pt x="631" y="315"/>
                    </a:cubicBezTo>
                    <a:cubicBezTo>
                      <a:pt x="631" y="142"/>
                      <a:pt x="492"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9" name="Google Shape;5199;p33"/>
              <p:cNvSpPr/>
              <p:nvPr/>
            </p:nvSpPr>
            <p:spPr>
              <a:xfrm>
                <a:off x="6448950" y="215827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0" name="Google Shape;5200;p33"/>
              <p:cNvSpPr/>
              <p:nvPr/>
            </p:nvSpPr>
            <p:spPr>
              <a:xfrm>
                <a:off x="6448950" y="2230675"/>
                <a:ext cx="15800" cy="15725"/>
              </a:xfrm>
              <a:custGeom>
                <a:avLst/>
                <a:gdLst/>
                <a:ahLst/>
                <a:cxnLst/>
                <a:rect l="l" t="t" r="r" b="b"/>
                <a:pathLst>
                  <a:path w="632" h="629" extrusionOk="0">
                    <a:moveTo>
                      <a:pt x="316" y="1"/>
                    </a:moveTo>
                    <a:cubicBezTo>
                      <a:pt x="143" y="1"/>
                      <a:pt x="1" y="140"/>
                      <a:pt x="1" y="313"/>
                    </a:cubicBezTo>
                    <a:cubicBezTo>
                      <a:pt x="1" y="489"/>
                      <a:pt x="143" y="628"/>
                      <a:pt x="316" y="628"/>
                    </a:cubicBezTo>
                    <a:cubicBezTo>
                      <a:pt x="492" y="628"/>
                      <a:pt x="631" y="489"/>
                      <a:pt x="631" y="313"/>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1" name="Google Shape;5201;p33"/>
              <p:cNvSpPr/>
              <p:nvPr/>
            </p:nvSpPr>
            <p:spPr>
              <a:xfrm>
                <a:off x="6448950" y="2303000"/>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2" name="Google Shape;5202;p33"/>
              <p:cNvSpPr/>
              <p:nvPr/>
            </p:nvSpPr>
            <p:spPr>
              <a:xfrm>
                <a:off x="6448950" y="2375400"/>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3" name="Google Shape;5203;p33"/>
              <p:cNvSpPr/>
              <p:nvPr/>
            </p:nvSpPr>
            <p:spPr>
              <a:xfrm>
                <a:off x="6448950" y="2447725"/>
                <a:ext cx="15800" cy="15800"/>
              </a:xfrm>
              <a:custGeom>
                <a:avLst/>
                <a:gdLst/>
                <a:ahLst/>
                <a:cxnLst/>
                <a:rect l="l" t="t" r="r" b="b"/>
                <a:pathLst>
                  <a:path w="632" h="632" extrusionOk="0">
                    <a:moveTo>
                      <a:pt x="316" y="1"/>
                    </a:moveTo>
                    <a:cubicBezTo>
                      <a:pt x="143" y="1"/>
                      <a:pt x="1" y="143"/>
                      <a:pt x="1" y="316"/>
                    </a:cubicBezTo>
                    <a:cubicBezTo>
                      <a:pt x="1" y="492"/>
                      <a:pt x="143" y="631"/>
                      <a:pt x="316" y="631"/>
                    </a:cubicBezTo>
                    <a:cubicBezTo>
                      <a:pt x="492" y="631"/>
                      <a:pt x="631" y="492"/>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4" name="Google Shape;5204;p33"/>
              <p:cNvSpPr/>
              <p:nvPr/>
            </p:nvSpPr>
            <p:spPr>
              <a:xfrm>
                <a:off x="6448950" y="2520125"/>
                <a:ext cx="15800" cy="15775"/>
              </a:xfrm>
              <a:custGeom>
                <a:avLst/>
                <a:gdLst/>
                <a:ahLst/>
                <a:cxnLst/>
                <a:rect l="l" t="t" r="r" b="b"/>
                <a:pathLst>
                  <a:path w="632" h="631" extrusionOk="0">
                    <a:moveTo>
                      <a:pt x="316" y="0"/>
                    </a:moveTo>
                    <a:cubicBezTo>
                      <a:pt x="143" y="0"/>
                      <a:pt x="1" y="143"/>
                      <a:pt x="1" y="316"/>
                    </a:cubicBezTo>
                    <a:cubicBezTo>
                      <a:pt x="1" y="489"/>
                      <a:pt x="143" y="631"/>
                      <a:pt x="316" y="631"/>
                    </a:cubicBezTo>
                    <a:cubicBezTo>
                      <a:pt x="492" y="631"/>
                      <a:pt x="631" y="489"/>
                      <a:pt x="631" y="316"/>
                    </a:cubicBezTo>
                    <a:cubicBezTo>
                      <a:pt x="631" y="143"/>
                      <a:pt x="492"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5" name="Google Shape;5205;p33"/>
              <p:cNvSpPr/>
              <p:nvPr/>
            </p:nvSpPr>
            <p:spPr>
              <a:xfrm>
                <a:off x="4762600" y="3915975"/>
                <a:ext cx="15725" cy="15800"/>
              </a:xfrm>
              <a:custGeom>
                <a:avLst/>
                <a:gdLst/>
                <a:ahLst/>
                <a:cxnLst/>
                <a:rect l="l" t="t" r="r" b="b"/>
                <a:pathLst>
                  <a:path w="629" h="632" extrusionOk="0">
                    <a:moveTo>
                      <a:pt x="313" y="1"/>
                    </a:moveTo>
                    <a:cubicBezTo>
                      <a:pt x="140" y="1"/>
                      <a:pt x="0" y="143"/>
                      <a:pt x="0" y="316"/>
                    </a:cubicBezTo>
                    <a:cubicBezTo>
                      <a:pt x="0"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6" name="Google Shape;5206;p33"/>
              <p:cNvSpPr/>
              <p:nvPr/>
            </p:nvSpPr>
            <p:spPr>
              <a:xfrm>
                <a:off x="4835900" y="3915975"/>
                <a:ext cx="15775" cy="15800"/>
              </a:xfrm>
              <a:custGeom>
                <a:avLst/>
                <a:gdLst/>
                <a:ahLst/>
                <a:cxnLst/>
                <a:rect l="l" t="t" r="r" b="b"/>
                <a:pathLst>
                  <a:path w="631" h="632" extrusionOk="0">
                    <a:moveTo>
                      <a:pt x="316" y="1"/>
                    </a:moveTo>
                    <a:cubicBezTo>
                      <a:pt x="140" y="1"/>
                      <a:pt x="0" y="143"/>
                      <a:pt x="0" y="316"/>
                    </a:cubicBezTo>
                    <a:cubicBezTo>
                      <a:pt x="0"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7" name="Google Shape;5207;p33"/>
              <p:cNvSpPr/>
              <p:nvPr/>
            </p:nvSpPr>
            <p:spPr>
              <a:xfrm>
                <a:off x="4909275" y="3915975"/>
                <a:ext cx="15700" cy="15800"/>
              </a:xfrm>
              <a:custGeom>
                <a:avLst/>
                <a:gdLst/>
                <a:ahLst/>
                <a:cxnLst/>
                <a:rect l="l" t="t" r="r" b="b"/>
                <a:pathLst>
                  <a:path w="628" h="632" extrusionOk="0">
                    <a:moveTo>
                      <a:pt x="313" y="1"/>
                    </a:moveTo>
                    <a:cubicBezTo>
                      <a:pt x="140" y="1"/>
                      <a:pt x="0" y="143"/>
                      <a:pt x="0" y="316"/>
                    </a:cubicBezTo>
                    <a:cubicBezTo>
                      <a:pt x="0"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8" name="Google Shape;5208;p33"/>
              <p:cNvSpPr/>
              <p:nvPr/>
            </p:nvSpPr>
            <p:spPr>
              <a:xfrm>
                <a:off x="4982575" y="3915975"/>
                <a:ext cx="15775" cy="15800"/>
              </a:xfrm>
              <a:custGeom>
                <a:avLst/>
                <a:gdLst/>
                <a:ahLst/>
                <a:cxnLst/>
                <a:rect l="l" t="t" r="r" b="b"/>
                <a:pathLst>
                  <a:path w="631" h="632" extrusionOk="0">
                    <a:moveTo>
                      <a:pt x="316" y="1"/>
                    </a:moveTo>
                    <a:cubicBezTo>
                      <a:pt x="140" y="1"/>
                      <a:pt x="0" y="143"/>
                      <a:pt x="0" y="316"/>
                    </a:cubicBezTo>
                    <a:cubicBezTo>
                      <a:pt x="0"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33"/>
              <p:cNvSpPr/>
              <p:nvPr/>
            </p:nvSpPr>
            <p:spPr>
              <a:xfrm>
                <a:off x="505587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91" y="631"/>
                      <a:pt x="631" y="489"/>
                      <a:pt x="631" y="316"/>
                    </a:cubicBezTo>
                    <a:cubicBezTo>
                      <a:pt x="631" y="143"/>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33"/>
              <p:cNvSpPr/>
              <p:nvPr/>
            </p:nvSpPr>
            <p:spPr>
              <a:xfrm>
                <a:off x="5129250" y="3915975"/>
                <a:ext cx="15775" cy="15800"/>
              </a:xfrm>
              <a:custGeom>
                <a:avLst/>
                <a:gdLst/>
                <a:ahLst/>
                <a:cxnLst/>
                <a:rect l="l" t="t" r="r" b="b"/>
                <a:pathLst>
                  <a:path w="631" h="632" extrusionOk="0">
                    <a:moveTo>
                      <a:pt x="316" y="1"/>
                    </a:moveTo>
                    <a:cubicBezTo>
                      <a:pt x="140" y="1"/>
                      <a:pt x="0" y="143"/>
                      <a:pt x="0" y="316"/>
                    </a:cubicBezTo>
                    <a:cubicBezTo>
                      <a:pt x="0"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1" name="Google Shape;5211;p33"/>
              <p:cNvSpPr/>
              <p:nvPr/>
            </p:nvSpPr>
            <p:spPr>
              <a:xfrm>
                <a:off x="5202550"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91" y="631"/>
                      <a:pt x="631" y="489"/>
                      <a:pt x="631" y="316"/>
                    </a:cubicBezTo>
                    <a:cubicBezTo>
                      <a:pt x="631" y="143"/>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33"/>
              <p:cNvSpPr/>
              <p:nvPr/>
            </p:nvSpPr>
            <p:spPr>
              <a:xfrm>
                <a:off x="5275925" y="3915975"/>
                <a:ext cx="15775" cy="15800"/>
              </a:xfrm>
              <a:custGeom>
                <a:avLst/>
                <a:gdLst/>
                <a:ahLst/>
                <a:cxnLst/>
                <a:rect l="l" t="t" r="r" b="b"/>
                <a:pathLst>
                  <a:path w="631" h="632" extrusionOk="0">
                    <a:moveTo>
                      <a:pt x="315" y="1"/>
                    </a:moveTo>
                    <a:cubicBezTo>
                      <a:pt x="140" y="1"/>
                      <a:pt x="0" y="143"/>
                      <a:pt x="0" y="316"/>
                    </a:cubicBezTo>
                    <a:cubicBezTo>
                      <a:pt x="0" y="489"/>
                      <a:pt x="140"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3" name="Google Shape;5213;p33"/>
              <p:cNvSpPr/>
              <p:nvPr/>
            </p:nvSpPr>
            <p:spPr>
              <a:xfrm>
                <a:off x="534922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91" y="631"/>
                      <a:pt x="631" y="489"/>
                      <a:pt x="631" y="316"/>
                    </a:cubicBezTo>
                    <a:cubicBezTo>
                      <a:pt x="631" y="143"/>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4" name="Google Shape;5214;p33"/>
              <p:cNvSpPr/>
              <p:nvPr/>
            </p:nvSpPr>
            <p:spPr>
              <a:xfrm>
                <a:off x="5422600" y="3915975"/>
                <a:ext cx="15775" cy="15800"/>
              </a:xfrm>
              <a:custGeom>
                <a:avLst/>
                <a:gdLst/>
                <a:ahLst/>
                <a:cxnLst/>
                <a:rect l="l" t="t" r="r" b="b"/>
                <a:pathLst>
                  <a:path w="631" h="632" extrusionOk="0">
                    <a:moveTo>
                      <a:pt x="315" y="1"/>
                    </a:moveTo>
                    <a:cubicBezTo>
                      <a:pt x="140" y="1"/>
                      <a:pt x="0" y="143"/>
                      <a:pt x="0" y="316"/>
                    </a:cubicBezTo>
                    <a:cubicBezTo>
                      <a:pt x="0" y="489"/>
                      <a:pt x="140"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33"/>
              <p:cNvSpPr/>
              <p:nvPr/>
            </p:nvSpPr>
            <p:spPr>
              <a:xfrm>
                <a:off x="5495900" y="3915975"/>
                <a:ext cx="15775" cy="15800"/>
              </a:xfrm>
              <a:custGeom>
                <a:avLst/>
                <a:gdLst/>
                <a:ahLst/>
                <a:cxnLst/>
                <a:rect l="l" t="t" r="r" b="b"/>
                <a:pathLst>
                  <a:path w="631" h="632" extrusionOk="0">
                    <a:moveTo>
                      <a:pt x="315" y="1"/>
                    </a:moveTo>
                    <a:cubicBezTo>
                      <a:pt x="143" y="1"/>
                      <a:pt x="0" y="143"/>
                      <a:pt x="0" y="316"/>
                    </a:cubicBezTo>
                    <a:cubicBezTo>
                      <a:pt x="0" y="489"/>
                      <a:pt x="143" y="631"/>
                      <a:pt x="315" y="631"/>
                    </a:cubicBezTo>
                    <a:cubicBezTo>
                      <a:pt x="491" y="631"/>
                      <a:pt x="631" y="489"/>
                      <a:pt x="631" y="316"/>
                    </a:cubicBezTo>
                    <a:cubicBezTo>
                      <a:pt x="631" y="143"/>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33"/>
              <p:cNvSpPr/>
              <p:nvPr/>
            </p:nvSpPr>
            <p:spPr>
              <a:xfrm>
                <a:off x="5569275" y="3915975"/>
                <a:ext cx="15775" cy="15800"/>
              </a:xfrm>
              <a:custGeom>
                <a:avLst/>
                <a:gdLst/>
                <a:ahLst/>
                <a:cxnLst/>
                <a:rect l="l" t="t" r="r" b="b"/>
                <a:pathLst>
                  <a:path w="631" h="632" extrusionOk="0">
                    <a:moveTo>
                      <a:pt x="315" y="1"/>
                    </a:moveTo>
                    <a:cubicBezTo>
                      <a:pt x="140" y="1"/>
                      <a:pt x="0" y="143"/>
                      <a:pt x="0" y="316"/>
                    </a:cubicBezTo>
                    <a:cubicBezTo>
                      <a:pt x="0" y="489"/>
                      <a:pt x="140"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33"/>
              <p:cNvSpPr/>
              <p:nvPr/>
            </p:nvSpPr>
            <p:spPr>
              <a:xfrm>
                <a:off x="5642575" y="3915975"/>
                <a:ext cx="15775" cy="15800"/>
              </a:xfrm>
              <a:custGeom>
                <a:avLst/>
                <a:gdLst/>
                <a:ahLst/>
                <a:cxnLst/>
                <a:rect l="l" t="t" r="r" b="b"/>
                <a:pathLst>
                  <a:path w="631" h="632" extrusionOk="0">
                    <a:moveTo>
                      <a:pt x="315" y="1"/>
                    </a:moveTo>
                    <a:cubicBezTo>
                      <a:pt x="142" y="1"/>
                      <a:pt x="0" y="143"/>
                      <a:pt x="0" y="316"/>
                    </a:cubicBezTo>
                    <a:cubicBezTo>
                      <a:pt x="0" y="489"/>
                      <a:pt x="142" y="631"/>
                      <a:pt x="315" y="631"/>
                    </a:cubicBezTo>
                    <a:cubicBezTo>
                      <a:pt x="491" y="631"/>
                      <a:pt x="631" y="489"/>
                      <a:pt x="631" y="316"/>
                    </a:cubicBezTo>
                    <a:cubicBezTo>
                      <a:pt x="631" y="143"/>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33"/>
              <p:cNvSpPr/>
              <p:nvPr/>
            </p:nvSpPr>
            <p:spPr>
              <a:xfrm>
                <a:off x="5715950" y="3915975"/>
                <a:ext cx="15775" cy="15800"/>
              </a:xfrm>
              <a:custGeom>
                <a:avLst/>
                <a:gdLst/>
                <a:ahLst/>
                <a:cxnLst/>
                <a:rect l="l" t="t" r="r" b="b"/>
                <a:pathLst>
                  <a:path w="631" h="632" extrusionOk="0">
                    <a:moveTo>
                      <a:pt x="315" y="1"/>
                    </a:moveTo>
                    <a:cubicBezTo>
                      <a:pt x="140" y="1"/>
                      <a:pt x="0" y="143"/>
                      <a:pt x="0" y="316"/>
                    </a:cubicBezTo>
                    <a:cubicBezTo>
                      <a:pt x="0" y="489"/>
                      <a:pt x="140"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9" name="Google Shape;5219;p33"/>
              <p:cNvSpPr/>
              <p:nvPr/>
            </p:nvSpPr>
            <p:spPr>
              <a:xfrm>
                <a:off x="5789250" y="3915975"/>
                <a:ext cx="15775" cy="15800"/>
              </a:xfrm>
              <a:custGeom>
                <a:avLst/>
                <a:gdLst/>
                <a:ahLst/>
                <a:cxnLst/>
                <a:rect l="l" t="t" r="r" b="b"/>
                <a:pathLst>
                  <a:path w="631" h="632" extrusionOk="0">
                    <a:moveTo>
                      <a:pt x="315" y="1"/>
                    </a:moveTo>
                    <a:cubicBezTo>
                      <a:pt x="142" y="1"/>
                      <a:pt x="0" y="143"/>
                      <a:pt x="0" y="316"/>
                    </a:cubicBezTo>
                    <a:cubicBezTo>
                      <a:pt x="0" y="489"/>
                      <a:pt x="142" y="631"/>
                      <a:pt x="315" y="631"/>
                    </a:cubicBezTo>
                    <a:cubicBezTo>
                      <a:pt x="491" y="631"/>
                      <a:pt x="631" y="489"/>
                      <a:pt x="631" y="316"/>
                    </a:cubicBezTo>
                    <a:cubicBezTo>
                      <a:pt x="631" y="143"/>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0" name="Google Shape;5220;p33"/>
              <p:cNvSpPr/>
              <p:nvPr/>
            </p:nvSpPr>
            <p:spPr>
              <a:xfrm>
                <a:off x="5862600" y="3915975"/>
                <a:ext cx="15800" cy="15800"/>
              </a:xfrm>
              <a:custGeom>
                <a:avLst/>
                <a:gdLst/>
                <a:ahLst/>
                <a:cxnLst/>
                <a:rect l="l" t="t" r="r" b="b"/>
                <a:pathLst>
                  <a:path w="632" h="632" extrusionOk="0">
                    <a:moveTo>
                      <a:pt x="316" y="1"/>
                    </a:moveTo>
                    <a:cubicBezTo>
                      <a:pt x="140" y="1"/>
                      <a:pt x="1" y="143"/>
                      <a:pt x="1" y="316"/>
                    </a:cubicBezTo>
                    <a:cubicBezTo>
                      <a:pt x="1"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1" name="Google Shape;5221;p33"/>
              <p:cNvSpPr/>
              <p:nvPr/>
            </p:nvSpPr>
            <p:spPr>
              <a:xfrm>
                <a:off x="5935925" y="3915975"/>
                <a:ext cx="15775" cy="15800"/>
              </a:xfrm>
              <a:custGeom>
                <a:avLst/>
                <a:gdLst/>
                <a:ahLst/>
                <a:cxnLst/>
                <a:rect l="l" t="t" r="r" b="b"/>
                <a:pathLst>
                  <a:path w="631" h="632" extrusionOk="0">
                    <a:moveTo>
                      <a:pt x="315" y="1"/>
                    </a:moveTo>
                    <a:cubicBezTo>
                      <a:pt x="142" y="1"/>
                      <a:pt x="0" y="143"/>
                      <a:pt x="0" y="316"/>
                    </a:cubicBezTo>
                    <a:cubicBezTo>
                      <a:pt x="0" y="489"/>
                      <a:pt x="142" y="631"/>
                      <a:pt x="315" y="631"/>
                    </a:cubicBezTo>
                    <a:cubicBezTo>
                      <a:pt x="491" y="631"/>
                      <a:pt x="631" y="489"/>
                      <a:pt x="631" y="316"/>
                    </a:cubicBezTo>
                    <a:cubicBezTo>
                      <a:pt x="631" y="143"/>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2" name="Google Shape;5222;p33"/>
              <p:cNvSpPr/>
              <p:nvPr/>
            </p:nvSpPr>
            <p:spPr>
              <a:xfrm>
                <a:off x="6009275" y="3915975"/>
                <a:ext cx="15800" cy="15800"/>
              </a:xfrm>
              <a:custGeom>
                <a:avLst/>
                <a:gdLst/>
                <a:ahLst/>
                <a:cxnLst/>
                <a:rect l="l" t="t" r="r" b="b"/>
                <a:pathLst>
                  <a:path w="632" h="632" extrusionOk="0">
                    <a:moveTo>
                      <a:pt x="316" y="1"/>
                    </a:moveTo>
                    <a:cubicBezTo>
                      <a:pt x="140" y="1"/>
                      <a:pt x="1" y="143"/>
                      <a:pt x="1" y="316"/>
                    </a:cubicBezTo>
                    <a:cubicBezTo>
                      <a:pt x="1"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3" name="Google Shape;5223;p33"/>
              <p:cNvSpPr/>
              <p:nvPr/>
            </p:nvSpPr>
            <p:spPr>
              <a:xfrm>
                <a:off x="608257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4" name="Google Shape;5224;p33"/>
              <p:cNvSpPr/>
              <p:nvPr/>
            </p:nvSpPr>
            <p:spPr>
              <a:xfrm>
                <a:off x="6155950" y="3915975"/>
                <a:ext cx="15800" cy="15800"/>
              </a:xfrm>
              <a:custGeom>
                <a:avLst/>
                <a:gdLst/>
                <a:ahLst/>
                <a:cxnLst/>
                <a:rect l="l" t="t" r="r" b="b"/>
                <a:pathLst>
                  <a:path w="632" h="632" extrusionOk="0">
                    <a:moveTo>
                      <a:pt x="316" y="1"/>
                    </a:moveTo>
                    <a:cubicBezTo>
                      <a:pt x="140" y="1"/>
                      <a:pt x="1" y="143"/>
                      <a:pt x="1" y="316"/>
                    </a:cubicBezTo>
                    <a:cubicBezTo>
                      <a:pt x="1"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5" name="Google Shape;5225;p33"/>
              <p:cNvSpPr/>
              <p:nvPr/>
            </p:nvSpPr>
            <p:spPr>
              <a:xfrm>
                <a:off x="622925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6" name="Google Shape;5226;p33"/>
              <p:cNvSpPr/>
              <p:nvPr/>
            </p:nvSpPr>
            <p:spPr>
              <a:xfrm>
                <a:off x="6302625" y="3915975"/>
                <a:ext cx="15800" cy="15800"/>
              </a:xfrm>
              <a:custGeom>
                <a:avLst/>
                <a:gdLst/>
                <a:ahLst/>
                <a:cxnLst/>
                <a:rect l="l" t="t" r="r" b="b"/>
                <a:pathLst>
                  <a:path w="632" h="632" extrusionOk="0">
                    <a:moveTo>
                      <a:pt x="316" y="1"/>
                    </a:moveTo>
                    <a:cubicBezTo>
                      <a:pt x="140" y="1"/>
                      <a:pt x="1" y="143"/>
                      <a:pt x="1" y="316"/>
                    </a:cubicBezTo>
                    <a:cubicBezTo>
                      <a:pt x="1"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7" name="Google Shape;5227;p33"/>
              <p:cNvSpPr/>
              <p:nvPr/>
            </p:nvSpPr>
            <p:spPr>
              <a:xfrm>
                <a:off x="637592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8" name="Google Shape;5228;p33"/>
              <p:cNvSpPr/>
              <p:nvPr/>
            </p:nvSpPr>
            <p:spPr>
              <a:xfrm>
                <a:off x="6449300" y="3915975"/>
                <a:ext cx="15800" cy="15800"/>
              </a:xfrm>
              <a:custGeom>
                <a:avLst/>
                <a:gdLst/>
                <a:ahLst/>
                <a:cxnLst/>
                <a:rect l="l" t="t" r="r" b="b"/>
                <a:pathLst>
                  <a:path w="632" h="632" extrusionOk="0">
                    <a:moveTo>
                      <a:pt x="316" y="1"/>
                    </a:moveTo>
                    <a:cubicBezTo>
                      <a:pt x="140" y="1"/>
                      <a:pt x="1" y="143"/>
                      <a:pt x="1" y="316"/>
                    </a:cubicBezTo>
                    <a:cubicBezTo>
                      <a:pt x="1"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9" name="Google Shape;5229;p33"/>
              <p:cNvSpPr/>
              <p:nvPr/>
            </p:nvSpPr>
            <p:spPr>
              <a:xfrm>
                <a:off x="6453625" y="385467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0" name="Google Shape;5230;p33"/>
              <p:cNvSpPr/>
              <p:nvPr/>
            </p:nvSpPr>
            <p:spPr>
              <a:xfrm>
                <a:off x="6453625" y="37822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1" name="Google Shape;5231;p33"/>
              <p:cNvSpPr/>
              <p:nvPr/>
            </p:nvSpPr>
            <p:spPr>
              <a:xfrm>
                <a:off x="6453625" y="3709950"/>
                <a:ext cx="15800" cy="15725"/>
              </a:xfrm>
              <a:custGeom>
                <a:avLst/>
                <a:gdLst/>
                <a:ahLst/>
                <a:cxnLst/>
                <a:rect l="l" t="t" r="r" b="b"/>
                <a:pathLst>
                  <a:path w="632" h="629" extrusionOk="0">
                    <a:moveTo>
                      <a:pt x="316" y="1"/>
                    </a:moveTo>
                    <a:cubicBezTo>
                      <a:pt x="143" y="1"/>
                      <a:pt x="1" y="140"/>
                      <a:pt x="1" y="313"/>
                    </a:cubicBezTo>
                    <a:cubicBezTo>
                      <a:pt x="1" y="489"/>
                      <a:pt x="143" y="629"/>
                      <a:pt x="316" y="629"/>
                    </a:cubicBezTo>
                    <a:cubicBezTo>
                      <a:pt x="489" y="629"/>
                      <a:pt x="631" y="489"/>
                      <a:pt x="631" y="313"/>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2" name="Google Shape;5232;p33"/>
              <p:cNvSpPr/>
              <p:nvPr/>
            </p:nvSpPr>
            <p:spPr>
              <a:xfrm>
                <a:off x="6453625" y="3637575"/>
                <a:ext cx="15800" cy="15775"/>
              </a:xfrm>
              <a:custGeom>
                <a:avLst/>
                <a:gdLst/>
                <a:ahLst/>
                <a:cxnLst/>
                <a:rect l="l" t="t" r="r" b="b"/>
                <a:pathLst>
                  <a:path w="632" h="631" extrusionOk="0">
                    <a:moveTo>
                      <a:pt x="316" y="0"/>
                    </a:moveTo>
                    <a:cubicBezTo>
                      <a:pt x="143" y="0"/>
                      <a:pt x="1" y="142"/>
                      <a:pt x="1" y="315"/>
                    </a:cubicBezTo>
                    <a:cubicBezTo>
                      <a:pt x="1" y="488"/>
                      <a:pt x="143" y="631"/>
                      <a:pt x="316" y="631"/>
                    </a:cubicBezTo>
                    <a:cubicBezTo>
                      <a:pt x="489" y="631"/>
                      <a:pt x="631" y="488"/>
                      <a:pt x="631" y="315"/>
                    </a:cubicBezTo>
                    <a:cubicBezTo>
                      <a:pt x="631" y="142"/>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5233;p33"/>
              <p:cNvSpPr/>
              <p:nvPr/>
            </p:nvSpPr>
            <p:spPr>
              <a:xfrm>
                <a:off x="6453625" y="3565175"/>
                <a:ext cx="15800" cy="15775"/>
              </a:xfrm>
              <a:custGeom>
                <a:avLst/>
                <a:gdLst/>
                <a:ahLst/>
                <a:cxnLst/>
                <a:rect l="l" t="t" r="r" b="b"/>
                <a:pathLst>
                  <a:path w="632" h="631" extrusionOk="0">
                    <a:moveTo>
                      <a:pt x="316" y="0"/>
                    </a:moveTo>
                    <a:cubicBezTo>
                      <a:pt x="143" y="0"/>
                      <a:pt x="1" y="143"/>
                      <a:pt x="1" y="316"/>
                    </a:cubicBezTo>
                    <a:cubicBezTo>
                      <a:pt x="1" y="489"/>
                      <a:pt x="143" y="631"/>
                      <a:pt x="316" y="631"/>
                    </a:cubicBezTo>
                    <a:cubicBezTo>
                      <a:pt x="489" y="631"/>
                      <a:pt x="631" y="489"/>
                      <a:pt x="631" y="316"/>
                    </a:cubicBezTo>
                    <a:cubicBezTo>
                      <a:pt x="631"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33"/>
              <p:cNvSpPr/>
              <p:nvPr/>
            </p:nvSpPr>
            <p:spPr>
              <a:xfrm>
                <a:off x="6453625" y="3492850"/>
                <a:ext cx="15800" cy="15725"/>
              </a:xfrm>
              <a:custGeom>
                <a:avLst/>
                <a:gdLst/>
                <a:ahLst/>
                <a:cxnLst/>
                <a:rect l="l" t="t" r="r" b="b"/>
                <a:pathLst>
                  <a:path w="632" h="629" extrusionOk="0">
                    <a:moveTo>
                      <a:pt x="316" y="0"/>
                    </a:moveTo>
                    <a:cubicBezTo>
                      <a:pt x="143" y="0"/>
                      <a:pt x="1" y="140"/>
                      <a:pt x="1" y="316"/>
                    </a:cubicBezTo>
                    <a:cubicBezTo>
                      <a:pt x="1" y="489"/>
                      <a:pt x="143" y="628"/>
                      <a:pt x="316" y="628"/>
                    </a:cubicBezTo>
                    <a:cubicBezTo>
                      <a:pt x="489" y="628"/>
                      <a:pt x="631" y="489"/>
                      <a:pt x="631" y="316"/>
                    </a:cubicBezTo>
                    <a:cubicBezTo>
                      <a:pt x="631"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33"/>
              <p:cNvSpPr/>
              <p:nvPr/>
            </p:nvSpPr>
            <p:spPr>
              <a:xfrm>
                <a:off x="6453625" y="3420450"/>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33"/>
              <p:cNvSpPr/>
              <p:nvPr/>
            </p:nvSpPr>
            <p:spPr>
              <a:xfrm>
                <a:off x="6453625" y="3348050"/>
                <a:ext cx="15800" cy="15800"/>
              </a:xfrm>
              <a:custGeom>
                <a:avLst/>
                <a:gdLst/>
                <a:ahLst/>
                <a:cxnLst/>
                <a:rect l="l" t="t" r="r" b="b"/>
                <a:pathLst>
                  <a:path w="632" h="632" extrusionOk="0">
                    <a:moveTo>
                      <a:pt x="316" y="1"/>
                    </a:moveTo>
                    <a:cubicBezTo>
                      <a:pt x="143" y="1"/>
                      <a:pt x="1" y="143"/>
                      <a:pt x="1" y="316"/>
                    </a:cubicBezTo>
                    <a:cubicBezTo>
                      <a:pt x="1" y="492"/>
                      <a:pt x="143" y="631"/>
                      <a:pt x="316" y="631"/>
                    </a:cubicBezTo>
                    <a:cubicBezTo>
                      <a:pt x="489" y="631"/>
                      <a:pt x="631" y="492"/>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33"/>
              <p:cNvSpPr/>
              <p:nvPr/>
            </p:nvSpPr>
            <p:spPr>
              <a:xfrm>
                <a:off x="6453625" y="32757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89"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33"/>
              <p:cNvSpPr/>
              <p:nvPr/>
            </p:nvSpPr>
            <p:spPr>
              <a:xfrm>
                <a:off x="6453625" y="3203350"/>
                <a:ext cx="15800" cy="15775"/>
              </a:xfrm>
              <a:custGeom>
                <a:avLst/>
                <a:gdLst/>
                <a:ahLst/>
                <a:cxnLst/>
                <a:rect l="l" t="t" r="r" b="b"/>
                <a:pathLst>
                  <a:path w="632" h="631" extrusionOk="0">
                    <a:moveTo>
                      <a:pt x="316" y="0"/>
                    </a:moveTo>
                    <a:cubicBezTo>
                      <a:pt x="143" y="0"/>
                      <a:pt x="1" y="142"/>
                      <a:pt x="1" y="315"/>
                    </a:cubicBezTo>
                    <a:cubicBezTo>
                      <a:pt x="1" y="488"/>
                      <a:pt x="143" y="631"/>
                      <a:pt x="316" y="631"/>
                    </a:cubicBezTo>
                    <a:cubicBezTo>
                      <a:pt x="489" y="631"/>
                      <a:pt x="631" y="488"/>
                      <a:pt x="631" y="315"/>
                    </a:cubicBezTo>
                    <a:cubicBezTo>
                      <a:pt x="631" y="142"/>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33"/>
              <p:cNvSpPr/>
              <p:nvPr/>
            </p:nvSpPr>
            <p:spPr>
              <a:xfrm>
                <a:off x="6453625" y="3130950"/>
                <a:ext cx="15800" cy="15775"/>
              </a:xfrm>
              <a:custGeom>
                <a:avLst/>
                <a:gdLst/>
                <a:ahLst/>
                <a:cxnLst/>
                <a:rect l="l" t="t" r="r" b="b"/>
                <a:pathLst>
                  <a:path w="632" h="631" extrusionOk="0">
                    <a:moveTo>
                      <a:pt x="316" y="0"/>
                    </a:moveTo>
                    <a:cubicBezTo>
                      <a:pt x="143" y="0"/>
                      <a:pt x="1" y="143"/>
                      <a:pt x="1" y="315"/>
                    </a:cubicBezTo>
                    <a:cubicBezTo>
                      <a:pt x="1" y="491"/>
                      <a:pt x="143" y="631"/>
                      <a:pt x="316" y="631"/>
                    </a:cubicBezTo>
                    <a:cubicBezTo>
                      <a:pt x="489" y="631"/>
                      <a:pt x="631" y="491"/>
                      <a:pt x="631" y="315"/>
                    </a:cubicBezTo>
                    <a:cubicBezTo>
                      <a:pt x="631"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0" name="Google Shape;5240;p33"/>
              <p:cNvSpPr/>
              <p:nvPr/>
            </p:nvSpPr>
            <p:spPr>
              <a:xfrm>
                <a:off x="6453625" y="3058625"/>
                <a:ext cx="15800" cy="15775"/>
              </a:xfrm>
              <a:custGeom>
                <a:avLst/>
                <a:gdLst/>
                <a:ahLst/>
                <a:cxnLst/>
                <a:rect l="l" t="t" r="r" b="b"/>
                <a:pathLst>
                  <a:path w="632" h="631" extrusionOk="0">
                    <a:moveTo>
                      <a:pt x="316" y="0"/>
                    </a:moveTo>
                    <a:cubicBezTo>
                      <a:pt x="143" y="0"/>
                      <a:pt x="1" y="140"/>
                      <a:pt x="1" y="315"/>
                    </a:cubicBezTo>
                    <a:cubicBezTo>
                      <a:pt x="1" y="488"/>
                      <a:pt x="143" y="631"/>
                      <a:pt x="316" y="631"/>
                    </a:cubicBezTo>
                    <a:cubicBezTo>
                      <a:pt x="489" y="631"/>
                      <a:pt x="631" y="488"/>
                      <a:pt x="631" y="315"/>
                    </a:cubicBezTo>
                    <a:cubicBezTo>
                      <a:pt x="631"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1" name="Google Shape;5241;p33"/>
              <p:cNvSpPr/>
              <p:nvPr/>
            </p:nvSpPr>
            <p:spPr>
              <a:xfrm>
                <a:off x="6453625" y="2986225"/>
                <a:ext cx="15800" cy="15775"/>
              </a:xfrm>
              <a:custGeom>
                <a:avLst/>
                <a:gdLst/>
                <a:ahLst/>
                <a:cxnLst/>
                <a:rect l="l" t="t" r="r" b="b"/>
                <a:pathLst>
                  <a:path w="632" h="631" extrusionOk="0">
                    <a:moveTo>
                      <a:pt x="316" y="0"/>
                    </a:moveTo>
                    <a:cubicBezTo>
                      <a:pt x="143" y="0"/>
                      <a:pt x="1" y="143"/>
                      <a:pt x="1" y="316"/>
                    </a:cubicBezTo>
                    <a:cubicBezTo>
                      <a:pt x="1" y="489"/>
                      <a:pt x="143" y="631"/>
                      <a:pt x="316" y="631"/>
                    </a:cubicBezTo>
                    <a:cubicBezTo>
                      <a:pt x="489" y="631"/>
                      <a:pt x="631" y="489"/>
                      <a:pt x="631" y="316"/>
                    </a:cubicBezTo>
                    <a:cubicBezTo>
                      <a:pt x="631"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2" name="Google Shape;5242;p33"/>
              <p:cNvSpPr/>
              <p:nvPr/>
            </p:nvSpPr>
            <p:spPr>
              <a:xfrm>
                <a:off x="6453625" y="2913900"/>
                <a:ext cx="15800" cy="15725"/>
              </a:xfrm>
              <a:custGeom>
                <a:avLst/>
                <a:gdLst/>
                <a:ahLst/>
                <a:cxnLst/>
                <a:rect l="l" t="t" r="r" b="b"/>
                <a:pathLst>
                  <a:path w="632" h="629" extrusionOk="0">
                    <a:moveTo>
                      <a:pt x="316" y="0"/>
                    </a:moveTo>
                    <a:cubicBezTo>
                      <a:pt x="143" y="0"/>
                      <a:pt x="1" y="140"/>
                      <a:pt x="1" y="313"/>
                    </a:cubicBezTo>
                    <a:cubicBezTo>
                      <a:pt x="1" y="489"/>
                      <a:pt x="143" y="628"/>
                      <a:pt x="316" y="628"/>
                    </a:cubicBezTo>
                    <a:cubicBezTo>
                      <a:pt x="489" y="628"/>
                      <a:pt x="631" y="489"/>
                      <a:pt x="631" y="313"/>
                    </a:cubicBezTo>
                    <a:cubicBezTo>
                      <a:pt x="631"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3" name="Google Shape;5243;p33"/>
              <p:cNvSpPr/>
              <p:nvPr/>
            </p:nvSpPr>
            <p:spPr>
              <a:xfrm>
                <a:off x="6453625" y="2841500"/>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4" name="Google Shape;5244;p33"/>
              <p:cNvSpPr/>
              <p:nvPr/>
            </p:nvSpPr>
            <p:spPr>
              <a:xfrm>
                <a:off x="4488225" y="1407350"/>
                <a:ext cx="2025900" cy="2557550"/>
              </a:xfrm>
              <a:custGeom>
                <a:avLst/>
                <a:gdLst/>
                <a:ahLst/>
                <a:cxnLst/>
                <a:rect l="l" t="t" r="r" b="b"/>
                <a:pathLst>
                  <a:path w="81036" h="102302" extrusionOk="0">
                    <a:moveTo>
                      <a:pt x="77244" y="3384"/>
                    </a:moveTo>
                    <a:lnTo>
                      <a:pt x="77244" y="20500"/>
                    </a:lnTo>
                    <a:lnTo>
                      <a:pt x="53927" y="3384"/>
                    </a:lnTo>
                    <a:close/>
                    <a:moveTo>
                      <a:pt x="77030" y="363"/>
                    </a:moveTo>
                    <a:cubicBezTo>
                      <a:pt x="77356" y="363"/>
                      <a:pt x="78372" y="429"/>
                      <a:pt x="79216" y="1167"/>
                    </a:cubicBezTo>
                    <a:cubicBezTo>
                      <a:pt x="79989" y="1842"/>
                      <a:pt x="80427" y="2896"/>
                      <a:pt x="80514" y="4302"/>
                    </a:cubicBezTo>
                    <a:cubicBezTo>
                      <a:pt x="80776" y="8573"/>
                      <a:pt x="80517" y="41512"/>
                      <a:pt x="80514" y="41844"/>
                    </a:cubicBezTo>
                    <a:cubicBezTo>
                      <a:pt x="80514" y="41878"/>
                      <a:pt x="80636" y="44299"/>
                      <a:pt x="80000" y="45398"/>
                    </a:cubicBezTo>
                    <a:cubicBezTo>
                      <a:pt x="79462" y="46327"/>
                      <a:pt x="79216" y="46595"/>
                      <a:pt x="79152" y="46657"/>
                    </a:cubicBezTo>
                    <a:cubicBezTo>
                      <a:pt x="78441" y="45443"/>
                      <a:pt x="77685" y="44659"/>
                      <a:pt x="77504" y="44478"/>
                    </a:cubicBezTo>
                    <a:lnTo>
                      <a:pt x="77504" y="3125"/>
                    </a:lnTo>
                    <a:lnTo>
                      <a:pt x="8158" y="3125"/>
                    </a:lnTo>
                    <a:cubicBezTo>
                      <a:pt x="8774" y="2366"/>
                      <a:pt x="9156" y="1409"/>
                      <a:pt x="9184" y="366"/>
                    </a:cubicBezTo>
                    <a:lnTo>
                      <a:pt x="76923" y="366"/>
                    </a:lnTo>
                    <a:cubicBezTo>
                      <a:pt x="76927" y="365"/>
                      <a:pt x="76965" y="363"/>
                      <a:pt x="77030" y="363"/>
                    </a:cubicBezTo>
                    <a:close/>
                    <a:moveTo>
                      <a:pt x="77375" y="44718"/>
                    </a:moveTo>
                    <a:cubicBezTo>
                      <a:pt x="77858" y="45214"/>
                      <a:pt x="80112" y="47697"/>
                      <a:pt x="80282" y="51059"/>
                    </a:cubicBezTo>
                    <a:cubicBezTo>
                      <a:pt x="80427" y="53930"/>
                      <a:pt x="77883" y="57199"/>
                      <a:pt x="77367" y="57835"/>
                    </a:cubicBezTo>
                    <a:cubicBezTo>
                      <a:pt x="76831" y="57266"/>
                      <a:pt x="74306" y="54429"/>
                      <a:pt x="74385" y="51536"/>
                    </a:cubicBezTo>
                    <a:lnTo>
                      <a:pt x="74385" y="51031"/>
                    </a:lnTo>
                    <a:cubicBezTo>
                      <a:pt x="74306" y="48116"/>
                      <a:pt x="76859" y="45265"/>
                      <a:pt x="77375" y="44718"/>
                    </a:cubicBezTo>
                    <a:close/>
                    <a:moveTo>
                      <a:pt x="77244" y="40572"/>
                    </a:moveTo>
                    <a:lnTo>
                      <a:pt x="77244" y="44481"/>
                    </a:lnTo>
                    <a:cubicBezTo>
                      <a:pt x="76862" y="44871"/>
                      <a:pt x="74041" y="47859"/>
                      <a:pt x="74125" y="51034"/>
                    </a:cubicBezTo>
                    <a:lnTo>
                      <a:pt x="74125" y="51533"/>
                    </a:lnTo>
                    <a:cubicBezTo>
                      <a:pt x="74041" y="54702"/>
                      <a:pt x="76862" y="57693"/>
                      <a:pt x="77244" y="58084"/>
                    </a:cubicBezTo>
                    <a:lnTo>
                      <a:pt x="77244" y="61666"/>
                    </a:lnTo>
                    <a:cubicBezTo>
                      <a:pt x="74270" y="60048"/>
                      <a:pt x="72287" y="55849"/>
                      <a:pt x="72287" y="51118"/>
                    </a:cubicBezTo>
                    <a:cubicBezTo>
                      <a:pt x="72287" y="46389"/>
                      <a:pt x="74270" y="42187"/>
                      <a:pt x="77244" y="40572"/>
                    </a:cubicBezTo>
                    <a:close/>
                    <a:moveTo>
                      <a:pt x="77244" y="82452"/>
                    </a:moveTo>
                    <a:lnTo>
                      <a:pt x="77244" y="99177"/>
                    </a:lnTo>
                    <a:lnTo>
                      <a:pt x="53079" y="99177"/>
                    </a:lnTo>
                    <a:lnTo>
                      <a:pt x="77244" y="82452"/>
                    </a:lnTo>
                    <a:close/>
                    <a:moveTo>
                      <a:pt x="11" y="0"/>
                    </a:moveTo>
                    <a:lnTo>
                      <a:pt x="9" y="73"/>
                    </a:lnTo>
                    <a:cubicBezTo>
                      <a:pt x="6" y="126"/>
                      <a:pt x="0" y="179"/>
                      <a:pt x="0" y="232"/>
                    </a:cubicBezTo>
                    <a:cubicBezTo>
                      <a:pt x="0" y="2765"/>
                      <a:pt x="2062" y="4824"/>
                      <a:pt x="4595" y="4824"/>
                    </a:cubicBezTo>
                    <a:cubicBezTo>
                      <a:pt x="5909" y="4824"/>
                      <a:pt x="7095" y="4272"/>
                      <a:pt x="7932" y="3384"/>
                    </a:cubicBezTo>
                    <a:lnTo>
                      <a:pt x="53489" y="3384"/>
                    </a:lnTo>
                    <a:lnTo>
                      <a:pt x="77244" y="20823"/>
                    </a:lnTo>
                    <a:lnTo>
                      <a:pt x="77244" y="40279"/>
                    </a:lnTo>
                    <a:cubicBezTo>
                      <a:pt x="74122" y="41889"/>
                      <a:pt x="72030" y="46233"/>
                      <a:pt x="72030" y="51118"/>
                    </a:cubicBezTo>
                    <a:cubicBezTo>
                      <a:pt x="72030" y="56005"/>
                      <a:pt x="74122" y="60346"/>
                      <a:pt x="77244" y="61959"/>
                    </a:cubicBezTo>
                    <a:lnTo>
                      <a:pt x="77244" y="82135"/>
                    </a:lnTo>
                    <a:lnTo>
                      <a:pt x="52621" y="99177"/>
                    </a:lnTo>
                    <a:lnTo>
                      <a:pt x="8618" y="99177"/>
                    </a:lnTo>
                    <a:lnTo>
                      <a:pt x="8618" y="99437"/>
                    </a:lnTo>
                    <a:lnTo>
                      <a:pt x="77504" y="99437"/>
                    </a:lnTo>
                    <a:lnTo>
                      <a:pt x="77504" y="58075"/>
                    </a:lnTo>
                    <a:cubicBezTo>
                      <a:pt x="77677" y="57869"/>
                      <a:pt x="78463" y="56917"/>
                      <a:pt x="79191" y="55626"/>
                    </a:cubicBezTo>
                    <a:cubicBezTo>
                      <a:pt x="79286" y="55732"/>
                      <a:pt x="79532" y="56039"/>
                      <a:pt x="80000" y="56851"/>
                    </a:cubicBezTo>
                    <a:cubicBezTo>
                      <a:pt x="80636" y="57952"/>
                      <a:pt x="80517" y="60380"/>
                      <a:pt x="80514" y="60405"/>
                    </a:cubicBezTo>
                    <a:cubicBezTo>
                      <a:pt x="80517" y="60745"/>
                      <a:pt x="80776" y="93734"/>
                      <a:pt x="80514" y="98014"/>
                    </a:cubicBezTo>
                    <a:cubicBezTo>
                      <a:pt x="80427" y="99423"/>
                      <a:pt x="79992" y="100483"/>
                      <a:pt x="79216" y="101158"/>
                    </a:cubicBezTo>
                    <a:cubicBezTo>
                      <a:pt x="78363" y="101903"/>
                      <a:pt x="77337" y="101960"/>
                      <a:pt x="77030" y="101960"/>
                    </a:cubicBezTo>
                    <a:cubicBezTo>
                      <a:pt x="76974" y="101960"/>
                      <a:pt x="76942" y="101958"/>
                      <a:pt x="76940" y="101958"/>
                    </a:cubicBezTo>
                    <a:lnTo>
                      <a:pt x="9352" y="101958"/>
                    </a:lnTo>
                    <a:cubicBezTo>
                      <a:pt x="9290" y="99476"/>
                      <a:pt x="7254" y="97478"/>
                      <a:pt x="4760" y="97478"/>
                    </a:cubicBezTo>
                    <a:cubicBezTo>
                      <a:pt x="2266" y="97478"/>
                      <a:pt x="168" y="99540"/>
                      <a:pt x="168" y="102070"/>
                    </a:cubicBezTo>
                    <a:lnTo>
                      <a:pt x="168" y="102073"/>
                    </a:lnTo>
                    <a:cubicBezTo>
                      <a:pt x="168" y="102123"/>
                      <a:pt x="171" y="102176"/>
                      <a:pt x="173" y="102226"/>
                    </a:cubicBezTo>
                    <a:lnTo>
                      <a:pt x="179" y="102302"/>
                    </a:lnTo>
                    <a:lnTo>
                      <a:pt x="438" y="102290"/>
                    </a:lnTo>
                    <a:lnTo>
                      <a:pt x="433" y="102210"/>
                    </a:lnTo>
                    <a:cubicBezTo>
                      <a:pt x="430" y="102162"/>
                      <a:pt x="427" y="102118"/>
                      <a:pt x="427" y="102070"/>
                    </a:cubicBezTo>
                    <a:cubicBezTo>
                      <a:pt x="427" y="99682"/>
                      <a:pt x="2372" y="97738"/>
                      <a:pt x="4760" y="97738"/>
                    </a:cubicBezTo>
                    <a:cubicBezTo>
                      <a:pt x="7151" y="97738"/>
                      <a:pt x="9095" y="99682"/>
                      <a:pt x="9095" y="102070"/>
                    </a:cubicBezTo>
                    <a:cubicBezTo>
                      <a:pt x="9095" y="102118"/>
                      <a:pt x="9092" y="102165"/>
                      <a:pt x="9087" y="102212"/>
                    </a:cubicBezTo>
                    <a:lnTo>
                      <a:pt x="9084" y="102290"/>
                    </a:lnTo>
                    <a:lnTo>
                      <a:pt x="9343" y="102302"/>
                    </a:lnTo>
                    <a:lnTo>
                      <a:pt x="9346" y="102229"/>
                    </a:lnTo>
                    <a:lnTo>
                      <a:pt x="9349" y="102215"/>
                    </a:lnTo>
                    <a:lnTo>
                      <a:pt x="76932" y="102215"/>
                    </a:lnTo>
                    <a:cubicBezTo>
                      <a:pt x="76940" y="102218"/>
                      <a:pt x="76985" y="102221"/>
                      <a:pt x="77060" y="102221"/>
                    </a:cubicBezTo>
                    <a:cubicBezTo>
                      <a:pt x="77420" y="102221"/>
                      <a:pt x="78477" y="102145"/>
                      <a:pt x="79384" y="101356"/>
                    </a:cubicBezTo>
                    <a:cubicBezTo>
                      <a:pt x="80215" y="100633"/>
                      <a:pt x="80681" y="99512"/>
                      <a:pt x="80773" y="98028"/>
                    </a:cubicBezTo>
                    <a:cubicBezTo>
                      <a:pt x="81035" y="93743"/>
                      <a:pt x="80776" y="60742"/>
                      <a:pt x="80773" y="60410"/>
                    </a:cubicBezTo>
                    <a:cubicBezTo>
                      <a:pt x="80779" y="60315"/>
                      <a:pt x="80899" y="57891"/>
                      <a:pt x="80226" y="56722"/>
                    </a:cubicBezTo>
                    <a:cubicBezTo>
                      <a:pt x="79666" y="55754"/>
                      <a:pt x="79403" y="55467"/>
                      <a:pt x="79320" y="55389"/>
                    </a:cubicBezTo>
                    <a:cubicBezTo>
                      <a:pt x="80012" y="54111"/>
                      <a:pt x="80617" y="52543"/>
                      <a:pt x="80542" y="51045"/>
                    </a:cubicBezTo>
                    <a:cubicBezTo>
                      <a:pt x="80458" y="49393"/>
                      <a:pt x="79883" y="47948"/>
                      <a:pt x="79256" y="46835"/>
                    </a:cubicBezTo>
                    <a:lnTo>
                      <a:pt x="79256" y="46835"/>
                    </a:lnTo>
                    <a:lnTo>
                      <a:pt x="79289" y="46883"/>
                    </a:lnTo>
                    <a:cubicBezTo>
                      <a:pt x="79317" y="46863"/>
                      <a:pt x="79565" y="46668"/>
                      <a:pt x="80224" y="45530"/>
                    </a:cubicBezTo>
                    <a:cubicBezTo>
                      <a:pt x="80899" y="44361"/>
                      <a:pt x="80779" y="41942"/>
                      <a:pt x="80773" y="41839"/>
                    </a:cubicBezTo>
                    <a:cubicBezTo>
                      <a:pt x="80776" y="41515"/>
                      <a:pt x="81035" y="8565"/>
                      <a:pt x="80773" y="4286"/>
                    </a:cubicBezTo>
                    <a:cubicBezTo>
                      <a:pt x="80681" y="2807"/>
                      <a:pt x="80215" y="1691"/>
                      <a:pt x="79384" y="966"/>
                    </a:cubicBezTo>
                    <a:cubicBezTo>
                      <a:pt x="78471" y="172"/>
                      <a:pt x="77404" y="100"/>
                      <a:pt x="77040" y="100"/>
                    </a:cubicBezTo>
                    <a:cubicBezTo>
                      <a:pt x="76966" y="100"/>
                      <a:pt x="76921" y="103"/>
                      <a:pt x="76912" y="104"/>
                    </a:cubicBezTo>
                    <a:lnTo>
                      <a:pt x="9184" y="104"/>
                    </a:lnTo>
                    <a:cubicBezTo>
                      <a:pt x="9182" y="92"/>
                      <a:pt x="9182" y="84"/>
                      <a:pt x="9182" y="73"/>
                    </a:cubicBezTo>
                    <a:lnTo>
                      <a:pt x="9176" y="0"/>
                    </a:lnTo>
                    <a:lnTo>
                      <a:pt x="8917" y="14"/>
                    </a:lnTo>
                    <a:lnTo>
                      <a:pt x="8922" y="90"/>
                    </a:lnTo>
                    <a:cubicBezTo>
                      <a:pt x="8925" y="137"/>
                      <a:pt x="8928" y="185"/>
                      <a:pt x="8928" y="232"/>
                    </a:cubicBezTo>
                    <a:cubicBezTo>
                      <a:pt x="8928" y="2620"/>
                      <a:pt x="6983" y="4564"/>
                      <a:pt x="4595" y="4564"/>
                    </a:cubicBezTo>
                    <a:cubicBezTo>
                      <a:pt x="2204" y="4564"/>
                      <a:pt x="260" y="2620"/>
                      <a:pt x="260" y="232"/>
                    </a:cubicBezTo>
                    <a:cubicBezTo>
                      <a:pt x="260" y="185"/>
                      <a:pt x="263" y="137"/>
                      <a:pt x="268" y="90"/>
                    </a:cubicBezTo>
                    <a:lnTo>
                      <a:pt x="271" y="14"/>
                    </a:lnTo>
                    <a:lnTo>
                      <a:pt x="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5" name="Google Shape;5245;p33"/>
              <p:cNvSpPr/>
              <p:nvPr/>
            </p:nvSpPr>
            <p:spPr>
              <a:xfrm>
                <a:off x="4581550" y="3915000"/>
                <a:ext cx="51425" cy="51425"/>
              </a:xfrm>
              <a:custGeom>
                <a:avLst/>
                <a:gdLst/>
                <a:ahLst/>
                <a:cxnLst/>
                <a:rect l="l" t="t" r="r" b="b"/>
                <a:pathLst>
                  <a:path w="2057" h="2057" extrusionOk="0">
                    <a:moveTo>
                      <a:pt x="1027" y="1"/>
                    </a:moveTo>
                    <a:cubicBezTo>
                      <a:pt x="460" y="1"/>
                      <a:pt x="0" y="461"/>
                      <a:pt x="0" y="1028"/>
                    </a:cubicBezTo>
                    <a:cubicBezTo>
                      <a:pt x="0" y="1597"/>
                      <a:pt x="460" y="2057"/>
                      <a:pt x="1027" y="2057"/>
                    </a:cubicBezTo>
                    <a:cubicBezTo>
                      <a:pt x="1596" y="2057"/>
                      <a:pt x="2056" y="1597"/>
                      <a:pt x="2056" y="1028"/>
                    </a:cubicBezTo>
                    <a:cubicBezTo>
                      <a:pt x="2056" y="461"/>
                      <a:pt x="1596" y="1"/>
                      <a:pt x="1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6" name="Google Shape;5246;p33"/>
              <p:cNvSpPr/>
              <p:nvPr/>
            </p:nvSpPr>
            <p:spPr>
              <a:xfrm>
                <a:off x="4577425" y="1405825"/>
                <a:ext cx="51350" cy="51425"/>
              </a:xfrm>
              <a:custGeom>
                <a:avLst/>
                <a:gdLst/>
                <a:ahLst/>
                <a:cxnLst/>
                <a:rect l="l" t="t" r="r" b="b"/>
                <a:pathLst>
                  <a:path w="2054" h="2057" extrusionOk="0">
                    <a:moveTo>
                      <a:pt x="1027" y="0"/>
                    </a:moveTo>
                    <a:cubicBezTo>
                      <a:pt x="458" y="0"/>
                      <a:pt x="0" y="460"/>
                      <a:pt x="0" y="1029"/>
                    </a:cubicBezTo>
                    <a:cubicBezTo>
                      <a:pt x="0" y="1596"/>
                      <a:pt x="458" y="2056"/>
                      <a:pt x="1027" y="2056"/>
                    </a:cubicBezTo>
                    <a:cubicBezTo>
                      <a:pt x="1593" y="2056"/>
                      <a:pt x="2054" y="1596"/>
                      <a:pt x="2054" y="1029"/>
                    </a:cubicBezTo>
                    <a:cubicBezTo>
                      <a:pt x="2054" y="460"/>
                      <a:pt x="1593" y="0"/>
                      <a:pt x="10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5247;p33"/>
              <p:cNvSpPr/>
              <p:nvPr/>
            </p:nvSpPr>
            <p:spPr>
              <a:xfrm>
                <a:off x="6378800" y="2646950"/>
                <a:ext cx="88525" cy="85325"/>
              </a:xfrm>
              <a:custGeom>
                <a:avLst/>
                <a:gdLst/>
                <a:ahLst/>
                <a:cxnLst/>
                <a:rect l="l" t="t" r="r" b="b"/>
                <a:pathLst>
                  <a:path w="3541" h="3413" extrusionOk="0">
                    <a:moveTo>
                      <a:pt x="1769" y="0"/>
                    </a:moveTo>
                    <a:cubicBezTo>
                      <a:pt x="881" y="0"/>
                      <a:pt x="131" y="688"/>
                      <a:pt x="67" y="1587"/>
                    </a:cubicBezTo>
                    <a:cubicBezTo>
                      <a:pt x="0" y="2527"/>
                      <a:pt x="709" y="3341"/>
                      <a:pt x="1649" y="3408"/>
                    </a:cubicBezTo>
                    <a:cubicBezTo>
                      <a:pt x="1690" y="3411"/>
                      <a:pt x="1731" y="3413"/>
                      <a:pt x="1772" y="3413"/>
                    </a:cubicBezTo>
                    <a:cubicBezTo>
                      <a:pt x="2660" y="3413"/>
                      <a:pt x="3410" y="2728"/>
                      <a:pt x="3474" y="1829"/>
                    </a:cubicBezTo>
                    <a:cubicBezTo>
                      <a:pt x="3540" y="886"/>
                      <a:pt x="2832" y="72"/>
                      <a:pt x="1892" y="5"/>
                    </a:cubicBezTo>
                    <a:cubicBezTo>
                      <a:pt x="1850" y="2"/>
                      <a:pt x="1810" y="0"/>
                      <a:pt x="1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8" name="Google Shape;5248;p33"/>
            <p:cNvGrpSpPr/>
            <p:nvPr/>
          </p:nvGrpSpPr>
          <p:grpSpPr>
            <a:xfrm flipH="1">
              <a:off x="358217" y="316379"/>
              <a:ext cx="3568825" cy="4510753"/>
              <a:chOff x="4488225" y="1405825"/>
              <a:chExt cx="2025900" cy="2560600"/>
            </a:xfrm>
          </p:grpSpPr>
          <p:sp>
            <p:nvSpPr>
              <p:cNvPr id="5249" name="Google Shape;5249;p33"/>
              <p:cNvSpPr/>
              <p:nvPr/>
            </p:nvSpPr>
            <p:spPr>
              <a:xfrm>
                <a:off x="4757925" y="1445625"/>
                <a:ext cx="15725" cy="15800"/>
              </a:xfrm>
              <a:custGeom>
                <a:avLst/>
                <a:gdLst/>
                <a:ahLst/>
                <a:cxnLst/>
                <a:rect l="l" t="t" r="r" b="b"/>
                <a:pathLst>
                  <a:path w="629" h="632" extrusionOk="0">
                    <a:moveTo>
                      <a:pt x="313" y="1"/>
                    </a:moveTo>
                    <a:cubicBezTo>
                      <a:pt x="140" y="1"/>
                      <a:pt x="0" y="140"/>
                      <a:pt x="0" y="316"/>
                    </a:cubicBezTo>
                    <a:cubicBezTo>
                      <a:pt x="0" y="489"/>
                      <a:pt x="140" y="631"/>
                      <a:pt x="313" y="631"/>
                    </a:cubicBezTo>
                    <a:cubicBezTo>
                      <a:pt x="489" y="631"/>
                      <a:pt x="628" y="489"/>
                      <a:pt x="628" y="316"/>
                    </a:cubicBezTo>
                    <a:cubicBezTo>
                      <a:pt x="628"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5250;p33"/>
              <p:cNvSpPr/>
              <p:nvPr/>
            </p:nvSpPr>
            <p:spPr>
              <a:xfrm>
                <a:off x="483122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5251;p33"/>
              <p:cNvSpPr/>
              <p:nvPr/>
            </p:nvSpPr>
            <p:spPr>
              <a:xfrm>
                <a:off x="4904600" y="1445625"/>
                <a:ext cx="15725" cy="15800"/>
              </a:xfrm>
              <a:custGeom>
                <a:avLst/>
                <a:gdLst/>
                <a:ahLst/>
                <a:cxnLst/>
                <a:rect l="l" t="t" r="r" b="b"/>
                <a:pathLst>
                  <a:path w="629" h="632" extrusionOk="0">
                    <a:moveTo>
                      <a:pt x="316" y="1"/>
                    </a:moveTo>
                    <a:cubicBezTo>
                      <a:pt x="140" y="1"/>
                      <a:pt x="0" y="140"/>
                      <a:pt x="0" y="316"/>
                    </a:cubicBezTo>
                    <a:cubicBezTo>
                      <a:pt x="0" y="489"/>
                      <a:pt x="140" y="631"/>
                      <a:pt x="316" y="631"/>
                    </a:cubicBezTo>
                    <a:cubicBezTo>
                      <a:pt x="489" y="631"/>
                      <a:pt x="628" y="489"/>
                      <a:pt x="628" y="316"/>
                    </a:cubicBezTo>
                    <a:cubicBezTo>
                      <a:pt x="628"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5252;p33"/>
              <p:cNvSpPr/>
              <p:nvPr/>
            </p:nvSpPr>
            <p:spPr>
              <a:xfrm>
                <a:off x="4977900"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5253;p33"/>
              <p:cNvSpPr/>
              <p:nvPr/>
            </p:nvSpPr>
            <p:spPr>
              <a:xfrm>
                <a:off x="5051275" y="1445625"/>
                <a:ext cx="15725" cy="15800"/>
              </a:xfrm>
              <a:custGeom>
                <a:avLst/>
                <a:gdLst/>
                <a:ahLst/>
                <a:cxnLst/>
                <a:rect l="l" t="t" r="r" b="b"/>
                <a:pathLst>
                  <a:path w="629" h="632" extrusionOk="0">
                    <a:moveTo>
                      <a:pt x="313" y="1"/>
                    </a:moveTo>
                    <a:cubicBezTo>
                      <a:pt x="140" y="1"/>
                      <a:pt x="0" y="140"/>
                      <a:pt x="0" y="316"/>
                    </a:cubicBezTo>
                    <a:cubicBezTo>
                      <a:pt x="0" y="489"/>
                      <a:pt x="140" y="631"/>
                      <a:pt x="313" y="631"/>
                    </a:cubicBezTo>
                    <a:cubicBezTo>
                      <a:pt x="489" y="631"/>
                      <a:pt x="628" y="489"/>
                      <a:pt x="628" y="316"/>
                    </a:cubicBezTo>
                    <a:cubicBezTo>
                      <a:pt x="628"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5254;p33"/>
              <p:cNvSpPr/>
              <p:nvPr/>
            </p:nvSpPr>
            <p:spPr>
              <a:xfrm>
                <a:off x="5124575"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5255;p33"/>
              <p:cNvSpPr/>
              <p:nvPr/>
            </p:nvSpPr>
            <p:spPr>
              <a:xfrm>
                <a:off x="5197950" y="1445625"/>
                <a:ext cx="15700" cy="15800"/>
              </a:xfrm>
              <a:custGeom>
                <a:avLst/>
                <a:gdLst/>
                <a:ahLst/>
                <a:cxnLst/>
                <a:rect l="l" t="t" r="r" b="b"/>
                <a:pathLst>
                  <a:path w="628" h="632" extrusionOk="0">
                    <a:moveTo>
                      <a:pt x="316" y="1"/>
                    </a:moveTo>
                    <a:cubicBezTo>
                      <a:pt x="140" y="1"/>
                      <a:pt x="0" y="140"/>
                      <a:pt x="0" y="316"/>
                    </a:cubicBezTo>
                    <a:cubicBezTo>
                      <a:pt x="0" y="489"/>
                      <a:pt x="140" y="631"/>
                      <a:pt x="316" y="631"/>
                    </a:cubicBezTo>
                    <a:cubicBezTo>
                      <a:pt x="488" y="631"/>
                      <a:pt x="628" y="489"/>
                      <a:pt x="628" y="316"/>
                    </a:cubicBezTo>
                    <a:cubicBezTo>
                      <a:pt x="628" y="140"/>
                      <a:pt x="488"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5256;p33"/>
              <p:cNvSpPr/>
              <p:nvPr/>
            </p:nvSpPr>
            <p:spPr>
              <a:xfrm>
                <a:off x="5271250"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5257;p33"/>
              <p:cNvSpPr/>
              <p:nvPr/>
            </p:nvSpPr>
            <p:spPr>
              <a:xfrm>
                <a:off x="5344625" y="1445625"/>
                <a:ext cx="15700" cy="15800"/>
              </a:xfrm>
              <a:custGeom>
                <a:avLst/>
                <a:gdLst/>
                <a:ahLst/>
                <a:cxnLst/>
                <a:rect l="l" t="t" r="r" b="b"/>
                <a:pathLst>
                  <a:path w="628" h="632" extrusionOk="0">
                    <a:moveTo>
                      <a:pt x="313" y="1"/>
                    </a:moveTo>
                    <a:cubicBezTo>
                      <a:pt x="140" y="1"/>
                      <a:pt x="0" y="140"/>
                      <a:pt x="0" y="316"/>
                    </a:cubicBezTo>
                    <a:cubicBezTo>
                      <a:pt x="0" y="489"/>
                      <a:pt x="140" y="631"/>
                      <a:pt x="313" y="631"/>
                    </a:cubicBezTo>
                    <a:cubicBezTo>
                      <a:pt x="488" y="631"/>
                      <a:pt x="628" y="489"/>
                      <a:pt x="628" y="316"/>
                    </a:cubicBezTo>
                    <a:cubicBezTo>
                      <a:pt x="628" y="140"/>
                      <a:pt x="488"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5258;p33"/>
              <p:cNvSpPr/>
              <p:nvPr/>
            </p:nvSpPr>
            <p:spPr>
              <a:xfrm>
                <a:off x="5417925"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88" y="631"/>
                      <a:pt x="631" y="489"/>
                      <a:pt x="631" y="316"/>
                    </a:cubicBezTo>
                    <a:cubicBezTo>
                      <a:pt x="631" y="140"/>
                      <a:pt x="488"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5259;p33"/>
              <p:cNvSpPr/>
              <p:nvPr/>
            </p:nvSpPr>
            <p:spPr>
              <a:xfrm>
                <a:off x="5491225" y="1445625"/>
                <a:ext cx="15775" cy="15800"/>
              </a:xfrm>
              <a:custGeom>
                <a:avLst/>
                <a:gdLst/>
                <a:ahLst/>
                <a:cxnLst/>
                <a:rect l="l" t="t" r="r" b="b"/>
                <a:pathLst>
                  <a:path w="631" h="632" extrusionOk="0">
                    <a:moveTo>
                      <a:pt x="316" y="1"/>
                    </a:moveTo>
                    <a:cubicBezTo>
                      <a:pt x="143" y="1"/>
                      <a:pt x="0" y="140"/>
                      <a:pt x="0" y="316"/>
                    </a:cubicBezTo>
                    <a:cubicBezTo>
                      <a:pt x="0" y="489"/>
                      <a:pt x="143" y="631"/>
                      <a:pt x="316" y="631"/>
                    </a:cubicBezTo>
                    <a:cubicBezTo>
                      <a:pt x="491" y="631"/>
                      <a:pt x="631" y="489"/>
                      <a:pt x="631" y="316"/>
                    </a:cubicBezTo>
                    <a:cubicBezTo>
                      <a:pt x="631" y="140"/>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5260;p33"/>
              <p:cNvSpPr/>
              <p:nvPr/>
            </p:nvSpPr>
            <p:spPr>
              <a:xfrm>
                <a:off x="5564600" y="1445625"/>
                <a:ext cx="15775" cy="15800"/>
              </a:xfrm>
              <a:custGeom>
                <a:avLst/>
                <a:gdLst/>
                <a:ahLst/>
                <a:cxnLst/>
                <a:rect l="l" t="t" r="r" b="b"/>
                <a:pathLst>
                  <a:path w="631" h="632" extrusionOk="0">
                    <a:moveTo>
                      <a:pt x="315" y="1"/>
                    </a:moveTo>
                    <a:cubicBezTo>
                      <a:pt x="142" y="1"/>
                      <a:pt x="0" y="140"/>
                      <a:pt x="0" y="316"/>
                    </a:cubicBezTo>
                    <a:cubicBezTo>
                      <a:pt x="0" y="489"/>
                      <a:pt x="142"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5261;p33"/>
              <p:cNvSpPr/>
              <p:nvPr/>
            </p:nvSpPr>
            <p:spPr>
              <a:xfrm>
                <a:off x="5637975" y="1445625"/>
                <a:ext cx="15700" cy="15800"/>
              </a:xfrm>
              <a:custGeom>
                <a:avLst/>
                <a:gdLst/>
                <a:ahLst/>
                <a:cxnLst/>
                <a:rect l="l" t="t" r="r" b="b"/>
                <a:pathLst>
                  <a:path w="628" h="632" extrusionOk="0">
                    <a:moveTo>
                      <a:pt x="313" y="1"/>
                    </a:moveTo>
                    <a:cubicBezTo>
                      <a:pt x="140" y="1"/>
                      <a:pt x="0" y="140"/>
                      <a:pt x="0" y="316"/>
                    </a:cubicBezTo>
                    <a:cubicBezTo>
                      <a:pt x="0" y="489"/>
                      <a:pt x="140" y="631"/>
                      <a:pt x="313" y="631"/>
                    </a:cubicBezTo>
                    <a:cubicBezTo>
                      <a:pt x="488" y="631"/>
                      <a:pt x="628" y="489"/>
                      <a:pt x="628" y="316"/>
                    </a:cubicBezTo>
                    <a:cubicBezTo>
                      <a:pt x="628" y="140"/>
                      <a:pt x="488"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5262;p33"/>
              <p:cNvSpPr/>
              <p:nvPr/>
            </p:nvSpPr>
            <p:spPr>
              <a:xfrm>
                <a:off x="5711275" y="1445625"/>
                <a:ext cx="15775" cy="15800"/>
              </a:xfrm>
              <a:custGeom>
                <a:avLst/>
                <a:gdLst/>
                <a:ahLst/>
                <a:cxnLst/>
                <a:rect l="l" t="t" r="r" b="b"/>
                <a:pathLst>
                  <a:path w="631" h="632" extrusionOk="0">
                    <a:moveTo>
                      <a:pt x="315" y="1"/>
                    </a:moveTo>
                    <a:cubicBezTo>
                      <a:pt x="142" y="1"/>
                      <a:pt x="0" y="140"/>
                      <a:pt x="0" y="316"/>
                    </a:cubicBezTo>
                    <a:cubicBezTo>
                      <a:pt x="0" y="489"/>
                      <a:pt x="142"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5263;p33"/>
              <p:cNvSpPr/>
              <p:nvPr/>
            </p:nvSpPr>
            <p:spPr>
              <a:xfrm>
                <a:off x="5784575" y="1445625"/>
                <a:ext cx="15775" cy="15800"/>
              </a:xfrm>
              <a:custGeom>
                <a:avLst/>
                <a:gdLst/>
                <a:ahLst/>
                <a:cxnLst/>
                <a:rect l="l" t="t" r="r" b="b"/>
                <a:pathLst>
                  <a:path w="631" h="632" extrusionOk="0">
                    <a:moveTo>
                      <a:pt x="315" y="1"/>
                    </a:moveTo>
                    <a:cubicBezTo>
                      <a:pt x="142" y="1"/>
                      <a:pt x="0" y="140"/>
                      <a:pt x="0" y="316"/>
                    </a:cubicBezTo>
                    <a:cubicBezTo>
                      <a:pt x="0" y="489"/>
                      <a:pt x="142" y="631"/>
                      <a:pt x="315" y="631"/>
                    </a:cubicBezTo>
                    <a:cubicBezTo>
                      <a:pt x="491" y="631"/>
                      <a:pt x="631" y="489"/>
                      <a:pt x="631" y="316"/>
                    </a:cubicBezTo>
                    <a:cubicBezTo>
                      <a:pt x="631" y="140"/>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5264;p33"/>
              <p:cNvSpPr/>
              <p:nvPr/>
            </p:nvSpPr>
            <p:spPr>
              <a:xfrm>
                <a:off x="5857950" y="1445625"/>
                <a:ext cx="15775" cy="15800"/>
              </a:xfrm>
              <a:custGeom>
                <a:avLst/>
                <a:gdLst/>
                <a:ahLst/>
                <a:cxnLst/>
                <a:rect l="l" t="t" r="r" b="b"/>
                <a:pathLst>
                  <a:path w="631" h="632" extrusionOk="0">
                    <a:moveTo>
                      <a:pt x="315" y="1"/>
                    </a:moveTo>
                    <a:cubicBezTo>
                      <a:pt x="142" y="1"/>
                      <a:pt x="0" y="140"/>
                      <a:pt x="0" y="316"/>
                    </a:cubicBezTo>
                    <a:cubicBezTo>
                      <a:pt x="0" y="489"/>
                      <a:pt x="142" y="631"/>
                      <a:pt x="315" y="631"/>
                    </a:cubicBezTo>
                    <a:cubicBezTo>
                      <a:pt x="488" y="631"/>
                      <a:pt x="631" y="489"/>
                      <a:pt x="631" y="316"/>
                    </a:cubicBezTo>
                    <a:cubicBezTo>
                      <a:pt x="631" y="140"/>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5265;p33"/>
              <p:cNvSpPr/>
              <p:nvPr/>
            </p:nvSpPr>
            <p:spPr>
              <a:xfrm>
                <a:off x="5931300" y="1445625"/>
                <a:ext cx="15725" cy="15800"/>
              </a:xfrm>
              <a:custGeom>
                <a:avLst/>
                <a:gdLst/>
                <a:ahLst/>
                <a:cxnLst/>
                <a:rect l="l" t="t" r="r" b="b"/>
                <a:pathLst>
                  <a:path w="629" h="632" extrusionOk="0">
                    <a:moveTo>
                      <a:pt x="313" y="1"/>
                    </a:moveTo>
                    <a:cubicBezTo>
                      <a:pt x="140" y="1"/>
                      <a:pt x="1" y="140"/>
                      <a:pt x="1" y="316"/>
                    </a:cubicBezTo>
                    <a:cubicBezTo>
                      <a:pt x="1" y="489"/>
                      <a:pt x="140" y="631"/>
                      <a:pt x="313" y="631"/>
                    </a:cubicBezTo>
                    <a:cubicBezTo>
                      <a:pt x="489" y="631"/>
                      <a:pt x="629" y="489"/>
                      <a:pt x="629" y="316"/>
                    </a:cubicBezTo>
                    <a:cubicBezTo>
                      <a:pt x="629"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6" name="Google Shape;5266;p33"/>
              <p:cNvSpPr/>
              <p:nvPr/>
            </p:nvSpPr>
            <p:spPr>
              <a:xfrm>
                <a:off x="600460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7" name="Google Shape;5267;p33"/>
              <p:cNvSpPr/>
              <p:nvPr/>
            </p:nvSpPr>
            <p:spPr>
              <a:xfrm>
                <a:off x="6077925" y="1445625"/>
                <a:ext cx="15775" cy="15800"/>
              </a:xfrm>
              <a:custGeom>
                <a:avLst/>
                <a:gdLst/>
                <a:ahLst/>
                <a:cxnLst/>
                <a:rect l="l" t="t" r="r" b="b"/>
                <a:pathLst>
                  <a:path w="631" h="632" extrusionOk="0">
                    <a:moveTo>
                      <a:pt x="315" y="1"/>
                    </a:moveTo>
                    <a:cubicBezTo>
                      <a:pt x="142" y="1"/>
                      <a:pt x="0" y="140"/>
                      <a:pt x="0" y="316"/>
                    </a:cubicBezTo>
                    <a:cubicBezTo>
                      <a:pt x="0" y="489"/>
                      <a:pt x="142" y="631"/>
                      <a:pt x="315" y="631"/>
                    </a:cubicBezTo>
                    <a:cubicBezTo>
                      <a:pt x="491" y="631"/>
                      <a:pt x="631" y="489"/>
                      <a:pt x="631" y="316"/>
                    </a:cubicBezTo>
                    <a:cubicBezTo>
                      <a:pt x="631" y="140"/>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5268;p33"/>
              <p:cNvSpPr/>
              <p:nvPr/>
            </p:nvSpPr>
            <p:spPr>
              <a:xfrm>
                <a:off x="615127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5269;p33"/>
              <p:cNvSpPr/>
              <p:nvPr/>
            </p:nvSpPr>
            <p:spPr>
              <a:xfrm>
                <a:off x="6224650" y="1445625"/>
                <a:ext cx="15725" cy="15800"/>
              </a:xfrm>
              <a:custGeom>
                <a:avLst/>
                <a:gdLst/>
                <a:ahLst/>
                <a:cxnLst/>
                <a:rect l="l" t="t" r="r" b="b"/>
                <a:pathLst>
                  <a:path w="629" h="632" extrusionOk="0">
                    <a:moveTo>
                      <a:pt x="313" y="1"/>
                    </a:moveTo>
                    <a:cubicBezTo>
                      <a:pt x="140" y="1"/>
                      <a:pt x="1" y="140"/>
                      <a:pt x="1" y="316"/>
                    </a:cubicBezTo>
                    <a:cubicBezTo>
                      <a:pt x="1" y="489"/>
                      <a:pt x="140" y="631"/>
                      <a:pt x="313" y="631"/>
                    </a:cubicBezTo>
                    <a:cubicBezTo>
                      <a:pt x="489" y="631"/>
                      <a:pt x="628" y="489"/>
                      <a:pt x="628" y="316"/>
                    </a:cubicBezTo>
                    <a:cubicBezTo>
                      <a:pt x="628" y="140"/>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5270;p33"/>
              <p:cNvSpPr/>
              <p:nvPr/>
            </p:nvSpPr>
            <p:spPr>
              <a:xfrm>
                <a:off x="629795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5271;p33"/>
              <p:cNvSpPr/>
              <p:nvPr/>
            </p:nvSpPr>
            <p:spPr>
              <a:xfrm>
                <a:off x="6371250"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5272;p33"/>
              <p:cNvSpPr/>
              <p:nvPr/>
            </p:nvSpPr>
            <p:spPr>
              <a:xfrm>
                <a:off x="6444625" y="14456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89"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5273;p33"/>
              <p:cNvSpPr/>
              <p:nvPr/>
            </p:nvSpPr>
            <p:spPr>
              <a:xfrm>
                <a:off x="6448950" y="1506950"/>
                <a:ext cx="15800" cy="15775"/>
              </a:xfrm>
              <a:custGeom>
                <a:avLst/>
                <a:gdLst/>
                <a:ahLst/>
                <a:cxnLst/>
                <a:rect l="l" t="t" r="r" b="b"/>
                <a:pathLst>
                  <a:path w="632" h="631" extrusionOk="0">
                    <a:moveTo>
                      <a:pt x="316" y="0"/>
                    </a:moveTo>
                    <a:cubicBezTo>
                      <a:pt x="143" y="0"/>
                      <a:pt x="1" y="142"/>
                      <a:pt x="1" y="315"/>
                    </a:cubicBezTo>
                    <a:cubicBezTo>
                      <a:pt x="1" y="488"/>
                      <a:pt x="143" y="631"/>
                      <a:pt x="316" y="631"/>
                    </a:cubicBezTo>
                    <a:cubicBezTo>
                      <a:pt x="492" y="631"/>
                      <a:pt x="631" y="488"/>
                      <a:pt x="631" y="315"/>
                    </a:cubicBezTo>
                    <a:cubicBezTo>
                      <a:pt x="631" y="142"/>
                      <a:pt x="492"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5274;p33"/>
              <p:cNvSpPr/>
              <p:nvPr/>
            </p:nvSpPr>
            <p:spPr>
              <a:xfrm>
                <a:off x="6448950" y="1579350"/>
                <a:ext cx="15800" cy="15700"/>
              </a:xfrm>
              <a:custGeom>
                <a:avLst/>
                <a:gdLst/>
                <a:ahLst/>
                <a:cxnLst/>
                <a:rect l="l" t="t" r="r" b="b"/>
                <a:pathLst>
                  <a:path w="632" h="628" extrusionOk="0">
                    <a:moveTo>
                      <a:pt x="316" y="0"/>
                    </a:moveTo>
                    <a:cubicBezTo>
                      <a:pt x="143" y="0"/>
                      <a:pt x="1" y="139"/>
                      <a:pt x="1" y="315"/>
                    </a:cubicBezTo>
                    <a:cubicBezTo>
                      <a:pt x="1" y="488"/>
                      <a:pt x="143" y="628"/>
                      <a:pt x="316" y="628"/>
                    </a:cubicBezTo>
                    <a:cubicBezTo>
                      <a:pt x="492" y="628"/>
                      <a:pt x="631" y="488"/>
                      <a:pt x="631" y="315"/>
                    </a:cubicBezTo>
                    <a:cubicBezTo>
                      <a:pt x="631" y="139"/>
                      <a:pt x="492"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5" name="Google Shape;5275;p33"/>
              <p:cNvSpPr/>
              <p:nvPr/>
            </p:nvSpPr>
            <p:spPr>
              <a:xfrm>
                <a:off x="6448950" y="1651675"/>
                <a:ext cx="15800" cy="15775"/>
              </a:xfrm>
              <a:custGeom>
                <a:avLst/>
                <a:gdLst/>
                <a:ahLst/>
                <a:cxnLst/>
                <a:rect l="l" t="t" r="r" b="b"/>
                <a:pathLst>
                  <a:path w="632" h="631" extrusionOk="0">
                    <a:moveTo>
                      <a:pt x="316" y="0"/>
                    </a:moveTo>
                    <a:cubicBezTo>
                      <a:pt x="143" y="0"/>
                      <a:pt x="1" y="142"/>
                      <a:pt x="1" y="315"/>
                    </a:cubicBezTo>
                    <a:cubicBezTo>
                      <a:pt x="1" y="491"/>
                      <a:pt x="143" y="630"/>
                      <a:pt x="316" y="630"/>
                    </a:cubicBezTo>
                    <a:cubicBezTo>
                      <a:pt x="492" y="630"/>
                      <a:pt x="631" y="491"/>
                      <a:pt x="631" y="315"/>
                    </a:cubicBezTo>
                    <a:cubicBezTo>
                      <a:pt x="631" y="142"/>
                      <a:pt x="492"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5276;p33"/>
              <p:cNvSpPr/>
              <p:nvPr/>
            </p:nvSpPr>
            <p:spPr>
              <a:xfrm>
                <a:off x="6448950" y="1724050"/>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5277;p33"/>
              <p:cNvSpPr/>
              <p:nvPr/>
            </p:nvSpPr>
            <p:spPr>
              <a:xfrm>
                <a:off x="6448950" y="1796450"/>
                <a:ext cx="15800" cy="15725"/>
              </a:xfrm>
              <a:custGeom>
                <a:avLst/>
                <a:gdLst/>
                <a:ahLst/>
                <a:cxnLst/>
                <a:rect l="l" t="t" r="r" b="b"/>
                <a:pathLst>
                  <a:path w="632" h="629" extrusionOk="0">
                    <a:moveTo>
                      <a:pt x="316" y="1"/>
                    </a:moveTo>
                    <a:cubicBezTo>
                      <a:pt x="143" y="1"/>
                      <a:pt x="1" y="140"/>
                      <a:pt x="1" y="316"/>
                    </a:cubicBezTo>
                    <a:cubicBezTo>
                      <a:pt x="1" y="489"/>
                      <a:pt x="143" y="628"/>
                      <a:pt x="316" y="628"/>
                    </a:cubicBezTo>
                    <a:cubicBezTo>
                      <a:pt x="492" y="628"/>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5278;p33"/>
              <p:cNvSpPr/>
              <p:nvPr/>
            </p:nvSpPr>
            <p:spPr>
              <a:xfrm>
                <a:off x="6448950" y="1868775"/>
                <a:ext cx="15800" cy="15800"/>
              </a:xfrm>
              <a:custGeom>
                <a:avLst/>
                <a:gdLst/>
                <a:ahLst/>
                <a:cxnLst/>
                <a:rect l="l" t="t" r="r" b="b"/>
                <a:pathLst>
                  <a:path w="632" h="632" extrusionOk="0">
                    <a:moveTo>
                      <a:pt x="316" y="1"/>
                    </a:moveTo>
                    <a:cubicBezTo>
                      <a:pt x="143" y="1"/>
                      <a:pt x="1" y="143"/>
                      <a:pt x="1" y="316"/>
                    </a:cubicBezTo>
                    <a:cubicBezTo>
                      <a:pt x="1" y="492"/>
                      <a:pt x="143" y="631"/>
                      <a:pt x="316" y="631"/>
                    </a:cubicBezTo>
                    <a:cubicBezTo>
                      <a:pt x="492" y="631"/>
                      <a:pt x="631" y="492"/>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9" name="Google Shape;5279;p33"/>
              <p:cNvSpPr/>
              <p:nvPr/>
            </p:nvSpPr>
            <p:spPr>
              <a:xfrm>
                <a:off x="6448950" y="1941175"/>
                <a:ext cx="15800" cy="15775"/>
              </a:xfrm>
              <a:custGeom>
                <a:avLst/>
                <a:gdLst/>
                <a:ahLst/>
                <a:cxnLst/>
                <a:rect l="l" t="t" r="r" b="b"/>
                <a:pathLst>
                  <a:path w="632" h="631" extrusionOk="0">
                    <a:moveTo>
                      <a:pt x="316" y="0"/>
                    </a:moveTo>
                    <a:cubicBezTo>
                      <a:pt x="143" y="0"/>
                      <a:pt x="1" y="140"/>
                      <a:pt x="1" y="316"/>
                    </a:cubicBezTo>
                    <a:cubicBezTo>
                      <a:pt x="1" y="489"/>
                      <a:pt x="143" y="631"/>
                      <a:pt x="316" y="631"/>
                    </a:cubicBezTo>
                    <a:cubicBezTo>
                      <a:pt x="492" y="631"/>
                      <a:pt x="631" y="489"/>
                      <a:pt x="631" y="316"/>
                    </a:cubicBezTo>
                    <a:cubicBezTo>
                      <a:pt x="631" y="140"/>
                      <a:pt x="492"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0" name="Google Shape;5280;p33"/>
              <p:cNvSpPr/>
              <p:nvPr/>
            </p:nvSpPr>
            <p:spPr>
              <a:xfrm>
                <a:off x="6448950" y="2013575"/>
                <a:ext cx="15800" cy="15700"/>
              </a:xfrm>
              <a:custGeom>
                <a:avLst/>
                <a:gdLst/>
                <a:ahLst/>
                <a:cxnLst/>
                <a:rect l="l" t="t" r="r" b="b"/>
                <a:pathLst>
                  <a:path w="632" h="628" extrusionOk="0">
                    <a:moveTo>
                      <a:pt x="316" y="0"/>
                    </a:moveTo>
                    <a:cubicBezTo>
                      <a:pt x="143" y="0"/>
                      <a:pt x="1" y="140"/>
                      <a:pt x="1" y="315"/>
                    </a:cubicBezTo>
                    <a:cubicBezTo>
                      <a:pt x="1" y="488"/>
                      <a:pt x="143" y="628"/>
                      <a:pt x="316" y="628"/>
                    </a:cubicBezTo>
                    <a:cubicBezTo>
                      <a:pt x="492" y="628"/>
                      <a:pt x="631" y="488"/>
                      <a:pt x="631" y="315"/>
                    </a:cubicBezTo>
                    <a:cubicBezTo>
                      <a:pt x="631" y="140"/>
                      <a:pt x="492"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5281;p33"/>
              <p:cNvSpPr/>
              <p:nvPr/>
            </p:nvSpPr>
            <p:spPr>
              <a:xfrm>
                <a:off x="6448950" y="2085900"/>
                <a:ext cx="15800" cy="15775"/>
              </a:xfrm>
              <a:custGeom>
                <a:avLst/>
                <a:gdLst/>
                <a:ahLst/>
                <a:cxnLst/>
                <a:rect l="l" t="t" r="r" b="b"/>
                <a:pathLst>
                  <a:path w="632" h="631" extrusionOk="0">
                    <a:moveTo>
                      <a:pt x="316" y="0"/>
                    </a:moveTo>
                    <a:cubicBezTo>
                      <a:pt x="143" y="0"/>
                      <a:pt x="1" y="142"/>
                      <a:pt x="1" y="315"/>
                    </a:cubicBezTo>
                    <a:cubicBezTo>
                      <a:pt x="1" y="491"/>
                      <a:pt x="143" y="631"/>
                      <a:pt x="316" y="631"/>
                    </a:cubicBezTo>
                    <a:cubicBezTo>
                      <a:pt x="492" y="631"/>
                      <a:pt x="631" y="491"/>
                      <a:pt x="631" y="315"/>
                    </a:cubicBezTo>
                    <a:cubicBezTo>
                      <a:pt x="631" y="142"/>
                      <a:pt x="492"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5282;p33"/>
              <p:cNvSpPr/>
              <p:nvPr/>
            </p:nvSpPr>
            <p:spPr>
              <a:xfrm>
                <a:off x="6448950" y="215827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5283;p33"/>
              <p:cNvSpPr/>
              <p:nvPr/>
            </p:nvSpPr>
            <p:spPr>
              <a:xfrm>
                <a:off x="6448950" y="2230675"/>
                <a:ext cx="15800" cy="15725"/>
              </a:xfrm>
              <a:custGeom>
                <a:avLst/>
                <a:gdLst/>
                <a:ahLst/>
                <a:cxnLst/>
                <a:rect l="l" t="t" r="r" b="b"/>
                <a:pathLst>
                  <a:path w="632" h="629" extrusionOk="0">
                    <a:moveTo>
                      <a:pt x="316" y="1"/>
                    </a:moveTo>
                    <a:cubicBezTo>
                      <a:pt x="143" y="1"/>
                      <a:pt x="1" y="140"/>
                      <a:pt x="1" y="313"/>
                    </a:cubicBezTo>
                    <a:cubicBezTo>
                      <a:pt x="1" y="489"/>
                      <a:pt x="143" y="628"/>
                      <a:pt x="316" y="628"/>
                    </a:cubicBezTo>
                    <a:cubicBezTo>
                      <a:pt x="492" y="628"/>
                      <a:pt x="631" y="489"/>
                      <a:pt x="631" y="313"/>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5284;p33"/>
              <p:cNvSpPr/>
              <p:nvPr/>
            </p:nvSpPr>
            <p:spPr>
              <a:xfrm>
                <a:off x="6448950" y="2303000"/>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5285;p33"/>
              <p:cNvSpPr/>
              <p:nvPr/>
            </p:nvSpPr>
            <p:spPr>
              <a:xfrm>
                <a:off x="6448950" y="2375400"/>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5286;p33"/>
              <p:cNvSpPr/>
              <p:nvPr/>
            </p:nvSpPr>
            <p:spPr>
              <a:xfrm>
                <a:off x="6448950" y="2447725"/>
                <a:ext cx="15800" cy="15800"/>
              </a:xfrm>
              <a:custGeom>
                <a:avLst/>
                <a:gdLst/>
                <a:ahLst/>
                <a:cxnLst/>
                <a:rect l="l" t="t" r="r" b="b"/>
                <a:pathLst>
                  <a:path w="632" h="632" extrusionOk="0">
                    <a:moveTo>
                      <a:pt x="316" y="1"/>
                    </a:moveTo>
                    <a:cubicBezTo>
                      <a:pt x="143" y="1"/>
                      <a:pt x="1" y="143"/>
                      <a:pt x="1" y="316"/>
                    </a:cubicBezTo>
                    <a:cubicBezTo>
                      <a:pt x="1" y="492"/>
                      <a:pt x="143" y="631"/>
                      <a:pt x="316" y="631"/>
                    </a:cubicBezTo>
                    <a:cubicBezTo>
                      <a:pt x="492" y="631"/>
                      <a:pt x="631" y="492"/>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5287;p33"/>
              <p:cNvSpPr/>
              <p:nvPr/>
            </p:nvSpPr>
            <p:spPr>
              <a:xfrm>
                <a:off x="6448950" y="2520125"/>
                <a:ext cx="15800" cy="15775"/>
              </a:xfrm>
              <a:custGeom>
                <a:avLst/>
                <a:gdLst/>
                <a:ahLst/>
                <a:cxnLst/>
                <a:rect l="l" t="t" r="r" b="b"/>
                <a:pathLst>
                  <a:path w="632" h="631" extrusionOk="0">
                    <a:moveTo>
                      <a:pt x="316" y="0"/>
                    </a:moveTo>
                    <a:cubicBezTo>
                      <a:pt x="143" y="0"/>
                      <a:pt x="1" y="143"/>
                      <a:pt x="1" y="316"/>
                    </a:cubicBezTo>
                    <a:cubicBezTo>
                      <a:pt x="1" y="489"/>
                      <a:pt x="143" y="631"/>
                      <a:pt x="316" y="631"/>
                    </a:cubicBezTo>
                    <a:cubicBezTo>
                      <a:pt x="492" y="631"/>
                      <a:pt x="631" y="489"/>
                      <a:pt x="631" y="316"/>
                    </a:cubicBezTo>
                    <a:cubicBezTo>
                      <a:pt x="631" y="143"/>
                      <a:pt x="492"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5288;p33"/>
              <p:cNvSpPr/>
              <p:nvPr/>
            </p:nvSpPr>
            <p:spPr>
              <a:xfrm>
                <a:off x="4762600" y="3915975"/>
                <a:ext cx="15725" cy="15800"/>
              </a:xfrm>
              <a:custGeom>
                <a:avLst/>
                <a:gdLst/>
                <a:ahLst/>
                <a:cxnLst/>
                <a:rect l="l" t="t" r="r" b="b"/>
                <a:pathLst>
                  <a:path w="629" h="632" extrusionOk="0">
                    <a:moveTo>
                      <a:pt x="313" y="1"/>
                    </a:moveTo>
                    <a:cubicBezTo>
                      <a:pt x="140" y="1"/>
                      <a:pt x="0" y="143"/>
                      <a:pt x="0" y="316"/>
                    </a:cubicBezTo>
                    <a:cubicBezTo>
                      <a:pt x="0"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9" name="Google Shape;5289;p33"/>
              <p:cNvSpPr/>
              <p:nvPr/>
            </p:nvSpPr>
            <p:spPr>
              <a:xfrm>
                <a:off x="4835900" y="3915975"/>
                <a:ext cx="15775" cy="15800"/>
              </a:xfrm>
              <a:custGeom>
                <a:avLst/>
                <a:gdLst/>
                <a:ahLst/>
                <a:cxnLst/>
                <a:rect l="l" t="t" r="r" b="b"/>
                <a:pathLst>
                  <a:path w="631" h="632" extrusionOk="0">
                    <a:moveTo>
                      <a:pt x="316" y="1"/>
                    </a:moveTo>
                    <a:cubicBezTo>
                      <a:pt x="140" y="1"/>
                      <a:pt x="0" y="143"/>
                      <a:pt x="0" y="316"/>
                    </a:cubicBezTo>
                    <a:cubicBezTo>
                      <a:pt x="0"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0" name="Google Shape;5290;p33"/>
              <p:cNvSpPr/>
              <p:nvPr/>
            </p:nvSpPr>
            <p:spPr>
              <a:xfrm>
                <a:off x="4909275" y="3915975"/>
                <a:ext cx="15700" cy="15800"/>
              </a:xfrm>
              <a:custGeom>
                <a:avLst/>
                <a:gdLst/>
                <a:ahLst/>
                <a:cxnLst/>
                <a:rect l="l" t="t" r="r" b="b"/>
                <a:pathLst>
                  <a:path w="628" h="632" extrusionOk="0">
                    <a:moveTo>
                      <a:pt x="313" y="1"/>
                    </a:moveTo>
                    <a:cubicBezTo>
                      <a:pt x="140" y="1"/>
                      <a:pt x="0" y="143"/>
                      <a:pt x="0" y="316"/>
                    </a:cubicBezTo>
                    <a:cubicBezTo>
                      <a:pt x="0" y="489"/>
                      <a:pt x="140" y="631"/>
                      <a:pt x="313" y="631"/>
                    </a:cubicBezTo>
                    <a:cubicBezTo>
                      <a:pt x="489" y="631"/>
                      <a:pt x="628" y="489"/>
                      <a:pt x="628" y="316"/>
                    </a:cubicBezTo>
                    <a:cubicBezTo>
                      <a:pt x="628" y="143"/>
                      <a:pt x="489" y="1"/>
                      <a:pt x="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1" name="Google Shape;5291;p33"/>
              <p:cNvSpPr/>
              <p:nvPr/>
            </p:nvSpPr>
            <p:spPr>
              <a:xfrm>
                <a:off x="4982575" y="3915975"/>
                <a:ext cx="15775" cy="15800"/>
              </a:xfrm>
              <a:custGeom>
                <a:avLst/>
                <a:gdLst/>
                <a:ahLst/>
                <a:cxnLst/>
                <a:rect l="l" t="t" r="r" b="b"/>
                <a:pathLst>
                  <a:path w="631" h="632" extrusionOk="0">
                    <a:moveTo>
                      <a:pt x="316" y="1"/>
                    </a:moveTo>
                    <a:cubicBezTo>
                      <a:pt x="140" y="1"/>
                      <a:pt x="0" y="143"/>
                      <a:pt x="0" y="316"/>
                    </a:cubicBezTo>
                    <a:cubicBezTo>
                      <a:pt x="0"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2" name="Google Shape;5292;p33"/>
              <p:cNvSpPr/>
              <p:nvPr/>
            </p:nvSpPr>
            <p:spPr>
              <a:xfrm>
                <a:off x="505587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91" y="631"/>
                      <a:pt x="631" y="489"/>
                      <a:pt x="631" y="316"/>
                    </a:cubicBezTo>
                    <a:cubicBezTo>
                      <a:pt x="631" y="143"/>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5293;p33"/>
              <p:cNvSpPr/>
              <p:nvPr/>
            </p:nvSpPr>
            <p:spPr>
              <a:xfrm>
                <a:off x="5129250" y="3915975"/>
                <a:ext cx="15775" cy="15800"/>
              </a:xfrm>
              <a:custGeom>
                <a:avLst/>
                <a:gdLst/>
                <a:ahLst/>
                <a:cxnLst/>
                <a:rect l="l" t="t" r="r" b="b"/>
                <a:pathLst>
                  <a:path w="631" h="632" extrusionOk="0">
                    <a:moveTo>
                      <a:pt x="316" y="1"/>
                    </a:moveTo>
                    <a:cubicBezTo>
                      <a:pt x="140" y="1"/>
                      <a:pt x="0" y="143"/>
                      <a:pt x="0" y="316"/>
                    </a:cubicBezTo>
                    <a:cubicBezTo>
                      <a:pt x="0"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33"/>
              <p:cNvSpPr/>
              <p:nvPr/>
            </p:nvSpPr>
            <p:spPr>
              <a:xfrm>
                <a:off x="5202550"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91" y="631"/>
                      <a:pt x="631" y="489"/>
                      <a:pt x="631" y="316"/>
                    </a:cubicBezTo>
                    <a:cubicBezTo>
                      <a:pt x="631" y="143"/>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33"/>
              <p:cNvSpPr/>
              <p:nvPr/>
            </p:nvSpPr>
            <p:spPr>
              <a:xfrm>
                <a:off x="5275925" y="3915975"/>
                <a:ext cx="15775" cy="15800"/>
              </a:xfrm>
              <a:custGeom>
                <a:avLst/>
                <a:gdLst/>
                <a:ahLst/>
                <a:cxnLst/>
                <a:rect l="l" t="t" r="r" b="b"/>
                <a:pathLst>
                  <a:path w="631" h="632" extrusionOk="0">
                    <a:moveTo>
                      <a:pt x="315" y="1"/>
                    </a:moveTo>
                    <a:cubicBezTo>
                      <a:pt x="140" y="1"/>
                      <a:pt x="0" y="143"/>
                      <a:pt x="0" y="316"/>
                    </a:cubicBezTo>
                    <a:cubicBezTo>
                      <a:pt x="0" y="489"/>
                      <a:pt x="140"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33"/>
              <p:cNvSpPr/>
              <p:nvPr/>
            </p:nvSpPr>
            <p:spPr>
              <a:xfrm>
                <a:off x="5349225" y="3915975"/>
                <a:ext cx="15775" cy="15800"/>
              </a:xfrm>
              <a:custGeom>
                <a:avLst/>
                <a:gdLst/>
                <a:ahLst/>
                <a:cxnLst/>
                <a:rect l="l" t="t" r="r" b="b"/>
                <a:pathLst>
                  <a:path w="631" h="632" extrusionOk="0">
                    <a:moveTo>
                      <a:pt x="316" y="1"/>
                    </a:moveTo>
                    <a:cubicBezTo>
                      <a:pt x="143" y="1"/>
                      <a:pt x="0" y="143"/>
                      <a:pt x="0" y="316"/>
                    </a:cubicBezTo>
                    <a:cubicBezTo>
                      <a:pt x="0" y="489"/>
                      <a:pt x="143" y="631"/>
                      <a:pt x="316" y="631"/>
                    </a:cubicBezTo>
                    <a:cubicBezTo>
                      <a:pt x="491" y="631"/>
                      <a:pt x="631" y="489"/>
                      <a:pt x="631" y="316"/>
                    </a:cubicBezTo>
                    <a:cubicBezTo>
                      <a:pt x="631" y="143"/>
                      <a:pt x="491"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5297;p33"/>
              <p:cNvSpPr/>
              <p:nvPr/>
            </p:nvSpPr>
            <p:spPr>
              <a:xfrm>
                <a:off x="5422600" y="3915975"/>
                <a:ext cx="15775" cy="15800"/>
              </a:xfrm>
              <a:custGeom>
                <a:avLst/>
                <a:gdLst/>
                <a:ahLst/>
                <a:cxnLst/>
                <a:rect l="l" t="t" r="r" b="b"/>
                <a:pathLst>
                  <a:path w="631" h="632" extrusionOk="0">
                    <a:moveTo>
                      <a:pt x="315" y="1"/>
                    </a:moveTo>
                    <a:cubicBezTo>
                      <a:pt x="140" y="1"/>
                      <a:pt x="0" y="143"/>
                      <a:pt x="0" y="316"/>
                    </a:cubicBezTo>
                    <a:cubicBezTo>
                      <a:pt x="0" y="489"/>
                      <a:pt x="140"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33"/>
              <p:cNvSpPr/>
              <p:nvPr/>
            </p:nvSpPr>
            <p:spPr>
              <a:xfrm>
                <a:off x="5495900" y="3915975"/>
                <a:ext cx="15775" cy="15800"/>
              </a:xfrm>
              <a:custGeom>
                <a:avLst/>
                <a:gdLst/>
                <a:ahLst/>
                <a:cxnLst/>
                <a:rect l="l" t="t" r="r" b="b"/>
                <a:pathLst>
                  <a:path w="631" h="632" extrusionOk="0">
                    <a:moveTo>
                      <a:pt x="315" y="1"/>
                    </a:moveTo>
                    <a:cubicBezTo>
                      <a:pt x="143" y="1"/>
                      <a:pt x="0" y="143"/>
                      <a:pt x="0" y="316"/>
                    </a:cubicBezTo>
                    <a:cubicBezTo>
                      <a:pt x="0" y="489"/>
                      <a:pt x="143" y="631"/>
                      <a:pt x="315" y="631"/>
                    </a:cubicBezTo>
                    <a:cubicBezTo>
                      <a:pt x="491" y="631"/>
                      <a:pt x="631" y="489"/>
                      <a:pt x="631" y="316"/>
                    </a:cubicBezTo>
                    <a:cubicBezTo>
                      <a:pt x="631" y="143"/>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33"/>
              <p:cNvSpPr/>
              <p:nvPr/>
            </p:nvSpPr>
            <p:spPr>
              <a:xfrm>
                <a:off x="5569275" y="3915975"/>
                <a:ext cx="15775" cy="15800"/>
              </a:xfrm>
              <a:custGeom>
                <a:avLst/>
                <a:gdLst/>
                <a:ahLst/>
                <a:cxnLst/>
                <a:rect l="l" t="t" r="r" b="b"/>
                <a:pathLst>
                  <a:path w="631" h="632" extrusionOk="0">
                    <a:moveTo>
                      <a:pt x="315" y="1"/>
                    </a:moveTo>
                    <a:cubicBezTo>
                      <a:pt x="140" y="1"/>
                      <a:pt x="0" y="143"/>
                      <a:pt x="0" y="316"/>
                    </a:cubicBezTo>
                    <a:cubicBezTo>
                      <a:pt x="0" y="489"/>
                      <a:pt x="140"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33"/>
              <p:cNvSpPr/>
              <p:nvPr/>
            </p:nvSpPr>
            <p:spPr>
              <a:xfrm>
                <a:off x="5642575" y="3915975"/>
                <a:ext cx="15775" cy="15800"/>
              </a:xfrm>
              <a:custGeom>
                <a:avLst/>
                <a:gdLst/>
                <a:ahLst/>
                <a:cxnLst/>
                <a:rect l="l" t="t" r="r" b="b"/>
                <a:pathLst>
                  <a:path w="631" h="632" extrusionOk="0">
                    <a:moveTo>
                      <a:pt x="315" y="1"/>
                    </a:moveTo>
                    <a:cubicBezTo>
                      <a:pt x="142" y="1"/>
                      <a:pt x="0" y="143"/>
                      <a:pt x="0" y="316"/>
                    </a:cubicBezTo>
                    <a:cubicBezTo>
                      <a:pt x="0" y="489"/>
                      <a:pt x="142" y="631"/>
                      <a:pt x="315" y="631"/>
                    </a:cubicBezTo>
                    <a:cubicBezTo>
                      <a:pt x="491" y="631"/>
                      <a:pt x="631" y="489"/>
                      <a:pt x="631" y="316"/>
                    </a:cubicBezTo>
                    <a:cubicBezTo>
                      <a:pt x="631" y="143"/>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5301;p33"/>
              <p:cNvSpPr/>
              <p:nvPr/>
            </p:nvSpPr>
            <p:spPr>
              <a:xfrm>
                <a:off x="5715950" y="3915975"/>
                <a:ext cx="15775" cy="15800"/>
              </a:xfrm>
              <a:custGeom>
                <a:avLst/>
                <a:gdLst/>
                <a:ahLst/>
                <a:cxnLst/>
                <a:rect l="l" t="t" r="r" b="b"/>
                <a:pathLst>
                  <a:path w="631" h="632" extrusionOk="0">
                    <a:moveTo>
                      <a:pt x="315" y="1"/>
                    </a:moveTo>
                    <a:cubicBezTo>
                      <a:pt x="140" y="1"/>
                      <a:pt x="0" y="143"/>
                      <a:pt x="0" y="316"/>
                    </a:cubicBezTo>
                    <a:cubicBezTo>
                      <a:pt x="0" y="489"/>
                      <a:pt x="140" y="631"/>
                      <a:pt x="315" y="631"/>
                    </a:cubicBezTo>
                    <a:cubicBezTo>
                      <a:pt x="488" y="631"/>
                      <a:pt x="631" y="489"/>
                      <a:pt x="631" y="316"/>
                    </a:cubicBezTo>
                    <a:cubicBezTo>
                      <a:pt x="631" y="143"/>
                      <a:pt x="488"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2" name="Google Shape;5302;p33"/>
              <p:cNvSpPr/>
              <p:nvPr/>
            </p:nvSpPr>
            <p:spPr>
              <a:xfrm>
                <a:off x="5789250" y="3915975"/>
                <a:ext cx="15775" cy="15800"/>
              </a:xfrm>
              <a:custGeom>
                <a:avLst/>
                <a:gdLst/>
                <a:ahLst/>
                <a:cxnLst/>
                <a:rect l="l" t="t" r="r" b="b"/>
                <a:pathLst>
                  <a:path w="631" h="632" extrusionOk="0">
                    <a:moveTo>
                      <a:pt x="315" y="1"/>
                    </a:moveTo>
                    <a:cubicBezTo>
                      <a:pt x="142" y="1"/>
                      <a:pt x="0" y="143"/>
                      <a:pt x="0" y="316"/>
                    </a:cubicBezTo>
                    <a:cubicBezTo>
                      <a:pt x="0" y="489"/>
                      <a:pt x="142" y="631"/>
                      <a:pt x="315" y="631"/>
                    </a:cubicBezTo>
                    <a:cubicBezTo>
                      <a:pt x="491" y="631"/>
                      <a:pt x="631" y="489"/>
                      <a:pt x="631" y="316"/>
                    </a:cubicBezTo>
                    <a:cubicBezTo>
                      <a:pt x="631" y="143"/>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3" name="Google Shape;5303;p33"/>
              <p:cNvSpPr/>
              <p:nvPr/>
            </p:nvSpPr>
            <p:spPr>
              <a:xfrm>
                <a:off x="5862600" y="3915975"/>
                <a:ext cx="15800" cy="15800"/>
              </a:xfrm>
              <a:custGeom>
                <a:avLst/>
                <a:gdLst/>
                <a:ahLst/>
                <a:cxnLst/>
                <a:rect l="l" t="t" r="r" b="b"/>
                <a:pathLst>
                  <a:path w="632" h="632" extrusionOk="0">
                    <a:moveTo>
                      <a:pt x="316" y="1"/>
                    </a:moveTo>
                    <a:cubicBezTo>
                      <a:pt x="140" y="1"/>
                      <a:pt x="1" y="143"/>
                      <a:pt x="1" y="316"/>
                    </a:cubicBezTo>
                    <a:cubicBezTo>
                      <a:pt x="1"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5304;p33"/>
              <p:cNvSpPr/>
              <p:nvPr/>
            </p:nvSpPr>
            <p:spPr>
              <a:xfrm>
                <a:off x="5935925" y="3915975"/>
                <a:ext cx="15775" cy="15800"/>
              </a:xfrm>
              <a:custGeom>
                <a:avLst/>
                <a:gdLst/>
                <a:ahLst/>
                <a:cxnLst/>
                <a:rect l="l" t="t" r="r" b="b"/>
                <a:pathLst>
                  <a:path w="631" h="632" extrusionOk="0">
                    <a:moveTo>
                      <a:pt x="315" y="1"/>
                    </a:moveTo>
                    <a:cubicBezTo>
                      <a:pt x="142" y="1"/>
                      <a:pt x="0" y="143"/>
                      <a:pt x="0" y="316"/>
                    </a:cubicBezTo>
                    <a:cubicBezTo>
                      <a:pt x="0" y="489"/>
                      <a:pt x="142" y="631"/>
                      <a:pt x="315" y="631"/>
                    </a:cubicBezTo>
                    <a:cubicBezTo>
                      <a:pt x="491" y="631"/>
                      <a:pt x="631" y="489"/>
                      <a:pt x="631" y="316"/>
                    </a:cubicBezTo>
                    <a:cubicBezTo>
                      <a:pt x="631" y="143"/>
                      <a:pt x="491"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5305;p33"/>
              <p:cNvSpPr/>
              <p:nvPr/>
            </p:nvSpPr>
            <p:spPr>
              <a:xfrm>
                <a:off x="6009275" y="3915975"/>
                <a:ext cx="15800" cy="15800"/>
              </a:xfrm>
              <a:custGeom>
                <a:avLst/>
                <a:gdLst/>
                <a:ahLst/>
                <a:cxnLst/>
                <a:rect l="l" t="t" r="r" b="b"/>
                <a:pathLst>
                  <a:path w="632" h="632" extrusionOk="0">
                    <a:moveTo>
                      <a:pt x="316" y="1"/>
                    </a:moveTo>
                    <a:cubicBezTo>
                      <a:pt x="140" y="1"/>
                      <a:pt x="1" y="143"/>
                      <a:pt x="1" y="316"/>
                    </a:cubicBezTo>
                    <a:cubicBezTo>
                      <a:pt x="1"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33"/>
              <p:cNvSpPr/>
              <p:nvPr/>
            </p:nvSpPr>
            <p:spPr>
              <a:xfrm>
                <a:off x="608257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33"/>
              <p:cNvSpPr/>
              <p:nvPr/>
            </p:nvSpPr>
            <p:spPr>
              <a:xfrm>
                <a:off x="6155950" y="3915975"/>
                <a:ext cx="15800" cy="15800"/>
              </a:xfrm>
              <a:custGeom>
                <a:avLst/>
                <a:gdLst/>
                <a:ahLst/>
                <a:cxnLst/>
                <a:rect l="l" t="t" r="r" b="b"/>
                <a:pathLst>
                  <a:path w="632" h="632" extrusionOk="0">
                    <a:moveTo>
                      <a:pt x="316" y="1"/>
                    </a:moveTo>
                    <a:cubicBezTo>
                      <a:pt x="140" y="1"/>
                      <a:pt x="1" y="143"/>
                      <a:pt x="1" y="316"/>
                    </a:cubicBezTo>
                    <a:cubicBezTo>
                      <a:pt x="1"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33"/>
              <p:cNvSpPr/>
              <p:nvPr/>
            </p:nvSpPr>
            <p:spPr>
              <a:xfrm>
                <a:off x="6229250"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33"/>
              <p:cNvSpPr/>
              <p:nvPr/>
            </p:nvSpPr>
            <p:spPr>
              <a:xfrm>
                <a:off x="6302625" y="3915975"/>
                <a:ext cx="15800" cy="15800"/>
              </a:xfrm>
              <a:custGeom>
                <a:avLst/>
                <a:gdLst/>
                <a:ahLst/>
                <a:cxnLst/>
                <a:rect l="l" t="t" r="r" b="b"/>
                <a:pathLst>
                  <a:path w="632" h="632" extrusionOk="0">
                    <a:moveTo>
                      <a:pt x="316" y="1"/>
                    </a:moveTo>
                    <a:cubicBezTo>
                      <a:pt x="140" y="1"/>
                      <a:pt x="1" y="143"/>
                      <a:pt x="1" y="316"/>
                    </a:cubicBezTo>
                    <a:cubicBezTo>
                      <a:pt x="1"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33"/>
              <p:cNvSpPr/>
              <p:nvPr/>
            </p:nvSpPr>
            <p:spPr>
              <a:xfrm>
                <a:off x="6375925" y="39159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92" y="631"/>
                      <a:pt x="631" y="489"/>
                      <a:pt x="631" y="316"/>
                    </a:cubicBezTo>
                    <a:cubicBezTo>
                      <a:pt x="631" y="143"/>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33"/>
              <p:cNvSpPr/>
              <p:nvPr/>
            </p:nvSpPr>
            <p:spPr>
              <a:xfrm>
                <a:off x="6449300" y="3915975"/>
                <a:ext cx="15800" cy="15800"/>
              </a:xfrm>
              <a:custGeom>
                <a:avLst/>
                <a:gdLst/>
                <a:ahLst/>
                <a:cxnLst/>
                <a:rect l="l" t="t" r="r" b="b"/>
                <a:pathLst>
                  <a:path w="632" h="632" extrusionOk="0">
                    <a:moveTo>
                      <a:pt x="316" y="1"/>
                    </a:moveTo>
                    <a:cubicBezTo>
                      <a:pt x="140" y="1"/>
                      <a:pt x="1" y="143"/>
                      <a:pt x="1" y="316"/>
                    </a:cubicBezTo>
                    <a:cubicBezTo>
                      <a:pt x="1" y="489"/>
                      <a:pt x="140"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33"/>
              <p:cNvSpPr/>
              <p:nvPr/>
            </p:nvSpPr>
            <p:spPr>
              <a:xfrm>
                <a:off x="6453625" y="385467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33"/>
              <p:cNvSpPr/>
              <p:nvPr/>
            </p:nvSpPr>
            <p:spPr>
              <a:xfrm>
                <a:off x="6453625" y="3782275"/>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33"/>
              <p:cNvSpPr/>
              <p:nvPr/>
            </p:nvSpPr>
            <p:spPr>
              <a:xfrm>
                <a:off x="6453625" y="3709950"/>
                <a:ext cx="15800" cy="15725"/>
              </a:xfrm>
              <a:custGeom>
                <a:avLst/>
                <a:gdLst/>
                <a:ahLst/>
                <a:cxnLst/>
                <a:rect l="l" t="t" r="r" b="b"/>
                <a:pathLst>
                  <a:path w="632" h="629" extrusionOk="0">
                    <a:moveTo>
                      <a:pt x="316" y="1"/>
                    </a:moveTo>
                    <a:cubicBezTo>
                      <a:pt x="143" y="1"/>
                      <a:pt x="1" y="140"/>
                      <a:pt x="1" y="313"/>
                    </a:cubicBezTo>
                    <a:cubicBezTo>
                      <a:pt x="1" y="489"/>
                      <a:pt x="143" y="629"/>
                      <a:pt x="316" y="629"/>
                    </a:cubicBezTo>
                    <a:cubicBezTo>
                      <a:pt x="489" y="629"/>
                      <a:pt x="631" y="489"/>
                      <a:pt x="631" y="313"/>
                    </a:cubicBezTo>
                    <a:cubicBezTo>
                      <a:pt x="631" y="140"/>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33"/>
              <p:cNvSpPr/>
              <p:nvPr/>
            </p:nvSpPr>
            <p:spPr>
              <a:xfrm>
                <a:off x="6453625" y="3637575"/>
                <a:ext cx="15800" cy="15775"/>
              </a:xfrm>
              <a:custGeom>
                <a:avLst/>
                <a:gdLst/>
                <a:ahLst/>
                <a:cxnLst/>
                <a:rect l="l" t="t" r="r" b="b"/>
                <a:pathLst>
                  <a:path w="632" h="631" extrusionOk="0">
                    <a:moveTo>
                      <a:pt x="316" y="0"/>
                    </a:moveTo>
                    <a:cubicBezTo>
                      <a:pt x="143" y="0"/>
                      <a:pt x="1" y="142"/>
                      <a:pt x="1" y="315"/>
                    </a:cubicBezTo>
                    <a:cubicBezTo>
                      <a:pt x="1" y="488"/>
                      <a:pt x="143" y="631"/>
                      <a:pt x="316" y="631"/>
                    </a:cubicBezTo>
                    <a:cubicBezTo>
                      <a:pt x="489" y="631"/>
                      <a:pt x="631" y="488"/>
                      <a:pt x="631" y="315"/>
                    </a:cubicBezTo>
                    <a:cubicBezTo>
                      <a:pt x="631" y="142"/>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33"/>
              <p:cNvSpPr/>
              <p:nvPr/>
            </p:nvSpPr>
            <p:spPr>
              <a:xfrm>
                <a:off x="6453625" y="3565175"/>
                <a:ext cx="15800" cy="15775"/>
              </a:xfrm>
              <a:custGeom>
                <a:avLst/>
                <a:gdLst/>
                <a:ahLst/>
                <a:cxnLst/>
                <a:rect l="l" t="t" r="r" b="b"/>
                <a:pathLst>
                  <a:path w="632" h="631" extrusionOk="0">
                    <a:moveTo>
                      <a:pt x="316" y="0"/>
                    </a:moveTo>
                    <a:cubicBezTo>
                      <a:pt x="143" y="0"/>
                      <a:pt x="1" y="143"/>
                      <a:pt x="1" y="316"/>
                    </a:cubicBezTo>
                    <a:cubicBezTo>
                      <a:pt x="1" y="489"/>
                      <a:pt x="143" y="631"/>
                      <a:pt x="316" y="631"/>
                    </a:cubicBezTo>
                    <a:cubicBezTo>
                      <a:pt x="489" y="631"/>
                      <a:pt x="631" y="489"/>
                      <a:pt x="631" y="316"/>
                    </a:cubicBezTo>
                    <a:cubicBezTo>
                      <a:pt x="631"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33"/>
              <p:cNvSpPr/>
              <p:nvPr/>
            </p:nvSpPr>
            <p:spPr>
              <a:xfrm>
                <a:off x="6453625" y="3492850"/>
                <a:ext cx="15800" cy="15725"/>
              </a:xfrm>
              <a:custGeom>
                <a:avLst/>
                <a:gdLst/>
                <a:ahLst/>
                <a:cxnLst/>
                <a:rect l="l" t="t" r="r" b="b"/>
                <a:pathLst>
                  <a:path w="632" h="629" extrusionOk="0">
                    <a:moveTo>
                      <a:pt x="316" y="0"/>
                    </a:moveTo>
                    <a:cubicBezTo>
                      <a:pt x="143" y="0"/>
                      <a:pt x="1" y="140"/>
                      <a:pt x="1" y="316"/>
                    </a:cubicBezTo>
                    <a:cubicBezTo>
                      <a:pt x="1" y="489"/>
                      <a:pt x="143" y="628"/>
                      <a:pt x="316" y="628"/>
                    </a:cubicBezTo>
                    <a:cubicBezTo>
                      <a:pt x="489" y="628"/>
                      <a:pt x="631" y="489"/>
                      <a:pt x="631" y="316"/>
                    </a:cubicBezTo>
                    <a:cubicBezTo>
                      <a:pt x="631"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33"/>
              <p:cNvSpPr/>
              <p:nvPr/>
            </p:nvSpPr>
            <p:spPr>
              <a:xfrm>
                <a:off x="6453625" y="3420450"/>
                <a:ext cx="15800" cy="15800"/>
              </a:xfrm>
              <a:custGeom>
                <a:avLst/>
                <a:gdLst/>
                <a:ahLst/>
                <a:cxnLst/>
                <a:rect l="l" t="t" r="r" b="b"/>
                <a:pathLst>
                  <a:path w="632" h="632" extrusionOk="0">
                    <a:moveTo>
                      <a:pt x="316" y="1"/>
                    </a:moveTo>
                    <a:cubicBezTo>
                      <a:pt x="143" y="1"/>
                      <a:pt x="1" y="143"/>
                      <a:pt x="1" y="316"/>
                    </a:cubicBezTo>
                    <a:cubicBezTo>
                      <a:pt x="1" y="489"/>
                      <a:pt x="143" y="631"/>
                      <a:pt x="316" y="631"/>
                    </a:cubicBezTo>
                    <a:cubicBezTo>
                      <a:pt x="489" y="631"/>
                      <a:pt x="631" y="489"/>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33"/>
              <p:cNvSpPr/>
              <p:nvPr/>
            </p:nvSpPr>
            <p:spPr>
              <a:xfrm>
                <a:off x="6453625" y="3348050"/>
                <a:ext cx="15800" cy="15800"/>
              </a:xfrm>
              <a:custGeom>
                <a:avLst/>
                <a:gdLst/>
                <a:ahLst/>
                <a:cxnLst/>
                <a:rect l="l" t="t" r="r" b="b"/>
                <a:pathLst>
                  <a:path w="632" h="632" extrusionOk="0">
                    <a:moveTo>
                      <a:pt x="316" y="1"/>
                    </a:moveTo>
                    <a:cubicBezTo>
                      <a:pt x="143" y="1"/>
                      <a:pt x="1" y="143"/>
                      <a:pt x="1" y="316"/>
                    </a:cubicBezTo>
                    <a:cubicBezTo>
                      <a:pt x="1" y="492"/>
                      <a:pt x="143" y="631"/>
                      <a:pt x="316" y="631"/>
                    </a:cubicBezTo>
                    <a:cubicBezTo>
                      <a:pt x="489" y="631"/>
                      <a:pt x="631" y="492"/>
                      <a:pt x="631" y="316"/>
                    </a:cubicBezTo>
                    <a:cubicBezTo>
                      <a:pt x="631" y="143"/>
                      <a:pt x="489"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5320;p33"/>
              <p:cNvSpPr/>
              <p:nvPr/>
            </p:nvSpPr>
            <p:spPr>
              <a:xfrm>
                <a:off x="6453625" y="3275725"/>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89"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5321;p33"/>
              <p:cNvSpPr/>
              <p:nvPr/>
            </p:nvSpPr>
            <p:spPr>
              <a:xfrm>
                <a:off x="6453625" y="3203350"/>
                <a:ext cx="15800" cy="15775"/>
              </a:xfrm>
              <a:custGeom>
                <a:avLst/>
                <a:gdLst/>
                <a:ahLst/>
                <a:cxnLst/>
                <a:rect l="l" t="t" r="r" b="b"/>
                <a:pathLst>
                  <a:path w="632" h="631" extrusionOk="0">
                    <a:moveTo>
                      <a:pt x="316" y="0"/>
                    </a:moveTo>
                    <a:cubicBezTo>
                      <a:pt x="143" y="0"/>
                      <a:pt x="1" y="142"/>
                      <a:pt x="1" y="315"/>
                    </a:cubicBezTo>
                    <a:cubicBezTo>
                      <a:pt x="1" y="488"/>
                      <a:pt x="143" y="631"/>
                      <a:pt x="316" y="631"/>
                    </a:cubicBezTo>
                    <a:cubicBezTo>
                      <a:pt x="489" y="631"/>
                      <a:pt x="631" y="488"/>
                      <a:pt x="631" y="315"/>
                    </a:cubicBezTo>
                    <a:cubicBezTo>
                      <a:pt x="631" y="142"/>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5322;p33"/>
              <p:cNvSpPr/>
              <p:nvPr/>
            </p:nvSpPr>
            <p:spPr>
              <a:xfrm>
                <a:off x="6453625" y="3130950"/>
                <a:ext cx="15800" cy="15775"/>
              </a:xfrm>
              <a:custGeom>
                <a:avLst/>
                <a:gdLst/>
                <a:ahLst/>
                <a:cxnLst/>
                <a:rect l="l" t="t" r="r" b="b"/>
                <a:pathLst>
                  <a:path w="632" h="631" extrusionOk="0">
                    <a:moveTo>
                      <a:pt x="316" y="0"/>
                    </a:moveTo>
                    <a:cubicBezTo>
                      <a:pt x="143" y="0"/>
                      <a:pt x="1" y="143"/>
                      <a:pt x="1" y="315"/>
                    </a:cubicBezTo>
                    <a:cubicBezTo>
                      <a:pt x="1" y="491"/>
                      <a:pt x="143" y="631"/>
                      <a:pt x="316" y="631"/>
                    </a:cubicBezTo>
                    <a:cubicBezTo>
                      <a:pt x="489" y="631"/>
                      <a:pt x="631" y="491"/>
                      <a:pt x="631" y="315"/>
                    </a:cubicBezTo>
                    <a:cubicBezTo>
                      <a:pt x="631"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3" name="Google Shape;5323;p33"/>
              <p:cNvSpPr/>
              <p:nvPr/>
            </p:nvSpPr>
            <p:spPr>
              <a:xfrm>
                <a:off x="6453625" y="3058625"/>
                <a:ext cx="15800" cy="15775"/>
              </a:xfrm>
              <a:custGeom>
                <a:avLst/>
                <a:gdLst/>
                <a:ahLst/>
                <a:cxnLst/>
                <a:rect l="l" t="t" r="r" b="b"/>
                <a:pathLst>
                  <a:path w="632" h="631" extrusionOk="0">
                    <a:moveTo>
                      <a:pt x="316" y="0"/>
                    </a:moveTo>
                    <a:cubicBezTo>
                      <a:pt x="143" y="0"/>
                      <a:pt x="1" y="140"/>
                      <a:pt x="1" y="315"/>
                    </a:cubicBezTo>
                    <a:cubicBezTo>
                      <a:pt x="1" y="488"/>
                      <a:pt x="143" y="631"/>
                      <a:pt x="316" y="631"/>
                    </a:cubicBezTo>
                    <a:cubicBezTo>
                      <a:pt x="489" y="631"/>
                      <a:pt x="631" y="488"/>
                      <a:pt x="631" y="315"/>
                    </a:cubicBezTo>
                    <a:cubicBezTo>
                      <a:pt x="631"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4" name="Google Shape;5324;p33"/>
              <p:cNvSpPr/>
              <p:nvPr/>
            </p:nvSpPr>
            <p:spPr>
              <a:xfrm>
                <a:off x="6453625" y="2986225"/>
                <a:ext cx="15800" cy="15775"/>
              </a:xfrm>
              <a:custGeom>
                <a:avLst/>
                <a:gdLst/>
                <a:ahLst/>
                <a:cxnLst/>
                <a:rect l="l" t="t" r="r" b="b"/>
                <a:pathLst>
                  <a:path w="632" h="631" extrusionOk="0">
                    <a:moveTo>
                      <a:pt x="316" y="0"/>
                    </a:moveTo>
                    <a:cubicBezTo>
                      <a:pt x="143" y="0"/>
                      <a:pt x="1" y="143"/>
                      <a:pt x="1" y="316"/>
                    </a:cubicBezTo>
                    <a:cubicBezTo>
                      <a:pt x="1" y="489"/>
                      <a:pt x="143" y="631"/>
                      <a:pt x="316" y="631"/>
                    </a:cubicBezTo>
                    <a:cubicBezTo>
                      <a:pt x="489" y="631"/>
                      <a:pt x="631" y="489"/>
                      <a:pt x="631" y="316"/>
                    </a:cubicBezTo>
                    <a:cubicBezTo>
                      <a:pt x="631" y="143"/>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5" name="Google Shape;5325;p33"/>
              <p:cNvSpPr/>
              <p:nvPr/>
            </p:nvSpPr>
            <p:spPr>
              <a:xfrm>
                <a:off x="6453625" y="2913900"/>
                <a:ext cx="15800" cy="15725"/>
              </a:xfrm>
              <a:custGeom>
                <a:avLst/>
                <a:gdLst/>
                <a:ahLst/>
                <a:cxnLst/>
                <a:rect l="l" t="t" r="r" b="b"/>
                <a:pathLst>
                  <a:path w="632" h="629" extrusionOk="0">
                    <a:moveTo>
                      <a:pt x="316" y="0"/>
                    </a:moveTo>
                    <a:cubicBezTo>
                      <a:pt x="143" y="0"/>
                      <a:pt x="1" y="140"/>
                      <a:pt x="1" y="313"/>
                    </a:cubicBezTo>
                    <a:cubicBezTo>
                      <a:pt x="1" y="489"/>
                      <a:pt x="143" y="628"/>
                      <a:pt x="316" y="628"/>
                    </a:cubicBezTo>
                    <a:cubicBezTo>
                      <a:pt x="489" y="628"/>
                      <a:pt x="631" y="489"/>
                      <a:pt x="631" y="313"/>
                    </a:cubicBezTo>
                    <a:cubicBezTo>
                      <a:pt x="631" y="140"/>
                      <a:pt x="489"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6" name="Google Shape;5326;p33"/>
              <p:cNvSpPr/>
              <p:nvPr/>
            </p:nvSpPr>
            <p:spPr>
              <a:xfrm>
                <a:off x="6453625" y="2841500"/>
                <a:ext cx="15800" cy="15800"/>
              </a:xfrm>
              <a:custGeom>
                <a:avLst/>
                <a:gdLst/>
                <a:ahLst/>
                <a:cxnLst/>
                <a:rect l="l" t="t" r="r" b="b"/>
                <a:pathLst>
                  <a:path w="632" h="632" extrusionOk="0">
                    <a:moveTo>
                      <a:pt x="316" y="1"/>
                    </a:moveTo>
                    <a:cubicBezTo>
                      <a:pt x="143" y="1"/>
                      <a:pt x="1" y="140"/>
                      <a:pt x="1" y="316"/>
                    </a:cubicBezTo>
                    <a:cubicBezTo>
                      <a:pt x="1" y="489"/>
                      <a:pt x="143" y="631"/>
                      <a:pt x="316" y="631"/>
                    </a:cubicBezTo>
                    <a:cubicBezTo>
                      <a:pt x="492" y="631"/>
                      <a:pt x="631" y="489"/>
                      <a:pt x="631" y="316"/>
                    </a:cubicBezTo>
                    <a:cubicBezTo>
                      <a:pt x="631" y="140"/>
                      <a:pt x="49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7" name="Google Shape;5327;p33"/>
              <p:cNvSpPr/>
              <p:nvPr/>
            </p:nvSpPr>
            <p:spPr>
              <a:xfrm>
                <a:off x="4488225" y="1407350"/>
                <a:ext cx="2025900" cy="2557550"/>
              </a:xfrm>
              <a:custGeom>
                <a:avLst/>
                <a:gdLst/>
                <a:ahLst/>
                <a:cxnLst/>
                <a:rect l="l" t="t" r="r" b="b"/>
                <a:pathLst>
                  <a:path w="81036" h="102302" extrusionOk="0">
                    <a:moveTo>
                      <a:pt x="77244" y="3384"/>
                    </a:moveTo>
                    <a:lnTo>
                      <a:pt x="77244" y="20500"/>
                    </a:lnTo>
                    <a:lnTo>
                      <a:pt x="53927" y="3384"/>
                    </a:lnTo>
                    <a:close/>
                    <a:moveTo>
                      <a:pt x="77030" y="363"/>
                    </a:moveTo>
                    <a:cubicBezTo>
                      <a:pt x="77356" y="363"/>
                      <a:pt x="78372" y="429"/>
                      <a:pt x="79216" y="1167"/>
                    </a:cubicBezTo>
                    <a:cubicBezTo>
                      <a:pt x="79989" y="1842"/>
                      <a:pt x="80427" y="2896"/>
                      <a:pt x="80514" y="4302"/>
                    </a:cubicBezTo>
                    <a:cubicBezTo>
                      <a:pt x="80776" y="8573"/>
                      <a:pt x="80517" y="41512"/>
                      <a:pt x="80514" y="41844"/>
                    </a:cubicBezTo>
                    <a:cubicBezTo>
                      <a:pt x="80514" y="41878"/>
                      <a:pt x="80636" y="44299"/>
                      <a:pt x="80000" y="45398"/>
                    </a:cubicBezTo>
                    <a:cubicBezTo>
                      <a:pt x="79462" y="46327"/>
                      <a:pt x="79216" y="46595"/>
                      <a:pt x="79152" y="46657"/>
                    </a:cubicBezTo>
                    <a:cubicBezTo>
                      <a:pt x="78441" y="45443"/>
                      <a:pt x="77685" y="44659"/>
                      <a:pt x="77504" y="44478"/>
                    </a:cubicBezTo>
                    <a:lnTo>
                      <a:pt x="77504" y="3125"/>
                    </a:lnTo>
                    <a:lnTo>
                      <a:pt x="8158" y="3125"/>
                    </a:lnTo>
                    <a:cubicBezTo>
                      <a:pt x="8774" y="2366"/>
                      <a:pt x="9156" y="1409"/>
                      <a:pt x="9184" y="366"/>
                    </a:cubicBezTo>
                    <a:lnTo>
                      <a:pt x="76923" y="366"/>
                    </a:lnTo>
                    <a:cubicBezTo>
                      <a:pt x="76927" y="365"/>
                      <a:pt x="76965" y="363"/>
                      <a:pt x="77030" y="363"/>
                    </a:cubicBezTo>
                    <a:close/>
                    <a:moveTo>
                      <a:pt x="77375" y="44718"/>
                    </a:moveTo>
                    <a:cubicBezTo>
                      <a:pt x="77858" y="45214"/>
                      <a:pt x="80112" y="47697"/>
                      <a:pt x="80282" y="51059"/>
                    </a:cubicBezTo>
                    <a:cubicBezTo>
                      <a:pt x="80427" y="53930"/>
                      <a:pt x="77883" y="57199"/>
                      <a:pt x="77367" y="57835"/>
                    </a:cubicBezTo>
                    <a:cubicBezTo>
                      <a:pt x="76831" y="57266"/>
                      <a:pt x="74306" y="54429"/>
                      <a:pt x="74385" y="51536"/>
                    </a:cubicBezTo>
                    <a:lnTo>
                      <a:pt x="74385" y="51031"/>
                    </a:lnTo>
                    <a:cubicBezTo>
                      <a:pt x="74306" y="48116"/>
                      <a:pt x="76859" y="45265"/>
                      <a:pt x="77375" y="44718"/>
                    </a:cubicBezTo>
                    <a:close/>
                    <a:moveTo>
                      <a:pt x="77244" y="40572"/>
                    </a:moveTo>
                    <a:lnTo>
                      <a:pt x="77244" y="44481"/>
                    </a:lnTo>
                    <a:cubicBezTo>
                      <a:pt x="76862" y="44871"/>
                      <a:pt x="74041" y="47859"/>
                      <a:pt x="74125" y="51034"/>
                    </a:cubicBezTo>
                    <a:lnTo>
                      <a:pt x="74125" y="51533"/>
                    </a:lnTo>
                    <a:cubicBezTo>
                      <a:pt x="74041" y="54702"/>
                      <a:pt x="76862" y="57693"/>
                      <a:pt x="77244" y="58084"/>
                    </a:cubicBezTo>
                    <a:lnTo>
                      <a:pt x="77244" y="61666"/>
                    </a:lnTo>
                    <a:cubicBezTo>
                      <a:pt x="74270" y="60048"/>
                      <a:pt x="72287" y="55849"/>
                      <a:pt x="72287" y="51118"/>
                    </a:cubicBezTo>
                    <a:cubicBezTo>
                      <a:pt x="72287" y="46389"/>
                      <a:pt x="74270" y="42187"/>
                      <a:pt x="77244" y="40572"/>
                    </a:cubicBezTo>
                    <a:close/>
                    <a:moveTo>
                      <a:pt x="77244" y="82452"/>
                    </a:moveTo>
                    <a:lnTo>
                      <a:pt x="77244" y="99177"/>
                    </a:lnTo>
                    <a:lnTo>
                      <a:pt x="53079" y="99177"/>
                    </a:lnTo>
                    <a:lnTo>
                      <a:pt x="77244" y="82452"/>
                    </a:lnTo>
                    <a:close/>
                    <a:moveTo>
                      <a:pt x="11" y="0"/>
                    </a:moveTo>
                    <a:lnTo>
                      <a:pt x="9" y="73"/>
                    </a:lnTo>
                    <a:cubicBezTo>
                      <a:pt x="6" y="126"/>
                      <a:pt x="0" y="179"/>
                      <a:pt x="0" y="232"/>
                    </a:cubicBezTo>
                    <a:cubicBezTo>
                      <a:pt x="0" y="2765"/>
                      <a:pt x="2062" y="4824"/>
                      <a:pt x="4595" y="4824"/>
                    </a:cubicBezTo>
                    <a:cubicBezTo>
                      <a:pt x="5909" y="4824"/>
                      <a:pt x="7095" y="4272"/>
                      <a:pt x="7932" y="3384"/>
                    </a:cubicBezTo>
                    <a:lnTo>
                      <a:pt x="53489" y="3384"/>
                    </a:lnTo>
                    <a:lnTo>
                      <a:pt x="77244" y="20823"/>
                    </a:lnTo>
                    <a:lnTo>
                      <a:pt x="77244" y="40279"/>
                    </a:lnTo>
                    <a:cubicBezTo>
                      <a:pt x="74122" y="41889"/>
                      <a:pt x="72030" y="46233"/>
                      <a:pt x="72030" y="51118"/>
                    </a:cubicBezTo>
                    <a:cubicBezTo>
                      <a:pt x="72030" y="56005"/>
                      <a:pt x="74122" y="60346"/>
                      <a:pt x="77244" y="61959"/>
                    </a:cubicBezTo>
                    <a:lnTo>
                      <a:pt x="77244" y="82135"/>
                    </a:lnTo>
                    <a:lnTo>
                      <a:pt x="52621" y="99177"/>
                    </a:lnTo>
                    <a:lnTo>
                      <a:pt x="8618" y="99177"/>
                    </a:lnTo>
                    <a:lnTo>
                      <a:pt x="8618" y="99437"/>
                    </a:lnTo>
                    <a:lnTo>
                      <a:pt x="77504" y="99437"/>
                    </a:lnTo>
                    <a:lnTo>
                      <a:pt x="77504" y="58075"/>
                    </a:lnTo>
                    <a:cubicBezTo>
                      <a:pt x="77677" y="57869"/>
                      <a:pt x="78463" y="56917"/>
                      <a:pt x="79191" y="55626"/>
                    </a:cubicBezTo>
                    <a:cubicBezTo>
                      <a:pt x="79286" y="55732"/>
                      <a:pt x="79532" y="56039"/>
                      <a:pt x="80000" y="56851"/>
                    </a:cubicBezTo>
                    <a:cubicBezTo>
                      <a:pt x="80636" y="57952"/>
                      <a:pt x="80517" y="60380"/>
                      <a:pt x="80514" y="60405"/>
                    </a:cubicBezTo>
                    <a:cubicBezTo>
                      <a:pt x="80517" y="60745"/>
                      <a:pt x="80776" y="93734"/>
                      <a:pt x="80514" y="98014"/>
                    </a:cubicBezTo>
                    <a:cubicBezTo>
                      <a:pt x="80427" y="99423"/>
                      <a:pt x="79992" y="100483"/>
                      <a:pt x="79216" y="101158"/>
                    </a:cubicBezTo>
                    <a:cubicBezTo>
                      <a:pt x="78363" y="101903"/>
                      <a:pt x="77337" y="101960"/>
                      <a:pt x="77030" y="101960"/>
                    </a:cubicBezTo>
                    <a:cubicBezTo>
                      <a:pt x="76974" y="101960"/>
                      <a:pt x="76942" y="101958"/>
                      <a:pt x="76940" y="101958"/>
                    </a:cubicBezTo>
                    <a:lnTo>
                      <a:pt x="9352" y="101958"/>
                    </a:lnTo>
                    <a:cubicBezTo>
                      <a:pt x="9290" y="99476"/>
                      <a:pt x="7254" y="97478"/>
                      <a:pt x="4760" y="97478"/>
                    </a:cubicBezTo>
                    <a:cubicBezTo>
                      <a:pt x="2266" y="97478"/>
                      <a:pt x="168" y="99540"/>
                      <a:pt x="168" y="102070"/>
                    </a:cubicBezTo>
                    <a:lnTo>
                      <a:pt x="168" y="102073"/>
                    </a:lnTo>
                    <a:cubicBezTo>
                      <a:pt x="168" y="102123"/>
                      <a:pt x="171" y="102176"/>
                      <a:pt x="173" y="102226"/>
                    </a:cubicBezTo>
                    <a:lnTo>
                      <a:pt x="179" y="102302"/>
                    </a:lnTo>
                    <a:lnTo>
                      <a:pt x="438" y="102290"/>
                    </a:lnTo>
                    <a:lnTo>
                      <a:pt x="433" y="102210"/>
                    </a:lnTo>
                    <a:cubicBezTo>
                      <a:pt x="430" y="102162"/>
                      <a:pt x="427" y="102118"/>
                      <a:pt x="427" y="102070"/>
                    </a:cubicBezTo>
                    <a:cubicBezTo>
                      <a:pt x="427" y="99682"/>
                      <a:pt x="2372" y="97738"/>
                      <a:pt x="4760" y="97738"/>
                    </a:cubicBezTo>
                    <a:cubicBezTo>
                      <a:pt x="7151" y="97738"/>
                      <a:pt x="9095" y="99682"/>
                      <a:pt x="9095" y="102070"/>
                    </a:cubicBezTo>
                    <a:cubicBezTo>
                      <a:pt x="9095" y="102118"/>
                      <a:pt x="9092" y="102165"/>
                      <a:pt x="9087" y="102212"/>
                    </a:cubicBezTo>
                    <a:lnTo>
                      <a:pt x="9084" y="102290"/>
                    </a:lnTo>
                    <a:lnTo>
                      <a:pt x="9343" y="102302"/>
                    </a:lnTo>
                    <a:lnTo>
                      <a:pt x="9346" y="102229"/>
                    </a:lnTo>
                    <a:lnTo>
                      <a:pt x="9349" y="102215"/>
                    </a:lnTo>
                    <a:lnTo>
                      <a:pt x="76932" y="102215"/>
                    </a:lnTo>
                    <a:cubicBezTo>
                      <a:pt x="76940" y="102218"/>
                      <a:pt x="76985" y="102221"/>
                      <a:pt x="77060" y="102221"/>
                    </a:cubicBezTo>
                    <a:cubicBezTo>
                      <a:pt x="77420" y="102221"/>
                      <a:pt x="78477" y="102145"/>
                      <a:pt x="79384" y="101356"/>
                    </a:cubicBezTo>
                    <a:cubicBezTo>
                      <a:pt x="80215" y="100633"/>
                      <a:pt x="80681" y="99512"/>
                      <a:pt x="80773" y="98028"/>
                    </a:cubicBezTo>
                    <a:cubicBezTo>
                      <a:pt x="81035" y="93743"/>
                      <a:pt x="80776" y="60742"/>
                      <a:pt x="80773" y="60410"/>
                    </a:cubicBezTo>
                    <a:cubicBezTo>
                      <a:pt x="80779" y="60315"/>
                      <a:pt x="80899" y="57891"/>
                      <a:pt x="80226" y="56722"/>
                    </a:cubicBezTo>
                    <a:cubicBezTo>
                      <a:pt x="79666" y="55754"/>
                      <a:pt x="79403" y="55467"/>
                      <a:pt x="79320" y="55389"/>
                    </a:cubicBezTo>
                    <a:cubicBezTo>
                      <a:pt x="80012" y="54111"/>
                      <a:pt x="80617" y="52543"/>
                      <a:pt x="80542" y="51045"/>
                    </a:cubicBezTo>
                    <a:cubicBezTo>
                      <a:pt x="80458" y="49393"/>
                      <a:pt x="79883" y="47948"/>
                      <a:pt x="79256" y="46835"/>
                    </a:cubicBezTo>
                    <a:lnTo>
                      <a:pt x="79256" y="46835"/>
                    </a:lnTo>
                    <a:lnTo>
                      <a:pt x="79289" y="46883"/>
                    </a:lnTo>
                    <a:cubicBezTo>
                      <a:pt x="79317" y="46863"/>
                      <a:pt x="79565" y="46668"/>
                      <a:pt x="80224" y="45530"/>
                    </a:cubicBezTo>
                    <a:cubicBezTo>
                      <a:pt x="80899" y="44361"/>
                      <a:pt x="80779" y="41942"/>
                      <a:pt x="80773" y="41839"/>
                    </a:cubicBezTo>
                    <a:cubicBezTo>
                      <a:pt x="80776" y="41515"/>
                      <a:pt x="81035" y="8565"/>
                      <a:pt x="80773" y="4286"/>
                    </a:cubicBezTo>
                    <a:cubicBezTo>
                      <a:pt x="80681" y="2807"/>
                      <a:pt x="80215" y="1691"/>
                      <a:pt x="79384" y="966"/>
                    </a:cubicBezTo>
                    <a:cubicBezTo>
                      <a:pt x="78471" y="172"/>
                      <a:pt x="77404" y="100"/>
                      <a:pt x="77040" y="100"/>
                    </a:cubicBezTo>
                    <a:cubicBezTo>
                      <a:pt x="76966" y="100"/>
                      <a:pt x="76921" y="103"/>
                      <a:pt x="76912" y="104"/>
                    </a:cubicBezTo>
                    <a:lnTo>
                      <a:pt x="9184" y="104"/>
                    </a:lnTo>
                    <a:cubicBezTo>
                      <a:pt x="9182" y="92"/>
                      <a:pt x="9182" y="84"/>
                      <a:pt x="9182" y="73"/>
                    </a:cubicBezTo>
                    <a:lnTo>
                      <a:pt x="9176" y="0"/>
                    </a:lnTo>
                    <a:lnTo>
                      <a:pt x="8917" y="14"/>
                    </a:lnTo>
                    <a:lnTo>
                      <a:pt x="8922" y="90"/>
                    </a:lnTo>
                    <a:cubicBezTo>
                      <a:pt x="8925" y="137"/>
                      <a:pt x="8928" y="185"/>
                      <a:pt x="8928" y="232"/>
                    </a:cubicBezTo>
                    <a:cubicBezTo>
                      <a:pt x="8928" y="2620"/>
                      <a:pt x="6983" y="4564"/>
                      <a:pt x="4595" y="4564"/>
                    </a:cubicBezTo>
                    <a:cubicBezTo>
                      <a:pt x="2204" y="4564"/>
                      <a:pt x="260" y="2620"/>
                      <a:pt x="260" y="232"/>
                    </a:cubicBezTo>
                    <a:cubicBezTo>
                      <a:pt x="260" y="185"/>
                      <a:pt x="263" y="137"/>
                      <a:pt x="268" y="90"/>
                    </a:cubicBezTo>
                    <a:lnTo>
                      <a:pt x="271" y="14"/>
                    </a:lnTo>
                    <a:lnTo>
                      <a:pt x="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8" name="Google Shape;5328;p33"/>
              <p:cNvSpPr/>
              <p:nvPr/>
            </p:nvSpPr>
            <p:spPr>
              <a:xfrm>
                <a:off x="4581550" y="3915000"/>
                <a:ext cx="51425" cy="51425"/>
              </a:xfrm>
              <a:custGeom>
                <a:avLst/>
                <a:gdLst/>
                <a:ahLst/>
                <a:cxnLst/>
                <a:rect l="l" t="t" r="r" b="b"/>
                <a:pathLst>
                  <a:path w="2057" h="2057" extrusionOk="0">
                    <a:moveTo>
                      <a:pt x="1027" y="1"/>
                    </a:moveTo>
                    <a:cubicBezTo>
                      <a:pt x="460" y="1"/>
                      <a:pt x="0" y="461"/>
                      <a:pt x="0" y="1028"/>
                    </a:cubicBezTo>
                    <a:cubicBezTo>
                      <a:pt x="0" y="1597"/>
                      <a:pt x="460" y="2057"/>
                      <a:pt x="1027" y="2057"/>
                    </a:cubicBezTo>
                    <a:cubicBezTo>
                      <a:pt x="1596" y="2057"/>
                      <a:pt x="2056" y="1597"/>
                      <a:pt x="2056" y="1028"/>
                    </a:cubicBezTo>
                    <a:cubicBezTo>
                      <a:pt x="2056" y="461"/>
                      <a:pt x="1596" y="1"/>
                      <a:pt x="1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9" name="Google Shape;5329;p33"/>
              <p:cNvSpPr/>
              <p:nvPr/>
            </p:nvSpPr>
            <p:spPr>
              <a:xfrm>
                <a:off x="4577425" y="1405825"/>
                <a:ext cx="51350" cy="51425"/>
              </a:xfrm>
              <a:custGeom>
                <a:avLst/>
                <a:gdLst/>
                <a:ahLst/>
                <a:cxnLst/>
                <a:rect l="l" t="t" r="r" b="b"/>
                <a:pathLst>
                  <a:path w="2054" h="2057" extrusionOk="0">
                    <a:moveTo>
                      <a:pt x="1027" y="0"/>
                    </a:moveTo>
                    <a:cubicBezTo>
                      <a:pt x="458" y="0"/>
                      <a:pt x="0" y="460"/>
                      <a:pt x="0" y="1029"/>
                    </a:cubicBezTo>
                    <a:cubicBezTo>
                      <a:pt x="0" y="1596"/>
                      <a:pt x="458" y="2056"/>
                      <a:pt x="1027" y="2056"/>
                    </a:cubicBezTo>
                    <a:cubicBezTo>
                      <a:pt x="1593" y="2056"/>
                      <a:pt x="2054" y="1596"/>
                      <a:pt x="2054" y="1029"/>
                    </a:cubicBezTo>
                    <a:cubicBezTo>
                      <a:pt x="2054" y="460"/>
                      <a:pt x="1593" y="0"/>
                      <a:pt x="10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0" name="Google Shape;5330;p33"/>
              <p:cNvSpPr/>
              <p:nvPr/>
            </p:nvSpPr>
            <p:spPr>
              <a:xfrm>
                <a:off x="6378800" y="2646950"/>
                <a:ext cx="88525" cy="85325"/>
              </a:xfrm>
              <a:custGeom>
                <a:avLst/>
                <a:gdLst/>
                <a:ahLst/>
                <a:cxnLst/>
                <a:rect l="l" t="t" r="r" b="b"/>
                <a:pathLst>
                  <a:path w="3541" h="3413" extrusionOk="0">
                    <a:moveTo>
                      <a:pt x="1769" y="0"/>
                    </a:moveTo>
                    <a:cubicBezTo>
                      <a:pt x="881" y="0"/>
                      <a:pt x="131" y="688"/>
                      <a:pt x="67" y="1587"/>
                    </a:cubicBezTo>
                    <a:cubicBezTo>
                      <a:pt x="0" y="2527"/>
                      <a:pt x="709" y="3341"/>
                      <a:pt x="1649" y="3408"/>
                    </a:cubicBezTo>
                    <a:cubicBezTo>
                      <a:pt x="1690" y="3411"/>
                      <a:pt x="1731" y="3413"/>
                      <a:pt x="1772" y="3413"/>
                    </a:cubicBezTo>
                    <a:cubicBezTo>
                      <a:pt x="2660" y="3413"/>
                      <a:pt x="3410" y="2728"/>
                      <a:pt x="3474" y="1829"/>
                    </a:cubicBezTo>
                    <a:cubicBezTo>
                      <a:pt x="3540" y="886"/>
                      <a:pt x="2832" y="72"/>
                      <a:pt x="1892" y="5"/>
                    </a:cubicBezTo>
                    <a:cubicBezTo>
                      <a:pt x="1850" y="2"/>
                      <a:pt x="1810" y="0"/>
                      <a:pt x="1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08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lice"/>
              <a:buNone/>
              <a:defRPr sz="3500">
                <a:solidFill>
                  <a:schemeClr val="dk1"/>
                </a:solidFill>
                <a:latin typeface="Alice"/>
                <a:ea typeface="Alice"/>
                <a:cs typeface="Alice"/>
                <a:sym typeface="Alice"/>
              </a:defRPr>
            </a:lvl1pPr>
            <a:lvl2pPr lvl="1"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449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ambay"/>
              <a:buChar char="●"/>
              <a:defRPr>
                <a:solidFill>
                  <a:schemeClr val="dk1"/>
                </a:solidFill>
                <a:latin typeface="Cambay"/>
                <a:ea typeface="Cambay"/>
                <a:cs typeface="Cambay"/>
                <a:sym typeface="Cambay"/>
              </a:defRPr>
            </a:lvl1pPr>
            <a:lvl2pPr marL="914400" lvl="1" indent="-317500">
              <a:lnSpc>
                <a:spcPct val="115000"/>
              </a:lnSpc>
              <a:spcBef>
                <a:spcPts val="0"/>
              </a:spcBef>
              <a:spcAft>
                <a:spcPts val="0"/>
              </a:spcAft>
              <a:buClr>
                <a:schemeClr val="dk1"/>
              </a:buClr>
              <a:buSzPts val="1400"/>
              <a:buFont typeface="Cambay"/>
              <a:buChar char="○"/>
              <a:defRPr>
                <a:solidFill>
                  <a:schemeClr val="dk1"/>
                </a:solidFill>
                <a:latin typeface="Cambay"/>
                <a:ea typeface="Cambay"/>
                <a:cs typeface="Cambay"/>
                <a:sym typeface="Cambay"/>
              </a:defRPr>
            </a:lvl2pPr>
            <a:lvl3pPr marL="1371600" lvl="2" indent="-317500">
              <a:lnSpc>
                <a:spcPct val="115000"/>
              </a:lnSpc>
              <a:spcBef>
                <a:spcPts val="0"/>
              </a:spcBef>
              <a:spcAft>
                <a:spcPts val="0"/>
              </a:spcAft>
              <a:buClr>
                <a:schemeClr val="dk1"/>
              </a:buClr>
              <a:buSzPts val="1400"/>
              <a:buFont typeface="Cambay"/>
              <a:buChar char="■"/>
              <a:defRPr>
                <a:solidFill>
                  <a:schemeClr val="dk1"/>
                </a:solidFill>
                <a:latin typeface="Cambay"/>
                <a:ea typeface="Cambay"/>
                <a:cs typeface="Cambay"/>
                <a:sym typeface="Cambay"/>
              </a:defRPr>
            </a:lvl3pPr>
            <a:lvl4pPr marL="1828800" lvl="3" indent="-317500">
              <a:lnSpc>
                <a:spcPct val="115000"/>
              </a:lnSpc>
              <a:spcBef>
                <a:spcPts val="0"/>
              </a:spcBef>
              <a:spcAft>
                <a:spcPts val="0"/>
              </a:spcAft>
              <a:buClr>
                <a:schemeClr val="dk1"/>
              </a:buClr>
              <a:buSzPts val="1400"/>
              <a:buFont typeface="Cambay"/>
              <a:buChar char="●"/>
              <a:defRPr>
                <a:solidFill>
                  <a:schemeClr val="dk1"/>
                </a:solidFill>
                <a:latin typeface="Cambay"/>
                <a:ea typeface="Cambay"/>
                <a:cs typeface="Cambay"/>
                <a:sym typeface="Cambay"/>
              </a:defRPr>
            </a:lvl4pPr>
            <a:lvl5pPr marL="2286000" lvl="4" indent="-317500">
              <a:lnSpc>
                <a:spcPct val="115000"/>
              </a:lnSpc>
              <a:spcBef>
                <a:spcPts val="0"/>
              </a:spcBef>
              <a:spcAft>
                <a:spcPts val="0"/>
              </a:spcAft>
              <a:buClr>
                <a:schemeClr val="dk1"/>
              </a:buClr>
              <a:buSzPts val="1400"/>
              <a:buFont typeface="Cambay"/>
              <a:buChar char="○"/>
              <a:defRPr>
                <a:solidFill>
                  <a:schemeClr val="dk1"/>
                </a:solidFill>
                <a:latin typeface="Cambay"/>
                <a:ea typeface="Cambay"/>
                <a:cs typeface="Cambay"/>
                <a:sym typeface="Cambay"/>
              </a:defRPr>
            </a:lvl5pPr>
            <a:lvl6pPr marL="2743200" lvl="5" indent="-317500">
              <a:lnSpc>
                <a:spcPct val="115000"/>
              </a:lnSpc>
              <a:spcBef>
                <a:spcPts val="0"/>
              </a:spcBef>
              <a:spcAft>
                <a:spcPts val="0"/>
              </a:spcAft>
              <a:buClr>
                <a:schemeClr val="dk1"/>
              </a:buClr>
              <a:buSzPts val="1400"/>
              <a:buFont typeface="Cambay"/>
              <a:buChar char="■"/>
              <a:defRPr>
                <a:solidFill>
                  <a:schemeClr val="dk1"/>
                </a:solidFill>
                <a:latin typeface="Cambay"/>
                <a:ea typeface="Cambay"/>
                <a:cs typeface="Cambay"/>
                <a:sym typeface="Cambay"/>
              </a:defRPr>
            </a:lvl6pPr>
            <a:lvl7pPr marL="3200400" lvl="6" indent="-317500">
              <a:lnSpc>
                <a:spcPct val="115000"/>
              </a:lnSpc>
              <a:spcBef>
                <a:spcPts val="0"/>
              </a:spcBef>
              <a:spcAft>
                <a:spcPts val="0"/>
              </a:spcAft>
              <a:buClr>
                <a:schemeClr val="dk1"/>
              </a:buClr>
              <a:buSzPts val="1400"/>
              <a:buFont typeface="Cambay"/>
              <a:buChar char="●"/>
              <a:defRPr>
                <a:solidFill>
                  <a:schemeClr val="dk1"/>
                </a:solidFill>
                <a:latin typeface="Cambay"/>
                <a:ea typeface="Cambay"/>
                <a:cs typeface="Cambay"/>
                <a:sym typeface="Cambay"/>
              </a:defRPr>
            </a:lvl7pPr>
            <a:lvl8pPr marL="3657600" lvl="7" indent="-317500">
              <a:lnSpc>
                <a:spcPct val="115000"/>
              </a:lnSpc>
              <a:spcBef>
                <a:spcPts val="0"/>
              </a:spcBef>
              <a:spcAft>
                <a:spcPts val="0"/>
              </a:spcAft>
              <a:buClr>
                <a:schemeClr val="dk1"/>
              </a:buClr>
              <a:buSzPts val="1400"/>
              <a:buFont typeface="Cambay"/>
              <a:buChar char="○"/>
              <a:defRPr>
                <a:solidFill>
                  <a:schemeClr val="dk1"/>
                </a:solidFill>
                <a:latin typeface="Cambay"/>
                <a:ea typeface="Cambay"/>
                <a:cs typeface="Cambay"/>
                <a:sym typeface="Cambay"/>
              </a:defRPr>
            </a:lvl8pPr>
            <a:lvl9pPr marL="4114800" lvl="8" indent="-317500">
              <a:lnSpc>
                <a:spcPct val="115000"/>
              </a:lnSpc>
              <a:spcBef>
                <a:spcPts val="0"/>
              </a:spcBef>
              <a:spcAft>
                <a:spcPts val="0"/>
              </a:spcAft>
              <a:buClr>
                <a:schemeClr val="dk1"/>
              </a:buClr>
              <a:buSzPts val="1400"/>
              <a:buFont typeface="Cambay"/>
              <a:buChar char="■"/>
              <a:defRPr>
                <a:solidFill>
                  <a:schemeClr val="dk1"/>
                </a:solidFill>
                <a:latin typeface="Cambay"/>
                <a:ea typeface="Cambay"/>
                <a:cs typeface="Cambay"/>
                <a:sym typeface="Camb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8" r:id="rId4"/>
    <p:sldLayoutId id="2147483659" r:id="rId5"/>
    <p:sldLayoutId id="2147483662" r:id="rId6"/>
    <p:sldLayoutId id="2147483668" r:id="rId7"/>
    <p:sldLayoutId id="2147483672" r:id="rId8"/>
    <p:sldLayoutId id="2147483679" r:id="rId9"/>
    <p:sldLayoutId id="214748368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ardamavi/sign-language-digits-dataset"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15"/>
        <p:cNvGrpSpPr/>
        <p:nvPr/>
      </p:nvGrpSpPr>
      <p:grpSpPr>
        <a:xfrm>
          <a:off x="0" y="0"/>
          <a:ext cx="0" cy="0"/>
          <a:chOff x="0" y="0"/>
          <a:chExt cx="0" cy="0"/>
        </a:xfrm>
      </p:grpSpPr>
      <p:sp>
        <p:nvSpPr>
          <p:cNvPr id="5516" name="Google Shape;5516;p38"/>
          <p:cNvSpPr txBox="1">
            <a:spLocks noGrp="1"/>
          </p:cNvSpPr>
          <p:nvPr>
            <p:ph type="ctrTitle"/>
          </p:nvPr>
        </p:nvSpPr>
        <p:spPr>
          <a:xfrm>
            <a:off x="1517403" y="447411"/>
            <a:ext cx="6109186" cy="93483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t>Shri Guru Gobind Singhji Institute of Engineering and Technology</a:t>
            </a:r>
            <a:endParaRPr sz="1400" dirty="0"/>
          </a:p>
        </p:txBody>
      </p:sp>
      <p:sp>
        <p:nvSpPr>
          <p:cNvPr id="5517" name="Google Shape;5517;p38"/>
          <p:cNvSpPr txBox="1">
            <a:spLocks noGrp="1"/>
          </p:cNvSpPr>
          <p:nvPr>
            <p:ph type="subTitle" idx="1"/>
          </p:nvPr>
        </p:nvSpPr>
        <p:spPr>
          <a:xfrm>
            <a:off x="1402196" y="4277400"/>
            <a:ext cx="6339600" cy="4371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Under the Guidance of: Prof. Rachna Potpelwar</a:t>
            </a:r>
            <a:endParaRPr dirty="0"/>
          </a:p>
        </p:txBody>
      </p:sp>
      <p:cxnSp>
        <p:nvCxnSpPr>
          <p:cNvPr id="5519" name="Google Shape;5519;p38"/>
          <p:cNvCxnSpPr/>
          <p:nvPr/>
        </p:nvCxnSpPr>
        <p:spPr>
          <a:xfrm>
            <a:off x="1012050" y="4279600"/>
            <a:ext cx="7119900" cy="0"/>
          </a:xfrm>
          <a:prstGeom prst="straightConnector1">
            <a:avLst/>
          </a:prstGeom>
          <a:noFill/>
          <a:ln w="9525" cap="flat" cmpd="sng">
            <a:solidFill>
              <a:schemeClr val="dk1"/>
            </a:solidFill>
            <a:prstDash val="solid"/>
            <a:round/>
            <a:headEnd type="none" w="med" len="med"/>
            <a:tailEnd type="none" w="med" len="med"/>
          </a:ln>
        </p:spPr>
      </p:cxnSp>
      <p:sp>
        <p:nvSpPr>
          <p:cNvPr id="2" name="Google Shape;5533;p40">
            <a:extLst>
              <a:ext uri="{FF2B5EF4-FFF2-40B4-BE49-F238E27FC236}">
                <a16:creationId xmlns:a16="http://schemas.microsoft.com/office/drawing/2014/main" id="{43F00BD3-CAB5-5F93-DB6D-AE39A40CAE55}"/>
              </a:ext>
            </a:extLst>
          </p:cNvPr>
          <p:cNvSpPr txBox="1">
            <a:spLocks/>
          </p:cNvSpPr>
          <p:nvPr/>
        </p:nvSpPr>
        <p:spPr>
          <a:xfrm>
            <a:off x="2206221" y="1305813"/>
            <a:ext cx="4731549" cy="4370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191919"/>
              </a:buClr>
              <a:buSzPts val="5200"/>
              <a:buFont typeface="Alice"/>
              <a:buNone/>
              <a:defRPr sz="9600" b="0" i="0" u="none" strike="noStrike" cap="none">
                <a:solidFill>
                  <a:schemeClr val="dk1"/>
                </a:solidFill>
                <a:latin typeface="Alice"/>
                <a:ea typeface="Alice"/>
                <a:cs typeface="Alice"/>
                <a:sym typeface="Alice"/>
              </a:defRPr>
            </a:lvl1pPr>
            <a:lvl2pPr marR="0" lvl="1" algn="ctr" rtl="0">
              <a:lnSpc>
                <a:spcPct val="100000"/>
              </a:lnSpc>
              <a:spcBef>
                <a:spcPts val="0"/>
              </a:spcBef>
              <a:spcAft>
                <a:spcPts val="0"/>
              </a:spcAft>
              <a:buClr>
                <a:srgbClr val="191919"/>
              </a:buClr>
              <a:buSzPts val="5200"/>
              <a:buFont typeface="DM Sans"/>
              <a:buNone/>
              <a:defRPr sz="5200" b="1" i="0" u="none" strike="noStrike" cap="none">
                <a:solidFill>
                  <a:srgbClr val="191919"/>
                </a:solidFill>
                <a:latin typeface="DM Sans"/>
                <a:ea typeface="DM Sans"/>
                <a:cs typeface="DM Sans"/>
                <a:sym typeface="DM Sans"/>
              </a:defRPr>
            </a:lvl2pPr>
            <a:lvl3pPr marR="0" lvl="2" algn="ctr" rtl="0">
              <a:lnSpc>
                <a:spcPct val="100000"/>
              </a:lnSpc>
              <a:spcBef>
                <a:spcPts val="0"/>
              </a:spcBef>
              <a:spcAft>
                <a:spcPts val="0"/>
              </a:spcAft>
              <a:buClr>
                <a:srgbClr val="191919"/>
              </a:buClr>
              <a:buSzPts val="5200"/>
              <a:buFont typeface="DM Sans"/>
              <a:buNone/>
              <a:defRPr sz="5200" b="1" i="0" u="none" strike="noStrike" cap="none">
                <a:solidFill>
                  <a:srgbClr val="191919"/>
                </a:solidFill>
                <a:latin typeface="DM Sans"/>
                <a:ea typeface="DM Sans"/>
                <a:cs typeface="DM Sans"/>
                <a:sym typeface="DM Sans"/>
              </a:defRPr>
            </a:lvl3pPr>
            <a:lvl4pPr marR="0" lvl="3" algn="ctr" rtl="0">
              <a:lnSpc>
                <a:spcPct val="100000"/>
              </a:lnSpc>
              <a:spcBef>
                <a:spcPts val="0"/>
              </a:spcBef>
              <a:spcAft>
                <a:spcPts val="0"/>
              </a:spcAft>
              <a:buClr>
                <a:srgbClr val="191919"/>
              </a:buClr>
              <a:buSzPts val="5200"/>
              <a:buFont typeface="DM Sans"/>
              <a:buNone/>
              <a:defRPr sz="5200" b="1" i="0" u="none" strike="noStrike" cap="none">
                <a:solidFill>
                  <a:srgbClr val="191919"/>
                </a:solidFill>
                <a:latin typeface="DM Sans"/>
                <a:ea typeface="DM Sans"/>
                <a:cs typeface="DM Sans"/>
                <a:sym typeface="DM Sans"/>
              </a:defRPr>
            </a:lvl4pPr>
            <a:lvl5pPr marR="0" lvl="4" algn="ctr" rtl="0">
              <a:lnSpc>
                <a:spcPct val="100000"/>
              </a:lnSpc>
              <a:spcBef>
                <a:spcPts val="0"/>
              </a:spcBef>
              <a:spcAft>
                <a:spcPts val="0"/>
              </a:spcAft>
              <a:buClr>
                <a:srgbClr val="191919"/>
              </a:buClr>
              <a:buSzPts val="5200"/>
              <a:buFont typeface="DM Sans"/>
              <a:buNone/>
              <a:defRPr sz="5200" b="1" i="0" u="none" strike="noStrike" cap="none">
                <a:solidFill>
                  <a:srgbClr val="191919"/>
                </a:solidFill>
                <a:latin typeface="DM Sans"/>
                <a:ea typeface="DM Sans"/>
                <a:cs typeface="DM Sans"/>
                <a:sym typeface="DM Sans"/>
              </a:defRPr>
            </a:lvl5pPr>
            <a:lvl6pPr marR="0" lvl="5" algn="ctr" rtl="0">
              <a:lnSpc>
                <a:spcPct val="100000"/>
              </a:lnSpc>
              <a:spcBef>
                <a:spcPts val="0"/>
              </a:spcBef>
              <a:spcAft>
                <a:spcPts val="0"/>
              </a:spcAft>
              <a:buClr>
                <a:srgbClr val="191919"/>
              </a:buClr>
              <a:buSzPts val="5200"/>
              <a:buFont typeface="DM Sans"/>
              <a:buNone/>
              <a:defRPr sz="5200" b="1" i="0" u="none" strike="noStrike" cap="none">
                <a:solidFill>
                  <a:srgbClr val="191919"/>
                </a:solidFill>
                <a:latin typeface="DM Sans"/>
                <a:ea typeface="DM Sans"/>
                <a:cs typeface="DM Sans"/>
                <a:sym typeface="DM Sans"/>
              </a:defRPr>
            </a:lvl6pPr>
            <a:lvl7pPr marR="0" lvl="6" algn="ctr" rtl="0">
              <a:lnSpc>
                <a:spcPct val="100000"/>
              </a:lnSpc>
              <a:spcBef>
                <a:spcPts val="0"/>
              </a:spcBef>
              <a:spcAft>
                <a:spcPts val="0"/>
              </a:spcAft>
              <a:buClr>
                <a:srgbClr val="191919"/>
              </a:buClr>
              <a:buSzPts val="5200"/>
              <a:buFont typeface="DM Sans"/>
              <a:buNone/>
              <a:defRPr sz="5200" b="1" i="0" u="none" strike="noStrike" cap="none">
                <a:solidFill>
                  <a:srgbClr val="191919"/>
                </a:solidFill>
                <a:latin typeface="DM Sans"/>
                <a:ea typeface="DM Sans"/>
                <a:cs typeface="DM Sans"/>
                <a:sym typeface="DM Sans"/>
              </a:defRPr>
            </a:lvl7pPr>
            <a:lvl8pPr marR="0" lvl="7" algn="ctr" rtl="0">
              <a:lnSpc>
                <a:spcPct val="100000"/>
              </a:lnSpc>
              <a:spcBef>
                <a:spcPts val="0"/>
              </a:spcBef>
              <a:spcAft>
                <a:spcPts val="0"/>
              </a:spcAft>
              <a:buClr>
                <a:srgbClr val="191919"/>
              </a:buClr>
              <a:buSzPts val="5200"/>
              <a:buFont typeface="DM Sans"/>
              <a:buNone/>
              <a:defRPr sz="5200" b="1" i="0" u="none" strike="noStrike" cap="none">
                <a:solidFill>
                  <a:srgbClr val="191919"/>
                </a:solidFill>
                <a:latin typeface="DM Sans"/>
                <a:ea typeface="DM Sans"/>
                <a:cs typeface="DM Sans"/>
                <a:sym typeface="DM Sans"/>
              </a:defRPr>
            </a:lvl8pPr>
            <a:lvl9pPr marR="0" lvl="8" algn="ctr" rtl="0">
              <a:lnSpc>
                <a:spcPct val="100000"/>
              </a:lnSpc>
              <a:spcBef>
                <a:spcPts val="0"/>
              </a:spcBef>
              <a:spcAft>
                <a:spcPts val="0"/>
              </a:spcAft>
              <a:buClr>
                <a:srgbClr val="191919"/>
              </a:buClr>
              <a:buSzPts val="5200"/>
              <a:buFont typeface="DM Sans"/>
              <a:buNone/>
              <a:defRPr sz="5200" b="1" i="0" u="none" strike="noStrike" cap="none">
                <a:solidFill>
                  <a:srgbClr val="191919"/>
                </a:solidFill>
                <a:latin typeface="DM Sans"/>
                <a:ea typeface="DM Sans"/>
                <a:cs typeface="DM Sans"/>
                <a:sym typeface="DM Sans"/>
              </a:defRPr>
            </a:lvl9pPr>
          </a:lstStyle>
          <a:p>
            <a:r>
              <a:rPr lang="en-IN" sz="2000" dirty="0"/>
              <a:t>Department of Information Technology</a:t>
            </a:r>
          </a:p>
        </p:txBody>
      </p:sp>
      <p:cxnSp>
        <p:nvCxnSpPr>
          <p:cNvPr id="4" name="Google Shape;5519;p38">
            <a:extLst>
              <a:ext uri="{FF2B5EF4-FFF2-40B4-BE49-F238E27FC236}">
                <a16:creationId xmlns:a16="http://schemas.microsoft.com/office/drawing/2014/main" id="{9483FAAD-9023-FB51-7E7E-1ED5A6EF2356}"/>
              </a:ext>
            </a:extLst>
          </p:cNvPr>
          <p:cNvCxnSpPr/>
          <p:nvPr/>
        </p:nvCxnSpPr>
        <p:spPr>
          <a:xfrm>
            <a:off x="522000" y="1355865"/>
            <a:ext cx="8100000" cy="0"/>
          </a:xfrm>
          <a:prstGeom prst="straightConnector1">
            <a:avLst/>
          </a:prstGeom>
          <a:noFill/>
          <a:ln w="9525" cap="flat" cmpd="sng">
            <a:solidFill>
              <a:schemeClr val="dk1"/>
            </a:solidFill>
            <a:prstDash val="solid"/>
            <a:round/>
            <a:headEnd type="none" w="med" len="med"/>
            <a:tailEnd type="none" w="med" len="med"/>
          </a:ln>
        </p:spPr>
      </p:cxnSp>
      <p:sp>
        <p:nvSpPr>
          <p:cNvPr id="5" name="Google Shape;5516;p38">
            <a:extLst>
              <a:ext uri="{FF2B5EF4-FFF2-40B4-BE49-F238E27FC236}">
                <a16:creationId xmlns:a16="http://schemas.microsoft.com/office/drawing/2014/main" id="{C3B1FE5D-1CBA-4806-8D1A-C971D9F6607E}"/>
              </a:ext>
            </a:extLst>
          </p:cNvPr>
          <p:cNvSpPr txBox="1">
            <a:spLocks/>
          </p:cNvSpPr>
          <p:nvPr/>
        </p:nvSpPr>
        <p:spPr>
          <a:xfrm>
            <a:off x="1171038" y="1819887"/>
            <a:ext cx="6801914" cy="107838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191919"/>
              </a:buClr>
              <a:buSzPts val="5200"/>
              <a:buFont typeface="Alice"/>
              <a:buNone/>
              <a:defRPr sz="9600" b="0" i="0" u="none" strike="noStrike" cap="none">
                <a:solidFill>
                  <a:schemeClr val="dk1"/>
                </a:solidFill>
                <a:latin typeface="Alice"/>
                <a:ea typeface="Alice"/>
                <a:cs typeface="Alice"/>
                <a:sym typeface="Alice"/>
              </a:defRPr>
            </a:lvl1pPr>
            <a:lvl2pPr marR="0" lvl="1" algn="ctr" rtl="0">
              <a:lnSpc>
                <a:spcPct val="100000"/>
              </a:lnSpc>
              <a:spcBef>
                <a:spcPts val="0"/>
              </a:spcBef>
              <a:spcAft>
                <a:spcPts val="0"/>
              </a:spcAft>
              <a:buClr>
                <a:srgbClr val="191919"/>
              </a:buClr>
              <a:buSzPts val="5200"/>
              <a:buFont typeface="DM Sans"/>
              <a:buNone/>
              <a:defRPr sz="5200" b="1" i="0" u="none" strike="noStrike" cap="none">
                <a:solidFill>
                  <a:srgbClr val="191919"/>
                </a:solidFill>
                <a:latin typeface="DM Sans"/>
                <a:ea typeface="DM Sans"/>
                <a:cs typeface="DM Sans"/>
                <a:sym typeface="DM Sans"/>
              </a:defRPr>
            </a:lvl2pPr>
            <a:lvl3pPr marR="0" lvl="2" algn="ctr" rtl="0">
              <a:lnSpc>
                <a:spcPct val="100000"/>
              </a:lnSpc>
              <a:spcBef>
                <a:spcPts val="0"/>
              </a:spcBef>
              <a:spcAft>
                <a:spcPts val="0"/>
              </a:spcAft>
              <a:buClr>
                <a:srgbClr val="191919"/>
              </a:buClr>
              <a:buSzPts val="5200"/>
              <a:buFont typeface="DM Sans"/>
              <a:buNone/>
              <a:defRPr sz="5200" b="1" i="0" u="none" strike="noStrike" cap="none">
                <a:solidFill>
                  <a:srgbClr val="191919"/>
                </a:solidFill>
                <a:latin typeface="DM Sans"/>
                <a:ea typeface="DM Sans"/>
                <a:cs typeface="DM Sans"/>
                <a:sym typeface="DM Sans"/>
              </a:defRPr>
            </a:lvl3pPr>
            <a:lvl4pPr marR="0" lvl="3" algn="ctr" rtl="0">
              <a:lnSpc>
                <a:spcPct val="100000"/>
              </a:lnSpc>
              <a:spcBef>
                <a:spcPts val="0"/>
              </a:spcBef>
              <a:spcAft>
                <a:spcPts val="0"/>
              </a:spcAft>
              <a:buClr>
                <a:srgbClr val="191919"/>
              </a:buClr>
              <a:buSzPts val="5200"/>
              <a:buFont typeface="DM Sans"/>
              <a:buNone/>
              <a:defRPr sz="5200" b="1" i="0" u="none" strike="noStrike" cap="none">
                <a:solidFill>
                  <a:srgbClr val="191919"/>
                </a:solidFill>
                <a:latin typeface="DM Sans"/>
                <a:ea typeface="DM Sans"/>
                <a:cs typeface="DM Sans"/>
                <a:sym typeface="DM Sans"/>
              </a:defRPr>
            </a:lvl4pPr>
            <a:lvl5pPr marR="0" lvl="4" algn="ctr" rtl="0">
              <a:lnSpc>
                <a:spcPct val="100000"/>
              </a:lnSpc>
              <a:spcBef>
                <a:spcPts val="0"/>
              </a:spcBef>
              <a:spcAft>
                <a:spcPts val="0"/>
              </a:spcAft>
              <a:buClr>
                <a:srgbClr val="191919"/>
              </a:buClr>
              <a:buSzPts val="5200"/>
              <a:buFont typeface="DM Sans"/>
              <a:buNone/>
              <a:defRPr sz="5200" b="1" i="0" u="none" strike="noStrike" cap="none">
                <a:solidFill>
                  <a:srgbClr val="191919"/>
                </a:solidFill>
                <a:latin typeface="DM Sans"/>
                <a:ea typeface="DM Sans"/>
                <a:cs typeface="DM Sans"/>
                <a:sym typeface="DM Sans"/>
              </a:defRPr>
            </a:lvl5pPr>
            <a:lvl6pPr marR="0" lvl="5" algn="ctr" rtl="0">
              <a:lnSpc>
                <a:spcPct val="100000"/>
              </a:lnSpc>
              <a:spcBef>
                <a:spcPts val="0"/>
              </a:spcBef>
              <a:spcAft>
                <a:spcPts val="0"/>
              </a:spcAft>
              <a:buClr>
                <a:srgbClr val="191919"/>
              </a:buClr>
              <a:buSzPts val="5200"/>
              <a:buFont typeface="DM Sans"/>
              <a:buNone/>
              <a:defRPr sz="5200" b="1" i="0" u="none" strike="noStrike" cap="none">
                <a:solidFill>
                  <a:srgbClr val="191919"/>
                </a:solidFill>
                <a:latin typeface="DM Sans"/>
                <a:ea typeface="DM Sans"/>
                <a:cs typeface="DM Sans"/>
                <a:sym typeface="DM Sans"/>
              </a:defRPr>
            </a:lvl6pPr>
            <a:lvl7pPr marR="0" lvl="6" algn="ctr" rtl="0">
              <a:lnSpc>
                <a:spcPct val="100000"/>
              </a:lnSpc>
              <a:spcBef>
                <a:spcPts val="0"/>
              </a:spcBef>
              <a:spcAft>
                <a:spcPts val="0"/>
              </a:spcAft>
              <a:buClr>
                <a:srgbClr val="191919"/>
              </a:buClr>
              <a:buSzPts val="5200"/>
              <a:buFont typeface="DM Sans"/>
              <a:buNone/>
              <a:defRPr sz="5200" b="1" i="0" u="none" strike="noStrike" cap="none">
                <a:solidFill>
                  <a:srgbClr val="191919"/>
                </a:solidFill>
                <a:latin typeface="DM Sans"/>
                <a:ea typeface="DM Sans"/>
                <a:cs typeface="DM Sans"/>
                <a:sym typeface="DM Sans"/>
              </a:defRPr>
            </a:lvl7pPr>
            <a:lvl8pPr marR="0" lvl="7" algn="ctr" rtl="0">
              <a:lnSpc>
                <a:spcPct val="100000"/>
              </a:lnSpc>
              <a:spcBef>
                <a:spcPts val="0"/>
              </a:spcBef>
              <a:spcAft>
                <a:spcPts val="0"/>
              </a:spcAft>
              <a:buClr>
                <a:srgbClr val="191919"/>
              </a:buClr>
              <a:buSzPts val="5200"/>
              <a:buFont typeface="DM Sans"/>
              <a:buNone/>
              <a:defRPr sz="5200" b="1" i="0" u="none" strike="noStrike" cap="none">
                <a:solidFill>
                  <a:srgbClr val="191919"/>
                </a:solidFill>
                <a:latin typeface="DM Sans"/>
                <a:ea typeface="DM Sans"/>
                <a:cs typeface="DM Sans"/>
                <a:sym typeface="DM Sans"/>
              </a:defRPr>
            </a:lvl8pPr>
            <a:lvl9pPr marR="0" lvl="8" algn="ctr" rtl="0">
              <a:lnSpc>
                <a:spcPct val="100000"/>
              </a:lnSpc>
              <a:spcBef>
                <a:spcPts val="0"/>
              </a:spcBef>
              <a:spcAft>
                <a:spcPts val="0"/>
              </a:spcAft>
              <a:buClr>
                <a:srgbClr val="191919"/>
              </a:buClr>
              <a:buSzPts val="5200"/>
              <a:buFont typeface="DM Sans"/>
              <a:buNone/>
              <a:defRPr sz="5200" b="1" i="0" u="none" strike="noStrike" cap="none">
                <a:solidFill>
                  <a:srgbClr val="191919"/>
                </a:solidFill>
                <a:latin typeface="DM Sans"/>
                <a:ea typeface="DM Sans"/>
                <a:cs typeface="DM Sans"/>
                <a:sym typeface="DM Sans"/>
              </a:defRPr>
            </a:lvl9pPr>
          </a:lstStyle>
          <a:p>
            <a:r>
              <a:rPr lang="en-US" sz="2800" dirty="0"/>
              <a:t>Topic : Predicting hand sign digits using Deep Learning</a:t>
            </a:r>
          </a:p>
        </p:txBody>
      </p:sp>
      <p:sp>
        <p:nvSpPr>
          <p:cNvPr id="6" name="Google Shape;5517;p38">
            <a:extLst>
              <a:ext uri="{FF2B5EF4-FFF2-40B4-BE49-F238E27FC236}">
                <a16:creationId xmlns:a16="http://schemas.microsoft.com/office/drawing/2014/main" id="{004B43D9-4748-C39E-5D2A-B1C7333A8FCA}"/>
              </a:ext>
            </a:extLst>
          </p:cNvPr>
          <p:cNvSpPr txBox="1">
            <a:spLocks/>
          </p:cNvSpPr>
          <p:nvPr/>
        </p:nvSpPr>
        <p:spPr>
          <a:xfrm>
            <a:off x="2080050" y="2975243"/>
            <a:ext cx="4983890" cy="1176672"/>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Cambay"/>
              <a:buNone/>
              <a:defRPr sz="1600" b="0" i="0" u="none" strike="noStrike" cap="none">
                <a:solidFill>
                  <a:schemeClr val="dk1"/>
                </a:solidFill>
                <a:latin typeface="Cambay"/>
                <a:ea typeface="Cambay"/>
                <a:cs typeface="Cambay"/>
                <a:sym typeface="Cambay"/>
              </a:defRPr>
            </a:lvl1pPr>
            <a:lvl2pPr marL="914400" marR="0" lvl="1" indent="-317500" algn="ctr" rtl="0">
              <a:lnSpc>
                <a:spcPct val="100000"/>
              </a:lnSpc>
              <a:spcBef>
                <a:spcPts val="0"/>
              </a:spcBef>
              <a:spcAft>
                <a:spcPts val="0"/>
              </a:spcAft>
              <a:buClr>
                <a:schemeClr val="dk1"/>
              </a:buClr>
              <a:buSzPts val="1800"/>
              <a:buFont typeface="Cambay"/>
              <a:buNone/>
              <a:defRPr sz="1800" b="0" i="0" u="none" strike="noStrike" cap="none">
                <a:solidFill>
                  <a:schemeClr val="dk1"/>
                </a:solidFill>
                <a:latin typeface="Cambay"/>
                <a:ea typeface="Cambay"/>
                <a:cs typeface="Cambay"/>
                <a:sym typeface="Cambay"/>
              </a:defRPr>
            </a:lvl2pPr>
            <a:lvl3pPr marL="1371600" marR="0" lvl="2" indent="-317500" algn="ctr" rtl="0">
              <a:lnSpc>
                <a:spcPct val="100000"/>
              </a:lnSpc>
              <a:spcBef>
                <a:spcPts val="0"/>
              </a:spcBef>
              <a:spcAft>
                <a:spcPts val="0"/>
              </a:spcAft>
              <a:buClr>
                <a:schemeClr val="dk1"/>
              </a:buClr>
              <a:buSzPts val="1800"/>
              <a:buFont typeface="Cambay"/>
              <a:buNone/>
              <a:defRPr sz="1800" b="0" i="0" u="none" strike="noStrike" cap="none">
                <a:solidFill>
                  <a:schemeClr val="dk1"/>
                </a:solidFill>
                <a:latin typeface="Cambay"/>
                <a:ea typeface="Cambay"/>
                <a:cs typeface="Cambay"/>
                <a:sym typeface="Cambay"/>
              </a:defRPr>
            </a:lvl3pPr>
            <a:lvl4pPr marL="1828800" marR="0" lvl="3" indent="-317500" algn="ctr" rtl="0">
              <a:lnSpc>
                <a:spcPct val="100000"/>
              </a:lnSpc>
              <a:spcBef>
                <a:spcPts val="0"/>
              </a:spcBef>
              <a:spcAft>
                <a:spcPts val="0"/>
              </a:spcAft>
              <a:buClr>
                <a:schemeClr val="dk1"/>
              </a:buClr>
              <a:buSzPts val="1800"/>
              <a:buFont typeface="Cambay"/>
              <a:buNone/>
              <a:defRPr sz="1800" b="0" i="0" u="none" strike="noStrike" cap="none">
                <a:solidFill>
                  <a:schemeClr val="dk1"/>
                </a:solidFill>
                <a:latin typeface="Cambay"/>
                <a:ea typeface="Cambay"/>
                <a:cs typeface="Cambay"/>
                <a:sym typeface="Cambay"/>
              </a:defRPr>
            </a:lvl4pPr>
            <a:lvl5pPr marL="2286000" marR="0" lvl="4" indent="-317500" algn="ctr" rtl="0">
              <a:lnSpc>
                <a:spcPct val="100000"/>
              </a:lnSpc>
              <a:spcBef>
                <a:spcPts val="0"/>
              </a:spcBef>
              <a:spcAft>
                <a:spcPts val="0"/>
              </a:spcAft>
              <a:buClr>
                <a:schemeClr val="dk1"/>
              </a:buClr>
              <a:buSzPts val="1800"/>
              <a:buFont typeface="Cambay"/>
              <a:buNone/>
              <a:defRPr sz="1800" b="0" i="0" u="none" strike="noStrike" cap="none">
                <a:solidFill>
                  <a:schemeClr val="dk1"/>
                </a:solidFill>
                <a:latin typeface="Cambay"/>
                <a:ea typeface="Cambay"/>
                <a:cs typeface="Cambay"/>
                <a:sym typeface="Cambay"/>
              </a:defRPr>
            </a:lvl5pPr>
            <a:lvl6pPr marL="2743200" marR="0" lvl="5" indent="-317500" algn="ctr" rtl="0">
              <a:lnSpc>
                <a:spcPct val="100000"/>
              </a:lnSpc>
              <a:spcBef>
                <a:spcPts val="0"/>
              </a:spcBef>
              <a:spcAft>
                <a:spcPts val="0"/>
              </a:spcAft>
              <a:buClr>
                <a:schemeClr val="dk1"/>
              </a:buClr>
              <a:buSzPts val="1800"/>
              <a:buFont typeface="Cambay"/>
              <a:buNone/>
              <a:defRPr sz="1800" b="0" i="0" u="none" strike="noStrike" cap="none">
                <a:solidFill>
                  <a:schemeClr val="dk1"/>
                </a:solidFill>
                <a:latin typeface="Cambay"/>
                <a:ea typeface="Cambay"/>
                <a:cs typeface="Cambay"/>
                <a:sym typeface="Cambay"/>
              </a:defRPr>
            </a:lvl6pPr>
            <a:lvl7pPr marL="3200400" marR="0" lvl="6" indent="-317500" algn="ctr" rtl="0">
              <a:lnSpc>
                <a:spcPct val="100000"/>
              </a:lnSpc>
              <a:spcBef>
                <a:spcPts val="0"/>
              </a:spcBef>
              <a:spcAft>
                <a:spcPts val="0"/>
              </a:spcAft>
              <a:buClr>
                <a:schemeClr val="dk1"/>
              </a:buClr>
              <a:buSzPts val="1800"/>
              <a:buFont typeface="Cambay"/>
              <a:buNone/>
              <a:defRPr sz="1800" b="0" i="0" u="none" strike="noStrike" cap="none">
                <a:solidFill>
                  <a:schemeClr val="dk1"/>
                </a:solidFill>
                <a:latin typeface="Cambay"/>
                <a:ea typeface="Cambay"/>
                <a:cs typeface="Cambay"/>
                <a:sym typeface="Cambay"/>
              </a:defRPr>
            </a:lvl7pPr>
            <a:lvl8pPr marL="3657600" marR="0" lvl="7" indent="-317500" algn="ctr" rtl="0">
              <a:lnSpc>
                <a:spcPct val="100000"/>
              </a:lnSpc>
              <a:spcBef>
                <a:spcPts val="0"/>
              </a:spcBef>
              <a:spcAft>
                <a:spcPts val="0"/>
              </a:spcAft>
              <a:buClr>
                <a:schemeClr val="dk1"/>
              </a:buClr>
              <a:buSzPts val="1800"/>
              <a:buFont typeface="Cambay"/>
              <a:buNone/>
              <a:defRPr sz="1800" b="0" i="0" u="none" strike="noStrike" cap="none">
                <a:solidFill>
                  <a:schemeClr val="dk1"/>
                </a:solidFill>
                <a:latin typeface="Cambay"/>
                <a:ea typeface="Cambay"/>
                <a:cs typeface="Cambay"/>
                <a:sym typeface="Cambay"/>
              </a:defRPr>
            </a:lvl8pPr>
            <a:lvl9pPr marL="4114800" marR="0" lvl="8" indent="-317500" algn="ctr" rtl="0">
              <a:lnSpc>
                <a:spcPct val="100000"/>
              </a:lnSpc>
              <a:spcBef>
                <a:spcPts val="0"/>
              </a:spcBef>
              <a:spcAft>
                <a:spcPts val="0"/>
              </a:spcAft>
              <a:buClr>
                <a:schemeClr val="dk1"/>
              </a:buClr>
              <a:buSzPts val="1800"/>
              <a:buFont typeface="Cambay"/>
              <a:buNone/>
              <a:defRPr sz="1800" b="0" i="0" u="none" strike="noStrike" cap="none">
                <a:solidFill>
                  <a:schemeClr val="dk1"/>
                </a:solidFill>
                <a:latin typeface="Cambay"/>
                <a:ea typeface="Cambay"/>
                <a:cs typeface="Cambay"/>
                <a:sym typeface="Cambay"/>
              </a:defRPr>
            </a:lvl9pPr>
          </a:lstStyle>
          <a:p>
            <a:pPr marL="0" indent="0" algn="l"/>
            <a:r>
              <a:rPr lang="en-IN" dirty="0"/>
              <a:t>Presented By: </a:t>
            </a:r>
            <a:r>
              <a:rPr lang="en-IN" dirty="0" err="1"/>
              <a:t>Divyank</a:t>
            </a:r>
            <a:r>
              <a:rPr lang="en-IN" dirty="0"/>
              <a:t> Patil 		(2020BIT017)</a:t>
            </a:r>
          </a:p>
          <a:p>
            <a:pPr marL="0" indent="0" algn="l"/>
            <a:r>
              <a:rPr lang="en-IN" dirty="0"/>
              <a:t>	       Amit </a:t>
            </a:r>
            <a:r>
              <a:rPr lang="en-IN" dirty="0" err="1"/>
              <a:t>Pandhare</a:t>
            </a:r>
            <a:r>
              <a:rPr lang="en-IN" dirty="0"/>
              <a:t> 		(2020BIT038)</a:t>
            </a:r>
          </a:p>
          <a:p>
            <a:pPr marL="0" indent="0" algn="l"/>
            <a:r>
              <a:rPr lang="en-IN" dirty="0"/>
              <a:t>	       </a:t>
            </a:r>
            <a:r>
              <a:rPr lang="en-IN" dirty="0" err="1"/>
              <a:t>Aashutosh</a:t>
            </a:r>
            <a:r>
              <a:rPr lang="en-IN" dirty="0"/>
              <a:t> </a:t>
            </a:r>
            <a:r>
              <a:rPr lang="en-IN" dirty="0" err="1"/>
              <a:t>Karale</a:t>
            </a:r>
            <a:r>
              <a:rPr lang="en-IN" dirty="0"/>
              <a:t> 	(2020BIT054)</a:t>
            </a:r>
          </a:p>
          <a:p>
            <a:pPr marL="0" indent="0" algn="l"/>
            <a:r>
              <a:rPr lang="en-IN" dirty="0"/>
              <a:t>	       Shlok Ingle 		(2020BIT068)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74"/>
        <p:cNvGrpSpPr/>
        <p:nvPr/>
      </p:nvGrpSpPr>
      <p:grpSpPr>
        <a:xfrm>
          <a:off x="0" y="0"/>
          <a:ext cx="0" cy="0"/>
          <a:chOff x="0" y="0"/>
          <a:chExt cx="0" cy="0"/>
        </a:xfrm>
      </p:grpSpPr>
      <p:grpSp>
        <p:nvGrpSpPr>
          <p:cNvPr id="4" name="Group 3">
            <a:extLst>
              <a:ext uri="{FF2B5EF4-FFF2-40B4-BE49-F238E27FC236}">
                <a16:creationId xmlns:a16="http://schemas.microsoft.com/office/drawing/2014/main" id="{CBD93DB5-65A0-CAA8-C7D1-90F4FC825DA8}"/>
              </a:ext>
            </a:extLst>
          </p:cNvPr>
          <p:cNvGrpSpPr>
            <a:grpSpLocks noChangeAspect="1"/>
          </p:cNvGrpSpPr>
          <p:nvPr/>
        </p:nvGrpSpPr>
        <p:grpSpPr>
          <a:xfrm>
            <a:off x="3240752" y="648895"/>
            <a:ext cx="5288742" cy="3845710"/>
            <a:chOff x="4432739" y="1492338"/>
            <a:chExt cx="3432984" cy="2496295"/>
          </a:xfrm>
        </p:grpSpPr>
        <p:grpSp>
          <p:nvGrpSpPr>
            <p:cNvPr id="5975" name="Google Shape;5975;p56"/>
            <p:cNvGrpSpPr>
              <a:grpSpLocks noChangeAspect="1"/>
            </p:cNvGrpSpPr>
            <p:nvPr/>
          </p:nvGrpSpPr>
          <p:grpSpPr>
            <a:xfrm>
              <a:off x="4432739" y="1492338"/>
              <a:ext cx="3432984" cy="2496295"/>
              <a:chOff x="331763" y="414153"/>
              <a:chExt cx="6903246" cy="5019697"/>
            </a:xfrm>
          </p:grpSpPr>
          <p:sp>
            <p:nvSpPr>
              <p:cNvPr id="5976" name="Google Shape;5976;p56"/>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7" name="Google Shape;5977;p56"/>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8" name="Google Shape;5978;p56"/>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9" name="Google Shape;5979;p56"/>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a:extLst>
                <a:ext uri="{FF2B5EF4-FFF2-40B4-BE49-F238E27FC236}">
                  <a16:creationId xmlns:a16="http://schemas.microsoft.com/office/drawing/2014/main" id="{46AED0E5-F307-C71A-B0C5-5A31ADF396B1}"/>
                </a:ext>
              </a:extLst>
            </p:cNvPr>
            <p:cNvSpPr>
              <a:spLocks noChangeAspect="1"/>
            </p:cNvSpPr>
            <p:nvPr/>
          </p:nvSpPr>
          <p:spPr>
            <a:xfrm>
              <a:off x="4523471" y="1579950"/>
              <a:ext cx="3250800" cy="1983600"/>
            </a:xfrm>
            <a:prstGeom prst="rect">
              <a:avLst/>
            </a:prstGeom>
            <a:solidFill>
              <a:srgbClr val="F0EDE4"/>
            </a:solidFill>
            <a:ln w="9525">
              <a:solidFill>
                <a:schemeClr val="dk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981" name="Google Shape;5981;p56"/>
          <p:cNvSpPr txBox="1">
            <a:spLocks noGrp="1"/>
          </p:cNvSpPr>
          <p:nvPr>
            <p:ph type="title"/>
          </p:nvPr>
        </p:nvSpPr>
        <p:spPr>
          <a:xfrm>
            <a:off x="452686" y="699917"/>
            <a:ext cx="2561641" cy="11541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Define CNN Model</a:t>
            </a:r>
            <a:endParaRPr sz="3200" dirty="0"/>
          </a:p>
        </p:txBody>
      </p:sp>
      <p:sp>
        <p:nvSpPr>
          <p:cNvPr id="5" name="TextBox 4">
            <a:extLst>
              <a:ext uri="{FF2B5EF4-FFF2-40B4-BE49-F238E27FC236}">
                <a16:creationId xmlns:a16="http://schemas.microsoft.com/office/drawing/2014/main" id="{D768C998-9771-3BC9-0B7E-F36E406995A8}"/>
              </a:ext>
            </a:extLst>
          </p:cNvPr>
          <p:cNvSpPr txBox="1"/>
          <p:nvPr/>
        </p:nvSpPr>
        <p:spPr>
          <a:xfrm>
            <a:off x="379575" y="1854079"/>
            <a:ext cx="2720289" cy="2003625"/>
          </a:xfrm>
          <a:prstGeom prst="rect">
            <a:avLst/>
          </a:prstGeom>
          <a:noFill/>
        </p:spPr>
        <p:txBody>
          <a:bodyPr wrap="square">
            <a:spAutoFit/>
          </a:bodyPr>
          <a:lstStyle/>
          <a:p>
            <a:pPr marL="311150" indent="-171450">
              <a:lnSpc>
                <a:spcPct val="115000"/>
              </a:lnSpc>
              <a:buClr>
                <a:schemeClr val="dk1"/>
              </a:buClr>
              <a:buSzPts val="1400"/>
              <a:buFont typeface="Arial" panose="020B0604020202020204" pitchFamily="34" charset="0"/>
              <a:buChar char="•"/>
            </a:pPr>
            <a:r>
              <a:rPr lang="en-US" sz="1200" dirty="0">
                <a:solidFill>
                  <a:srgbClr val="0F0F0F"/>
                </a:solidFill>
                <a:latin typeface="Cambay" panose="020B0604020202020204" charset="0"/>
                <a:cs typeface="Cambay" panose="020B0604020202020204" charset="0"/>
                <a:sym typeface="Cambay"/>
              </a:rPr>
              <a:t>The </a:t>
            </a:r>
            <a:r>
              <a:rPr lang="en-US" sz="1200" b="1" dirty="0">
                <a:solidFill>
                  <a:srgbClr val="0F0F0F"/>
                </a:solidFill>
                <a:latin typeface="Cambay" panose="020B0604020202020204" charset="0"/>
                <a:cs typeface="Cambay" panose="020B0604020202020204" charset="0"/>
                <a:sym typeface="Cambay"/>
              </a:rPr>
              <a:t>model</a:t>
            </a:r>
            <a:r>
              <a:rPr lang="en-US" sz="1200" dirty="0">
                <a:solidFill>
                  <a:srgbClr val="0F0F0F"/>
                </a:solidFill>
                <a:latin typeface="Cambay" panose="020B0604020202020204" charset="0"/>
                <a:cs typeface="Cambay" panose="020B0604020202020204" charset="0"/>
                <a:sym typeface="Cambay"/>
              </a:rPr>
              <a:t> function defines the architecture of the Convolutional Neural Network.</a:t>
            </a:r>
          </a:p>
          <a:p>
            <a:pPr marL="311150" indent="-171450">
              <a:lnSpc>
                <a:spcPct val="115000"/>
              </a:lnSpc>
              <a:buClr>
                <a:schemeClr val="dk1"/>
              </a:buClr>
              <a:buSzPts val="1400"/>
              <a:buFont typeface="Arial" panose="020B0604020202020204" pitchFamily="34" charset="0"/>
              <a:buChar char="•"/>
            </a:pPr>
            <a:r>
              <a:rPr lang="en-US" sz="1200" dirty="0">
                <a:solidFill>
                  <a:srgbClr val="0F0F0F"/>
                </a:solidFill>
                <a:latin typeface="Cambay" panose="020B0604020202020204" charset="0"/>
                <a:cs typeface="Cambay" panose="020B0604020202020204" charset="0"/>
                <a:sym typeface="Cambay"/>
              </a:rPr>
              <a:t>It consists of convolutional layers with activation functions, max-pooling layers, batch normalization, dropout layers to prevent overfitting, and fully connected (dense) layers.</a:t>
            </a:r>
          </a:p>
        </p:txBody>
      </p:sp>
      <p:grpSp>
        <p:nvGrpSpPr>
          <p:cNvPr id="11" name="Group 10">
            <a:extLst>
              <a:ext uri="{FF2B5EF4-FFF2-40B4-BE49-F238E27FC236}">
                <a16:creationId xmlns:a16="http://schemas.microsoft.com/office/drawing/2014/main" id="{33F2B2E3-52E6-8664-2625-9B7E78313DED}"/>
              </a:ext>
            </a:extLst>
          </p:cNvPr>
          <p:cNvGrpSpPr>
            <a:grpSpLocks noChangeAspect="1"/>
          </p:cNvGrpSpPr>
          <p:nvPr/>
        </p:nvGrpSpPr>
        <p:grpSpPr>
          <a:xfrm>
            <a:off x="4004952" y="860985"/>
            <a:ext cx="3759232" cy="2804123"/>
            <a:chOff x="3589901" y="864272"/>
            <a:chExt cx="4958476" cy="3698675"/>
          </a:xfrm>
        </p:grpSpPr>
        <p:pic>
          <p:nvPicPr>
            <p:cNvPr id="7" name="Picture 6">
              <a:extLst>
                <a:ext uri="{FF2B5EF4-FFF2-40B4-BE49-F238E27FC236}">
                  <a16:creationId xmlns:a16="http://schemas.microsoft.com/office/drawing/2014/main" id="{5426E578-513B-AEC8-9379-8E78796563EF}"/>
                </a:ext>
              </a:extLst>
            </p:cNvPr>
            <p:cNvPicPr>
              <a:picLocks noChangeAspect="1"/>
            </p:cNvPicPr>
            <p:nvPr/>
          </p:nvPicPr>
          <p:blipFill rotWithShape="1">
            <a:blip r:embed="rId3"/>
            <a:srcRect b="2038"/>
            <a:stretch/>
          </p:blipFill>
          <p:spPr>
            <a:xfrm>
              <a:off x="3589901" y="864272"/>
              <a:ext cx="4958476" cy="3038254"/>
            </a:xfrm>
            <a:prstGeom prst="rect">
              <a:avLst/>
            </a:prstGeom>
          </p:spPr>
        </p:pic>
        <p:pic>
          <p:nvPicPr>
            <p:cNvPr id="9" name="Picture 8">
              <a:extLst>
                <a:ext uri="{FF2B5EF4-FFF2-40B4-BE49-F238E27FC236}">
                  <a16:creationId xmlns:a16="http://schemas.microsoft.com/office/drawing/2014/main" id="{BC8E550A-D74F-49CF-6BFF-55091B43B0F3}"/>
                </a:ext>
              </a:extLst>
            </p:cNvPr>
            <p:cNvPicPr>
              <a:picLocks noChangeAspect="1"/>
            </p:cNvPicPr>
            <p:nvPr/>
          </p:nvPicPr>
          <p:blipFill>
            <a:blip r:embed="rId4"/>
            <a:stretch>
              <a:fillRect/>
            </a:stretch>
          </p:blipFill>
          <p:spPr>
            <a:xfrm>
              <a:off x="3589901" y="3883311"/>
              <a:ext cx="4958476" cy="679636"/>
            </a:xfrm>
            <a:prstGeom prst="rect">
              <a:avLst/>
            </a:prstGeom>
          </p:spPr>
        </p:pic>
      </p:grpSp>
      <p:sp>
        <p:nvSpPr>
          <p:cNvPr id="12" name="Google Shape;5565;p42">
            <a:extLst>
              <a:ext uri="{FF2B5EF4-FFF2-40B4-BE49-F238E27FC236}">
                <a16:creationId xmlns:a16="http://schemas.microsoft.com/office/drawing/2014/main" id="{564FB44B-8A1C-14A7-D3A8-5D93983E16B7}"/>
              </a:ext>
            </a:extLst>
          </p:cNvPr>
          <p:cNvSpPr txBox="1">
            <a:spLocks/>
          </p:cNvSpPr>
          <p:nvPr/>
        </p:nvSpPr>
        <p:spPr>
          <a:xfrm>
            <a:off x="7943519" y="4211232"/>
            <a:ext cx="732648" cy="39635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1pPr>
            <a:lvl2pPr marL="914400" marR="0" lvl="1"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2pPr>
            <a:lvl3pPr marL="1371600" marR="0" lvl="2"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3pPr>
            <a:lvl4pPr marL="1828800" marR="0" lvl="3"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4pPr>
            <a:lvl5pPr marL="2286000" marR="0" lvl="4"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5pPr>
            <a:lvl6pPr marL="2743200" marR="0" lvl="5"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6pPr>
            <a:lvl7pPr marL="3200400" marR="0" lvl="6"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7pPr>
            <a:lvl8pPr marL="3657600" marR="0" lvl="7"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8pPr>
            <a:lvl9pPr marL="4114800" marR="0" lvl="8"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9pPr>
          </a:lstStyle>
          <a:p>
            <a:pPr marL="0" indent="0"/>
            <a:r>
              <a:rPr lang="en" sz="3200" b="1" dirty="0">
                <a:latin typeface="Alice" panose="020B0604020202020204" charset="0"/>
                <a:ea typeface="Alice" panose="020B0604020202020204" charset="0"/>
              </a:rPr>
              <a:t>5.3</a:t>
            </a:r>
          </a:p>
        </p:txBody>
      </p:sp>
    </p:spTree>
    <p:extLst>
      <p:ext uri="{BB962C8B-B14F-4D97-AF65-F5344CB8AC3E}">
        <p14:creationId xmlns:p14="http://schemas.microsoft.com/office/powerpoint/2010/main" val="1092929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74"/>
        <p:cNvGrpSpPr/>
        <p:nvPr/>
      </p:nvGrpSpPr>
      <p:grpSpPr>
        <a:xfrm>
          <a:off x="0" y="0"/>
          <a:ext cx="0" cy="0"/>
          <a:chOff x="0" y="0"/>
          <a:chExt cx="0" cy="0"/>
        </a:xfrm>
      </p:grpSpPr>
      <p:grpSp>
        <p:nvGrpSpPr>
          <p:cNvPr id="4" name="Group 3">
            <a:extLst>
              <a:ext uri="{FF2B5EF4-FFF2-40B4-BE49-F238E27FC236}">
                <a16:creationId xmlns:a16="http://schemas.microsoft.com/office/drawing/2014/main" id="{CBD93DB5-65A0-CAA8-C7D1-90F4FC825DA8}"/>
              </a:ext>
            </a:extLst>
          </p:cNvPr>
          <p:cNvGrpSpPr>
            <a:grpSpLocks noChangeAspect="1"/>
          </p:cNvGrpSpPr>
          <p:nvPr/>
        </p:nvGrpSpPr>
        <p:grpSpPr>
          <a:xfrm>
            <a:off x="4271529" y="1191155"/>
            <a:ext cx="4247332" cy="3088449"/>
            <a:chOff x="4432739" y="1492338"/>
            <a:chExt cx="3432984" cy="2496295"/>
          </a:xfrm>
        </p:grpSpPr>
        <p:grpSp>
          <p:nvGrpSpPr>
            <p:cNvPr id="5975" name="Google Shape;5975;p56"/>
            <p:cNvGrpSpPr>
              <a:grpSpLocks noChangeAspect="1"/>
            </p:cNvGrpSpPr>
            <p:nvPr/>
          </p:nvGrpSpPr>
          <p:grpSpPr>
            <a:xfrm>
              <a:off x="4432739" y="1492338"/>
              <a:ext cx="3432984" cy="2496295"/>
              <a:chOff x="331763" y="414153"/>
              <a:chExt cx="6903246" cy="5019697"/>
            </a:xfrm>
          </p:grpSpPr>
          <p:sp>
            <p:nvSpPr>
              <p:cNvPr id="5976" name="Google Shape;5976;p56"/>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7" name="Google Shape;5977;p56"/>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8" name="Google Shape;5978;p56"/>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9" name="Google Shape;5979;p56"/>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a:extLst>
                <a:ext uri="{FF2B5EF4-FFF2-40B4-BE49-F238E27FC236}">
                  <a16:creationId xmlns:a16="http://schemas.microsoft.com/office/drawing/2014/main" id="{46AED0E5-F307-C71A-B0C5-5A31ADF396B1}"/>
                </a:ext>
              </a:extLst>
            </p:cNvPr>
            <p:cNvSpPr>
              <a:spLocks noChangeAspect="1"/>
            </p:cNvSpPr>
            <p:nvPr/>
          </p:nvSpPr>
          <p:spPr>
            <a:xfrm>
              <a:off x="4523471" y="1579950"/>
              <a:ext cx="3250800" cy="1983600"/>
            </a:xfrm>
            <a:prstGeom prst="rect">
              <a:avLst/>
            </a:prstGeom>
            <a:solidFill>
              <a:srgbClr val="F0EDE4"/>
            </a:solidFill>
            <a:ln w="9525">
              <a:solidFill>
                <a:schemeClr val="dk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981" name="Google Shape;5981;p56"/>
          <p:cNvSpPr txBox="1">
            <a:spLocks noGrp="1"/>
          </p:cNvSpPr>
          <p:nvPr>
            <p:ph type="title"/>
          </p:nvPr>
        </p:nvSpPr>
        <p:spPr>
          <a:xfrm>
            <a:off x="615221" y="763379"/>
            <a:ext cx="3056058" cy="107234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Model Training and Evaluation</a:t>
            </a:r>
            <a:endParaRPr sz="3200" dirty="0"/>
          </a:p>
        </p:txBody>
      </p:sp>
      <p:sp>
        <p:nvSpPr>
          <p:cNvPr id="5" name="TextBox 4">
            <a:extLst>
              <a:ext uri="{FF2B5EF4-FFF2-40B4-BE49-F238E27FC236}">
                <a16:creationId xmlns:a16="http://schemas.microsoft.com/office/drawing/2014/main" id="{D768C998-9771-3BC9-0B7E-F36E406995A8}"/>
              </a:ext>
            </a:extLst>
          </p:cNvPr>
          <p:cNvSpPr txBox="1"/>
          <p:nvPr/>
        </p:nvSpPr>
        <p:spPr>
          <a:xfrm>
            <a:off x="379575" y="2136391"/>
            <a:ext cx="3738341" cy="1578894"/>
          </a:xfrm>
          <a:prstGeom prst="rect">
            <a:avLst/>
          </a:prstGeom>
          <a:noFill/>
        </p:spPr>
        <p:txBody>
          <a:bodyPr wrap="square">
            <a:spAutoFit/>
          </a:bodyPr>
          <a:lstStyle/>
          <a:p>
            <a:pPr marL="311150" indent="-171450">
              <a:lnSpc>
                <a:spcPct val="115000"/>
              </a:lnSpc>
              <a:buClr>
                <a:schemeClr val="dk1"/>
              </a:buClr>
              <a:buSzPts val="1400"/>
              <a:buFont typeface="Arial" panose="020B0604020202020204" pitchFamily="34" charset="0"/>
              <a:buChar char="•"/>
            </a:pPr>
            <a:r>
              <a:rPr lang="en-US" sz="1200" dirty="0">
                <a:solidFill>
                  <a:srgbClr val="0F0F0F"/>
                </a:solidFill>
                <a:latin typeface="Cambay" panose="020B0604020202020204" charset="0"/>
                <a:cs typeface="Cambay" panose="020B0604020202020204" charset="0"/>
                <a:sym typeface="Cambay"/>
              </a:rPr>
              <a:t>The </a:t>
            </a:r>
            <a:r>
              <a:rPr lang="en-US" sz="1200" b="1" dirty="0" err="1">
                <a:solidFill>
                  <a:srgbClr val="0F0F0F"/>
                </a:solidFill>
                <a:latin typeface="Cambay" panose="020B0604020202020204" charset="0"/>
                <a:cs typeface="Cambay" panose="020B0604020202020204" charset="0"/>
                <a:sym typeface="Cambay"/>
              </a:rPr>
              <a:t>evaluate_model</a:t>
            </a:r>
            <a:r>
              <a:rPr lang="en-US" sz="1200" b="1" dirty="0">
                <a:solidFill>
                  <a:srgbClr val="0F0F0F"/>
                </a:solidFill>
                <a:latin typeface="Cambay" panose="020B0604020202020204" charset="0"/>
                <a:cs typeface="Cambay" panose="020B0604020202020204" charset="0"/>
                <a:sym typeface="Cambay"/>
              </a:rPr>
              <a:t> </a:t>
            </a:r>
            <a:r>
              <a:rPr lang="en-US" sz="1200" dirty="0">
                <a:solidFill>
                  <a:srgbClr val="0F0F0F"/>
                </a:solidFill>
                <a:latin typeface="Cambay" panose="020B0604020202020204" charset="0"/>
                <a:cs typeface="Cambay" panose="020B0604020202020204" charset="0"/>
                <a:sym typeface="Cambay"/>
              </a:rPr>
              <a:t>function splits the data, compiles the defined CNN model, and then trains the model on the training set while validating on the test set.</a:t>
            </a:r>
          </a:p>
          <a:p>
            <a:pPr marL="311150" indent="-171450">
              <a:lnSpc>
                <a:spcPct val="115000"/>
              </a:lnSpc>
              <a:buClr>
                <a:schemeClr val="dk1"/>
              </a:buClr>
              <a:buSzPts val="1400"/>
              <a:buFont typeface="Arial" panose="020B0604020202020204" pitchFamily="34" charset="0"/>
              <a:buChar char="•"/>
            </a:pPr>
            <a:r>
              <a:rPr lang="en-US" sz="1200" dirty="0">
                <a:solidFill>
                  <a:srgbClr val="0F0F0F"/>
                </a:solidFill>
                <a:latin typeface="Cambay" panose="020B0604020202020204" charset="0"/>
                <a:cs typeface="Cambay" panose="020B0604020202020204" charset="0"/>
                <a:sym typeface="Cambay"/>
              </a:rPr>
              <a:t>It prints the training and validation accuracy and loss, and it uses early stopping to prevent overfitting.</a:t>
            </a:r>
          </a:p>
        </p:txBody>
      </p:sp>
      <p:pic>
        <p:nvPicPr>
          <p:cNvPr id="10" name="Picture 9">
            <a:extLst>
              <a:ext uri="{FF2B5EF4-FFF2-40B4-BE49-F238E27FC236}">
                <a16:creationId xmlns:a16="http://schemas.microsoft.com/office/drawing/2014/main" id="{69C0FA46-8738-4FD9-F2E8-186753372C19}"/>
              </a:ext>
            </a:extLst>
          </p:cNvPr>
          <p:cNvPicPr>
            <a:picLocks noChangeAspect="1"/>
          </p:cNvPicPr>
          <p:nvPr/>
        </p:nvPicPr>
        <p:blipFill>
          <a:blip r:embed="rId3"/>
          <a:stretch>
            <a:fillRect/>
          </a:stretch>
        </p:blipFill>
        <p:spPr>
          <a:xfrm>
            <a:off x="4529831" y="1659926"/>
            <a:ext cx="3729837" cy="1733383"/>
          </a:xfrm>
          <a:prstGeom prst="rect">
            <a:avLst/>
          </a:prstGeom>
        </p:spPr>
      </p:pic>
      <p:sp>
        <p:nvSpPr>
          <p:cNvPr id="12" name="Google Shape;5565;p42">
            <a:extLst>
              <a:ext uri="{FF2B5EF4-FFF2-40B4-BE49-F238E27FC236}">
                <a16:creationId xmlns:a16="http://schemas.microsoft.com/office/drawing/2014/main" id="{2288385B-3828-00E1-9F20-65F1F7C117A5}"/>
              </a:ext>
            </a:extLst>
          </p:cNvPr>
          <p:cNvSpPr txBox="1">
            <a:spLocks/>
          </p:cNvSpPr>
          <p:nvPr/>
        </p:nvSpPr>
        <p:spPr>
          <a:xfrm>
            <a:off x="7943519" y="4211232"/>
            <a:ext cx="732648" cy="39635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1pPr>
            <a:lvl2pPr marL="914400" marR="0" lvl="1"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2pPr>
            <a:lvl3pPr marL="1371600" marR="0" lvl="2"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3pPr>
            <a:lvl4pPr marL="1828800" marR="0" lvl="3"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4pPr>
            <a:lvl5pPr marL="2286000" marR="0" lvl="4"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5pPr>
            <a:lvl6pPr marL="2743200" marR="0" lvl="5"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6pPr>
            <a:lvl7pPr marL="3200400" marR="0" lvl="6"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7pPr>
            <a:lvl8pPr marL="3657600" marR="0" lvl="7"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8pPr>
            <a:lvl9pPr marL="4114800" marR="0" lvl="8"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9pPr>
          </a:lstStyle>
          <a:p>
            <a:pPr marL="0" indent="0"/>
            <a:r>
              <a:rPr lang="en" sz="3200" b="1" dirty="0">
                <a:latin typeface="Alice" panose="020B0604020202020204" charset="0"/>
                <a:ea typeface="Alice" panose="020B0604020202020204" charset="0"/>
              </a:rPr>
              <a:t>5.4</a:t>
            </a:r>
          </a:p>
        </p:txBody>
      </p:sp>
    </p:spTree>
    <p:extLst>
      <p:ext uri="{BB962C8B-B14F-4D97-AF65-F5344CB8AC3E}">
        <p14:creationId xmlns:p14="http://schemas.microsoft.com/office/powerpoint/2010/main" val="1648490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74"/>
        <p:cNvGrpSpPr/>
        <p:nvPr/>
      </p:nvGrpSpPr>
      <p:grpSpPr>
        <a:xfrm>
          <a:off x="0" y="0"/>
          <a:ext cx="0" cy="0"/>
          <a:chOff x="0" y="0"/>
          <a:chExt cx="0" cy="0"/>
        </a:xfrm>
      </p:grpSpPr>
      <p:grpSp>
        <p:nvGrpSpPr>
          <p:cNvPr id="4" name="Group 3">
            <a:extLst>
              <a:ext uri="{FF2B5EF4-FFF2-40B4-BE49-F238E27FC236}">
                <a16:creationId xmlns:a16="http://schemas.microsoft.com/office/drawing/2014/main" id="{CBD93DB5-65A0-CAA8-C7D1-90F4FC825DA8}"/>
              </a:ext>
            </a:extLst>
          </p:cNvPr>
          <p:cNvGrpSpPr>
            <a:grpSpLocks noChangeAspect="1"/>
          </p:cNvGrpSpPr>
          <p:nvPr/>
        </p:nvGrpSpPr>
        <p:grpSpPr>
          <a:xfrm>
            <a:off x="4271529" y="1191155"/>
            <a:ext cx="4247332" cy="3088449"/>
            <a:chOff x="4432739" y="1492338"/>
            <a:chExt cx="3432984" cy="2496295"/>
          </a:xfrm>
        </p:grpSpPr>
        <p:grpSp>
          <p:nvGrpSpPr>
            <p:cNvPr id="5975" name="Google Shape;5975;p56"/>
            <p:cNvGrpSpPr>
              <a:grpSpLocks noChangeAspect="1"/>
            </p:cNvGrpSpPr>
            <p:nvPr/>
          </p:nvGrpSpPr>
          <p:grpSpPr>
            <a:xfrm>
              <a:off x="4432739" y="1492338"/>
              <a:ext cx="3432984" cy="2496295"/>
              <a:chOff x="331763" y="414153"/>
              <a:chExt cx="6903246" cy="5019697"/>
            </a:xfrm>
          </p:grpSpPr>
          <p:sp>
            <p:nvSpPr>
              <p:cNvPr id="5976" name="Google Shape;5976;p56"/>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7" name="Google Shape;5977;p56"/>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8" name="Google Shape;5978;p56"/>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9" name="Google Shape;5979;p56"/>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a:extLst>
                <a:ext uri="{FF2B5EF4-FFF2-40B4-BE49-F238E27FC236}">
                  <a16:creationId xmlns:a16="http://schemas.microsoft.com/office/drawing/2014/main" id="{46AED0E5-F307-C71A-B0C5-5A31ADF396B1}"/>
                </a:ext>
              </a:extLst>
            </p:cNvPr>
            <p:cNvSpPr>
              <a:spLocks noChangeAspect="1"/>
            </p:cNvSpPr>
            <p:nvPr/>
          </p:nvSpPr>
          <p:spPr>
            <a:xfrm>
              <a:off x="4523471" y="1579950"/>
              <a:ext cx="3250800" cy="1983600"/>
            </a:xfrm>
            <a:prstGeom prst="rect">
              <a:avLst/>
            </a:prstGeom>
            <a:solidFill>
              <a:srgbClr val="F0EDE4"/>
            </a:solidFill>
            <a:ln w="9525">
              <a:solidFill>
                <a:schemeClr val="dk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981" name="Google Shape;5981;p56"/>
          <p:cNvSpPr txBox="1">
            <a:spLocks noGrp="1"/>
          </p:cNvSpPr>
          <p:nvPr>
            <p:ph type="title"/>
          </p:nvPr>
        </p:nvSpPr>
        <p:spPr>
          <a:xfrm>
            <a:off x="615221" y="763379"/>
            <a:ext cx="3056058" cy="107234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Model Training and Evaluation</a:t>
            </a:r>
            <a:endParaRPr sz="3200" dirty="0"/>
          </a:p>
        </p:txBody>
      </p:sp>
      <p:sp>
        <p:nvSpPr>
          <p:cNvPr id="5" name="TextBox 4">
            <a:extLst>
              <a:ext uri="{FF2B5EF4-FFF2-40B4-BE49-F238E27FC236}">
                <a16:creationId xmlns:a16="http://schemas.microsoft.com/office/drawing/2014/main" id="{D768C998-9771-3BC9-0B7E-F36E406995A8}"/>
              </a:ext>
            </a:extLst>
          </p:cNvPr>
          <p:cNvSpPr txBox="1"/>
          <p:nvPr/>
        </p:nvSpPr>
        <p:spPr>
          <a:xfrm>
            <a:off x="379575" y="2136391"/>
            <a:ext cx="3738341" cy="2003625"/>
          </a:xfrm>
          <a:prstGeom prst="rect">
            <a:avLst/>
          </a:prstGeom>
          <a:noFill/>
        </p:spPr>
        <p:txBody>
          <a:bodyPr wrap="square">
            <a:spAutoFit/>
          </a:bodyPr>
          <a:lstStyle/>
          <a:p>
            <a:pPr marL="311150" indent="-171450">
              <a:lnSpc>
                <a:spcPct val="115000"/>
              </a:lnSpc>
              <a:buClr>
                <a:schemeClr val="dk1"/>
              </a:buClr>
              <a:buSzPts val="1400"/>
              <a:buFont typeface="Arial" panose="020B0604020202020204" pitchFamily="34" charset="0"/>
              <a:buChar char="•"/>
            </a:pPr>
            <a:r>
              <a:rPr lang="en-US" sz="1200" dirty="0">
                <a:solidFill>
                  <a:srgbClr val="0F0F0F"/>
                </a:solidFill>
                <a:latin typeface="Cambay" panose="020B0604020202020204" charset="0"/>
                <a:cs typeface="Cambay" panose="020B0604020202020204" charset="0"/>
                <a:sym typeface="Cambay"/>
              </a:rPr>
              <a:t>The training history is visualized using the </a:t>
            </a:r>
            <a:r>
              <a:rPr lang="en-US" sz="1200" b="1" dirty="0" err="1">
                <a:solidFill>
                  <a:srgbClr val="0F0F0F"/>
                </a:solidFill>
                <a:latin typeface="Cambay" panose="020B0604020202020204" charset="0"/>
                <a:cs typeface="Cambay" panose="020B0604020202020204" charset="0"/>
                <a:sym typeface="Cambay"/>
              </a:rPr>
              <a:t>show_model_history</a:t>
            </a:r>
            <a:r>
              <a:rPr lang="en-US" sz="1200" dirty="0">
                <a:solidFill>
                  <a:srgbClr val="0F0F0F"/>
                </a:solidFill>
                <a:latin typeface="Cambay" panose="020B0604020202020204" charset="0"/>
                <a:cs typeface="Cambay" panose="020B0604020202020204" charset="0"/>
                <a:sym typeface="Cambay"/>
              </a:rPr>
              <a:t>.</a:t>
            </a:r>
          </a:p>
          <a:p>
            <a:pPr marL="311150" indent="-171450">
              <a:lnSpc>
                <a:spcPct val="115000"/>
              </a:lnSpc>
              <a:buClr>
                <a:schemeClr val="dk1"/>
              </a:buClr>
              <a:buSzPts val="1400"/>
              <a:buFont typeface="Arial" panose="020B0604020202020204" pitchFamily="34" charset="0"/>
              <a:buChar char="•"/>
            </a:pPr>
            <a:r>
              <a:rPr lang="en-US" sz="1200" dirty="0">
                <a:solidFill>
                  <a:srgbClr val="0F0F0F"/>
                </a:solidFill>
                <a:latin typeface="Cambay" panose="020B0604020202020204" charset="0"/>
                <a:cs typeface="Cambay" panose="020B0604020202020204" charset="0"/>
              </a:rPr>
              <a:t>This function is designed to visualize the training history of a neural network, specifically focusing on loss and accuracy over epochs for both the training and validation datasets. The plot helps in assessing how well the model is learning from the training data and how it generalizes to new, unseen data during validation.</a:t>
            </a:r>
            <a:endParaRPr lang="en-US" sz="1200" dirty="0">
              <a:solidFill>
                <a:srgbClr val="0F0F0F"/>
              </a:solidFill>
              <a:latin typeface="Cambay" panose="020B0604020202020204" charset="0"/>
              <a:cs typeface="Cambay" panose="020B0604020202020204" charset="0"/>
              <a:sym typeface="Cambay"/>
            </a:endParaRPr>
          </a:p>
        </p:txBody>
      </p:sp>
      <p:pic>
        <p:nvPicPr>
          <p:cNvPr id="6" name="Picture 5">
            <a:extLst>
              <a:ext uri="{FF2B5EF4-FFF2-40B4-BE49-F238E27FC236}">
                <a16:creationId xmlns:a16="http://schemas.microsoft.com/office/drawing/2014/main" id="{E7E9E075-6F00-BD15-C46C-F7C418AD678B}"/>
              </a:ext>
            </a:extLst>
          </p:cNvPr>
          <p:cNvPicPr>
            <a:picLocks noChangeAspect="1"/>
          </p:cNvPicPr>
          <p:nvPr/>
        </p:nvPicPr>
        <p:blipFill rotWithShape="1">
          <a:blip r:embed="rId3"/>
          <a:srcRect r="30175"/>
          <a:stretch/>
        </p:blipFill>
        <p:spPr>
          <a:xfrm>
            <a:off x="4556053" y="1631904"/>
            <a:ext cx="3677394" cy="1789427"/>
          </a:xfrm>
          <a:prstGeom prst="rect">
            <a:avLst/>
          </a:prstGeom>
        </p:spPr>
      </p:pic>
      <p:sp>
        <p:nvSpPr>
          <p:cNvPr id="2" name="Google Shape;5565;p42">
            <a:extLst>
              <a:ext uri="{FF2B5EF4-FFF2-40B4-BE49-F238E27FC236}">
                <a16:creationId xmlns:a16="http://schemas.microsoft.com/office/drawing/2014/main" id="{328F6145-54FA-AAF3-C6CC-D0B4FF0BA3CA}"/>
              </a:ext>
            </a:extLst>
          </p:cNvPr>
          <p:cNvSpPr txBox="1">
            <a:spLocks/>
          </p:cNvSpPr>
          <p:nvPr/>
        </p:nvSpPr>
        <p:spPr>
          <a:xfrm>
            <a:off x="7943519" y="4211232"/>
            <a:ext cx="732648" cy="39635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1pPr>
            <a:lvl2pPr marL="914400" marR="0" lvl="1"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2pPr>
            <a:lvl3pPr marL="1371600" marR="0" lvl="2"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3pPr>
            <a:lvl4pPr marL="1828800" marR="0" lvl="3"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4pPr>
            <a:lvl5pPr marL="2286000" marR="0" lvl="4"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5pPr>
            <a:lvl6pPr marL="2743200" marR="0" lvl="5"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6pPr>
            <a:lvl7pPr marL="3200400" marR="0" lvl="6"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7pPr>
            <a:lvl8pPr marL="3657600" marR="0" lvl="7"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8pPr>
            <a:lvl9pPr marL="4114800" marR="0" lvl="8"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9pPr>
          </a:lstStyle>
          <a:p>
            <a:pPr marL="0" indent="0"/>
            <a:r>
              <a:rPr lang="en" sz="3200" b="1" dirty="0">
                <a:latin typeface="Alice" panose="020B0604020202020204" charset="0"/>
                <a:ea typeface="Alice" panose="020B0604020202020204" charset="0"/>
              </a:rPr>
              <a:t>5.5</a:t>
            </a:r>
          </a:p>
        </p:txBody>
      </p:sp>
    </p:spTree>
    <p:extLst>
      <p:ext uri="{BB962C8B-B14F-4D97-AF65-F5344CB8AC3E}">
        <p14:creationId xmlns:p14="http://schemas.microsoft.com/office/powerpoint/2010/main" val="4113806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74"/>
        <p:cNvGrpSpPr/>
        <p:nvPr/>
      </p:nvGrpSpPr>
      <p:grpSpPr>
        <a:xfrm>
          <a:off x="0" y="0"/>
          <a:ext cx="0" cy="0"/>
          <a:chOff x="0" y="0"/>
          <a:chExt cx="0" cy="0"/>
        </a:xfrm>
      </p:grpSpPr>
      <p:grpSp>
        <p:nvGrpSpPr>
          <p:cNvPr id="4" name="Group 3">
            <a:extLst>
              <a:ext uri="{FF2B5EF4-FFF2-40B4-BE49-F238E27FC236}">
                <a16:creationId xmlns:a16="http://schemas.microsoft.com/office/drawing/2014/main" id="{CBD93DB5-65A0-CAA8-C7D1-90F4FC825DA8}"/>
              </a:ext>
            </a:extLst>
          </p:cNvPr>
          <p:cNvGrpSpPr>
            <a:grpSpLocks noChangeAspect="1"/>
          </p:cNvGrpSpPr>
          <p:nvPr/>
        </p:nvGrpSpPr>
        <p:grpSpPr>
          <a:xfrm>
            <a:off x="4572000" y="1359994"/>
            <a:ext cx="3845222" cy="2796054"/>
            <a:chOff x="4432739" y="1492338"/>
            <a:chExt cx="3432984" cy="2496295"/>
          </a:xfrm>
        </p:grpSpPr>
        <p:grpSp>
          <p:nvGrpSpPr>
            <p:cNvPr id="5975" name="Google Shape;5975;p56"/>
            <p:cNvGrpSpPr>
              <a:grpSpLocks noChangeAspect="1"/>
            </p:cNvGrpSpPr>
            <p:nvPr/>
          </p:nvGrpSpPr>
          <p:grpSpPr>
            <a:xfrm>
              <a:off x="4432739" y="1492338"/>
              <a:ext cx="3432984" cy="2496295"/>
              <a:chOff x="331763" y="414153"/>
              <a:chExt cx="6903246" cy="5019697"/>
            </a:xfrm>
          </p:grpSpPr>
          <p:sp>
            <p:nvSpPr>
              <p:cNvPr id="5976" name="Google Shape;5976;p56"/>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7" name="Google Shape;5977;p56"/>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8" name="Google Shape;5978;p56"/>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9" name="Google Shape;5979;p56"/>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a:extLst>
                <a:ext uri="{FF2B5EF4-FFF2-40B4-BE49-F238E27FC236}">
                  <a16:creationId xmlns:a16="http://schemas.microsoft.com/office/drawing/2014/main" id="{46AED0E5-F307-C71A-B0C5-5A31ADF396B1}"/>
                </a:ext>
              </a:extLst>
            </p:cNvPr>
            <p:cNvSpPr>
              <a:spLocks noChangeAspect="1"/>
            </p:cNvSpPr>
            <p:nvPr/>
          </p:nvSpPr>
          <p:spPr>
            <a:xfrm>
              <a:off x="4523471" y="1579950"/>
              <a:ext cx="3250800" cy="1983600"/>
            </a:xfrm>
            <a:prstGeom prst="rect">
              <a:avLst/>
            </a:prstGeom>
            <a:solidFill>
              <a:srgbClr val="F0EDE4"/>
            </a:solidFill>
            <a:ln w="9525">
              <a:solidFill>
                <a:schemeClr val="dk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981" name="Google Shape;5981;p56"/>
          <p:cNvSpPr txBox="1">
            <a:spLocks noGrp="1"/>
          </p:cNvSpPr>
          <p:nvPr>
            <p:ph type="title"/>
          </p:nvPr>
        </p:nvSpPr>
        <p:spPr>
          <a:xfrm>
            <a:off x="211689" y="648895"/>
            <a:ext cx="4444307" cy="107234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Model Predictions and Evaluation Metrics</a:t>
            </a:r>
            <a:endParaRPr sz="3200" dirty="0"/>
          </a:p>
        </p:txBody>
      </p:sp>
      <p:pic>
        <p:nvPicPr>
          <p:cNvPr id="7" name="Picture 6">
            <a:extLst>
              <a:ext uri="{FF2B5EF4-FFF2-40B4-BE49-F238E27FC236}">
                <a16:creationId xmlns:a16="http://schemas.microsoft.com/office/drawing/2014/main" id="{E05EDC01-841B-A460-8F52-8B7696C0784E}"/>
              </a:ext>
            </a:extLst>
          </p:cNvPr>
          <p:cNvPicPr>
            <a:picLocks noChangeAspect="1"/>
          </p:cNvPicPr>
          <p:nvPr/>
        </p:nvPicPr>
        <p:blipFill>
          <a:blip r:embed="rId3"/>
          <a:stretch>
            <a:fillRect/>
          </a:stretch>
        </p:blipFill>
        <p:spPr>
          <a:xfrm>
            <a:off x="4991944" y="2121209"/>
            <a:ext cx="3004526" cy="895630"/>
          </a:xfrm>
          <a:prstGeom prst="rect">
            <a:avLst/>
          </a:prstGeom>
        </p:spPr>
      </p:pic>
      <p:sp>
        <p:nvSpPr>
          <p:cNvPr id="9" name="TextBox 8">
            <a:extLst>
              <a:ext uri="{FF2B5EF4-FFF2-40B4-BE49-F238E27FC236}">
                <a16:creationId xmlns:a16="http://schemas.microsoft.com/office/drawing/2014/main" id="{B7338D9D-441F-7C85-F5A8-41122CEC04F4}"/>
              </a:ext>
            </a:extLst>
          </p:cNvPr>
          <p:cNvSpPr txBox="1"/>
          <p:nvPr/>
        </p:nvSpPr>
        <p:spPr>
          <a:xfrm>
            <a:off x="397662" y="2313393"/>
            <a:ext cx="3435375" cy="1791260"/>
          </a:xfrm>
          <a:prstGeom prst="rect">
            <a:avLst/>
          </a:prstGeom>
          <a:noFill/>
        </p:spPr>
        <p:txBody>
          <a:bodyPr wrap="square">
            <a:spAutoFit/>
          </a:bodyPr>
          <a:lstStyle/>
          <a:p>
            <a:pPr marL="311150" indent="-171450">
              <a:lnSpc>
                <a:spcPct val="115000"/>
              </a:lnSpc>
              <a:buClr>
                <a:schemeClr val="dk1"/>
              </a:buClr>
              <a:buSzPts val="1400"/>
              <a:buFont typeface="Arial" panose="020B0604020202020204" pitchFamily="34" charset="0"/>
              <a:buChar char="•"/>
            </a:pPr>
            <a:r>
              <a:rPr lang="en-US" sz="1200" dirty="0">
                <a:solidFill>
                  <a:srgbClr val="0F0F0F"/>
                </a:solidFill>
                <a:latin typeface="Cambay" panose="020B0604020202020204" charset="0"/>
                <a:cs typeface="Cambay" panose="020B0604020202020204" charset="0"/>
                <a:sym typeface="Cambay"/>
              </a:rPr>
              <a:t>The </a:t>
            </a:r>
            <a:r>
              <a:rPr lang="en-US" sz="1200" b="1" dirty="0">
                <a:solidFill>
                  <a:srgbClr val="0F0F0F"/>
                </a:solidFill>
                <a:latin typeface="Cambay" panose="020B0604020202020204" charset="0"/>
                <a:cs typeface="Cambay" panose="020B0604020202020204" charset="0"/>
                <a:sym typeface="Cambay"/>
              </a:rPr>
              <a:t>predictions </a:t>
            </a:r>
            <a:r>
              <a:rPr lang="en-US" sz="1200" dirty="0">
                <a:solidFill>
                  <a:srgbClr val="0F0F0F"/>
                </a:solidFill>
                <a:latin typeface="Cambay" panose="020B0604020202020204" charset="0"/>
                <a:cs typeface="Cambay" panose="020B0604020202020204" charset="0"/>
                <a:sym typeface="Cambay"/>
              </a:rPr>
              <a:t>function splits the data, initializes the model, and makes predictions on the test set.</a:t>
            </a:r>
          </a:p>
          <a:p>
            <a:pPr marL="311150" indent="-171450">
              <a:lnSpc>
                <a:spcPct val="115000"/>
              </a:lnSpc>
              <a:buClr>
                <a:schemeClr val="dk1"/>
              </a:buClr>
              <a:buSzPts val="1400"/>
              <a:buFont typeface="Arial" panose="020B0604020202020204" pitchFamily="34" charset="0"/>
              <a:buChar char="•"/>
            </a:pPr>
            <a:r>
              <a:rPr lang="en-US" sz="1200" dirty="0">
                <a:solidFill>
                  <a:srgbClr val="0F0F0F"/>
                </a:solidFill>
                <a:latin typeface="Cambay" panose="020B0604020202020204" charset="0"/>
                <a:cs typeface="Cambay" panose="020B0604020202020204" charset="0"/>
                <a:sym typeface="Cambay"/>
              </a:rPr>
              <a:t>The overall performance of the model is assessed using a confusion matrix and a classification report, providing insights into how well the model is classifying different sign language digits.</a:t>
            </a:r>
          </a:p>
        </p:txBody>
      </p:sp>
      <p:sp>
        <p:nvSpPr>
          <p:cNvPr id="10" name="Google Shape;5565;p42">
            <a:extLst>
              <a:ext uri="{FF2B5EF4-FFF2-40B4-BE49-F238E27FC236}">
                <a16:creationId xmlns:a16="http://schemas.microsoft.com/office/drawing/2014/main" id="{A00D1755-E9AA-48CC-64E3-845E2E1E30E6}"/>
              </a:ext>
            </a:extLst>
          </p:cNvPr>
          <p:cNvSpPr txBox="1">
            <a:spLocks/>
          </p:cNvSpPr>
          <p:nvPr/>
        </p:nvSpPr>
        <p:spPr>
          <a:xfrm>
            <a:off x="7943519" y="4211232"/>
            <a:ext cx="732648" cy="39635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1pPr>
            <a:lvl2pPr marL="914400" marR="0" lvl="1"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2pPr>
            <a:lvl3pPr marL="1371600" marR="0" lvl="2"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3pPr>
            <a:lvl4pPr marL="1828800" marR="0" lvl="3"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4pPr>
            <a:lvl5pPr marL="2286000" marR="0" lvl="4"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5pPr>
            <a:lvl6pPr marL="2743200" marR="0" lvl="5"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6pPr>
            <a:lvl7pPr marL="3200400" marR="0" lvl="6"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7pPr>
            <a:lvl8pPr marL="3657600" marR="0" lvl="7"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8pPr>
            <a:lvl9pPr marL="4114800" marR="0" lvl="8"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9pPr>
          </a:lstStyle>
          <a:p>
            <a:pPr marL="0" indent="0"/>
            <a:r>
              <a:rPr lang="en" sz="3200" b="1" dirty="0">
                <a:latin typeface="Alice" panose="020B0604020202020204" charset="0"/>
                <a:ea typeface="Alice" panose="020B0604020202020204" charset="0"/>
              </a:rPr>
              <a:t>5.6</a:t>
            </a:r>
          </a:p>
        </p:txBody>
      </p:sp>
    </p:spTree>
    <p:extLst>
      <p:ext uri="{BB962C8B-B14F-4D97-AF65-F5344CB8AC3E}">
        <p14:creationId xmlns:p14="http://schemas.microsoft.com/office/powerpoint/2010/main" val="1297466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74"/>
        <p:cNvGrpSpPr/>
        <p:nvPr/>
      </p:nvGrpSpPr>
      <p:grpSpPr>
        <a:xfrm>
          <a:off x="0" y="0"/>
          <a:ext cx="0" cy="0"/>
          <a:chOff x="0" y="0"/>
          <a:chExt cx="0" cy="0"/>
        </a:xfrm>
      </p:grpSpPr>
      <p:grpSp>
        <p:nvGrpSpPr>
          <p:cNvPr id="4" name="Group 3">
            <a:extLst>
              <a:ext uri="{FF2B5EF4-FFF2-40B4-BE49-F238E27FC236}">
                <a16:creationId xmlns:a16="http://schemas.microsoft.com/office/drawing/2014/main" id="{CBD93DB5-65A0-CAA8-C7D1-90F4FC825DA8}"/>
              </a:ext>
            </a:extLst>
          </p:cNvPr>
          <p:cNvGrpSpPr>
            <a:grpSpLocks noChangeAspect="1"/>
          </p:cNvGrpSpPr>
          <p:nvPr/>
        </p:nvGrpSpPr>
        <p:grpSpPr>
          <a:xfrm>
            <a:off x="4030977" y="966589"/>
            <a:ext cx="4386245" cy="3189459"/>
            <a:chOff x="4432739" y="1492338"/>
            <a:chExt cx="3432984" cy="2496295"/>
          </a:xfrm>
        </p:grpSpPr>
        <p:grpSp>
          <p:nvGrpSpPr>
            <p:cNvPr id="5975" name="Google Shape;5975;p56"/>
            <p:cNvGrpSpPr>
              <a:grpSpLocks noChangeAspect="1"/>
            </p:cNvGrpSpPr>
            <p:nvPr/>
          </p:nvGrpSpPr>
          <p:grpSpPr>
            <a:xfrm>
              <a:off x="4432739" y="1492338"/>
              <a:ext cx="3432984" cy="2496295"/>
              <a:chOff x="331763" y="414153"/>
              <a:chExt cx="6903246" cy="5019697"/>
            </a:xfrm>
          </p:grpSpPr>
          <p:sp>
            <p:nvSpPr>
              <p:cNvPr id="5976" name="Google Shape;5976;p56"/>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7" name="Google Shape;5977;p56"/>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8" name="Google Shape;5978;p56"/>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9" name="Google Shape;5979;p56"/>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a:extLst>
                <a:ext uri="{FF2B5EF4-FFF2-40B4-BE49-F238E27FC236}">
                  <a16:creationId xmlns:a16="http://schemas.microsoft.com/office/drawing/2014/main" id="{46AED0E5-F307-C71A-B0C5-5A31ADF396B1}"/>
                </a:ext>
              </a:extLst>
            </p:cNvPr>
            <p:cNvSpPr>
              <a:spLocks noChangeAspect="1"/>
            </p:cNvSpPr>
            <p:nvPr/>
          </p:nvSpPr>
          <p:spPr>
            <a:xfrm>
              <a:off x="4523471" y="1579950"/>
              <a:ext cx="3250800" cy="1983600"/>
            </a:xfrm>
            <a:prstGeom prst="rect">
              <a:avLst/>
            </a:prstGeom>
            <a:solidFill>
              <a:srgbClr val="F0EDE4"/>
            </a:solidFill>
            <a:ln w="9525">
              <a:solidFill>
                <a:schemeClr val="dk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981" name="Google Shape;5981;p56"/>
          <p:cNvSpPr txBox="1">
            <a:spLocks noGrp="1"/>
          </p:cNvSpPr>
          <p:nvPr>
            <p:ph type="title"/>
          </p:nvPr>
        </p:nvSpPr>
        <p:spPr>
          <a:xfrm>
            <a:off x="623954" y="966589"/>
            <a:ext cx="2705926" cy="63430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Test Harness</a:t>
            </a:r>
            <a:endParaRPr sz="3200" dirty="0"/>
          </a:p>
        </p:txBody>
      </p:sp>
      <p:sp>
        <p:nvSpPr>
          <p:cNvPr id="5" name="TextBox 4">
            <a:extLst>
              <a:ext uri="{FF2B5EF4-FFF2-40B4-BE49-F238E27FC236}">
                <a16:creationId xmlns:a16="http://schemas.microsoft.com/office/drawing/2014/main" id="{D768C998-9771-3BC9-0B7E-F36E406995A8}"/>
              </a:ext>
            </a:extLst>
          </p:cNvPr>
          <p:cNvSpPr txBox="1"/>
          <p:nvPr/>
        </p:nvSpPr>
        <p:spPr>
          <a:xfrm>
            <a:off x="397662" y="2313393"/>
            <a:ext cx="3435375" cy="1366528"/>
          </a:xfrm>
          <a:prstGeom prst="rect">
            <a:avLst/>
          </a:prstGeom>
          <a:noFill/>
        </p:spPr>
        <p:txBody>
          <a:bodyPr wrap="square">
            <a:spAutoFit/>
          </a:bodyPr>
          <a:lstStyle/>
          <a:p>
            <a:pPr marL="311150" indent="-171450">
              <a:lnSpc>
                <a:spcPct val="115000"/>
              </a:lnSpc>
              <a:buClr>
                <a:schemeClr val="dk1"/>
              </a:buClr>
              <a:buSzPts val="1400"/>
              <a:buFont typeface="Arial" panose="020B0604020202020204" pitchFamily="34" charset="0"/>
              <a:buChar char="•"/>
            </a:pPr>
            <a:r>
              <a:rPr lang="en-US" sz="1200" dirty="0">
                <a:solidFill>
                  <a:srgbClr val="0F0F0F"/>
                </a:solidFill>
                <a:latin typeface="Cambay" panose="020B0604020202020204" charset="0"/>
                <a:cs typeface="Cambay" panose="020B0604020202020204" charset="0"/>
                <a:sym typeface="Cambay"/>
              </a:rPr>
              <a:t>The </a:t>
            </a:r>
            <a:r>
              <a:rPr lang="en-US" sz="1200" b="1" dirty="0" err="1">
                <a:solidFill>
                  <a:srgbClr val="0F0F0F"/>
                </a:solidFill>
                <a:latin typeface="Cambay" panose="020B0604020202020204" charset="0"/>
                <a:cs typeface="Cambay" panose="020B0604020202020204" charset="0"/>
                <a:sym typeface="Cambay"/>
              </a:rPr>
              <a:t>run_test_harness</a:t>
            </a:r>
            <a:r>
              <a:rPr lang="en-US" sz="1200" b="1" dirty="0">
                <a:solidFill>
                  <a:srgbClr val="0F0F0F"/>
                </a:solidFill>
                <a:latin typeface="Cambay" panose="020B0604020202020204" charset="0"/>
                <a:cs typeface="Cambay" panose="020B0604020202020204" charset="0"/>
                <a:sym typeface="Cambay"/>
              </a:rPr>
              <a:t> </a:t>
            </a:r>
            <a:r>
              <a:rPr lang="en-US" sz="1200" dirty="0">
                <a:solidFill>
                  <a:srgbClr val="0F0F0F"/>
                </a:solidFill>
                <a:latin typeface="Cambay" panose="020B0604020202020204" charset="0"/>
                <a:cs typeface="Cambay" panose="020B0604020202020204" charset="0"/>
                <a:sym typeface="Cambay"/>
              </a:rPr>
              <a:t>function is the entry point, calling the </a:t>
            </a:r>
            <a:r>
              <a:rPr lang="en-US" sz="1200" b="1" dirty="0" err="1">
                <a:solidFill>
                  <a:srgbClr val="0F0F0F"/>
                </a:solidFill>
                <a:latin typeface="Cambay" panose="020B0604020202020204" charset="0"/>
                <a:cs typeface="Cambay" panose="020B0604020202020204" charset="0"/>
                <a:sym typeface="Cambay"/>
              </a:rPr>
              <a:t>evaluate_model</a:t>
            </a:r>
            <a:r>
              <a:rPr lang="en-US" sz="1200" b="1" dirty="0">
                <a:solidFill>
                  <a:srgbClr val="0F0F0F"/>
                </a:solidFill>
                <a:latin typeface="Cambay" panose="020B0604020202020204" charset="0"/>
                <a:cs typeface="Cambay" panose="020B0604020202020204" charset="0"/>
                <a:sym typeface="Cambay"/>
              </a:rPr>
              <a:t> </a:t>
            </a:r>
            <a:r>
              <a:rPr lang="en-US" sz="1200" dirty="0">
                <a:solidFill>
                  <a:srgbClr val="0F0F0F"/>
                </a:solidFill>
                <a:latin typeface="Cambay" panose="020B0604020202020204" charset="0"/>
                <a:cs typeface="Cambay" panose="020B0604020202020204" charset="0"/>
                <a:sym typeface="Cambay"/>
              </a:rPr>
              <a:t>function to train and evaluate the model, and then using the </a:t>
            </a:r>
            <a:r>
              <a:rPr lang="en-US" sz="1200" b="1" dirty="0">
                <a:solidFill>
                  <a:srgbClr val="0F0F0F"/>
                </a:solidFill>
                <a:latin typeface="Cambay" panose="020B0604020202020204" charset="0"/>
                <a:cs typeface="Cambay" panose="020B0604020202020204" charset="0"/>
                <a:sym typeface="Cambay"/>
              </a:rPr>
              <a:t>predictions </a:t>
            </a:r>
            <a:r>
              <a:rPr lang="en-US" sz="1200" dirty="0">
                <a:solidFill>
                  <a:srgbClr val="0F0F0F"/>
                </a:solidFill>
                <a:latin typeface="Cambay" panose="020B0604020202020204" charset="0"/>
                <a:cs typeface="Cambay" panose="020B0604020202020204" charset="0"/>
                <a:sym typeface="Cambay"/>
              </a:rPr>
              <a:t>function to display the confusion matrix and classification report.</a:t>
            </a:r>
          </a:p>
        </p:txBody>
      </p:sp>
      <p:pic>
        <p:nvPicPr>
          <p:cNvPr id="15" name="Picture 14">
            <a:extLst>
              <a:ext uri="{FF2B5EF4-FFF2-40B4-BE49-F238E27FC236}">
                <a16:creationId xmlns:a16="http://schemas.microsoft.com/office/drawing/2014/main" id="{41D14B49-0541-CBB6-2307-636F9A984F59}"/>
              </a:ext>
            </a:extLst>
          </p:cNvPr>
          <p:cNvPicPr>
            <a:picLocks noChangeAspect="1"/>
          </p:cNvPicPr>
          <p:nvPr/>
        </p:nvPicPr>
        <p:blipFill>
          <a:blip r:embed="rId3"/>
          <a:stretch>
            <a:fillRect/>
          </a:stretch>
        </p:blipFill>
        <p:spPr>
          <a:xfrm>
            <a:off x="4820217" y="1151867"/>
            <a:ext cx="2806844" cy="2387723"/>
          </a:xfrm>
          <a:prstGeom prst="rect">
            <a:avLst/>
          </a:prstGeom>
        </p:spPr>
      </p:pic>
      <p:sp>
        <p:nvSpPr>
          <p:cNvPr id="17" name="Google Shape;5565;p42">
            <a:extLst>
              <a:ext uri="{FF2B5EF4-FFF2-40B4-BE49-F238E27FC236}">
                <a16:creationId xmlns:a16="http://schemas.microsoft.com/office/drawing/2014/main" id="{15233E05-D14D-CA79-4E08-A3830E7F5793}"/>
              </a:ext>
            </a:extLst>
          </p:cNvPr>
          <p:cNvSpPr txBox="1">
            <a:spLocks/>
          </p:cNvSpPr>
          <p:nvPr/>
        </p:nvSpPr>
        <p:spPr>
          <a:xfrm>
            <a:off x="7943519" y="4211232"/>
            <a:ext cx="732648" cy="39635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1pPr>
            <a:lvl2pPr marL="914400" marR="0" lvl="1"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2pPr>
            <a:lvl3pPr marL="1371600" marR="0" lvl="2"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3pPr>
            <a:lvl4pPr marL="1828800" marR="0" lvl="3"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4pPr>
            <a:lvl5pPr marL="2286000" marR="0" lvl="4"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5pPr>
            <a:lvl6pPr marL="2743200" marR="0" lvl="5"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6pPr>
            <a:lvl7pPr marL="3200400" marR="0" lvl="6"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7pPr>
            <a:lvl8pPr marL="3657600" marR="0" lvl="7"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8pPr>
            <a:lvl9pPr marL="4114800" marR="0" lvl="8"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9pPr>
          </a:lstStyle>
          <a:p>
            <a:pPr marL="0" indent="0"/>
            <a:r>
              <a:rPr lang="en" sz="3200" b="1" dirty="0">
                <a:latin typeface="Alice" panose="020B0604020202020204" charset="0"/>
                <a:ea typeface="Alice" panose="020B0604020202020204" charset="0"/>
              </a:rPr>
              <a:t>5.7</a:t>
            </a:r>
          </a:p>
        </p:txBody>
      </p:sp>
    </p:spTree>
    <p:extLst>
      <p:ext uri="{BB962C8B-B14F-4D97-AF65-F5344CB8AC3E}">
        <p14:creationId xmlns:p14="http://schemas.microsoft.com/office/powerpoint/2010/main" val="1875190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87"/>
        <p:cNvGrpSpPr/>
        <p:nvPr/>
      </p:nvGrpSpPr>
      <p:grpSpPr>
        <a:xfrm>
          <a:off x="0" y="0"/>
          <a:ext cx="0" cy="0"/>
          <a:chOff x="0" y="0"/>
          <a:chExt cx="0" cy="0"/>
        </a:xfrm>
      </p:grpSpPr>
      <p:sp>
        <p:nvSpPr>
          <p:cNvPr id="5588" name="Google Shape;5588;p45"/>
          <p:cNvSpPr txBox="1">
            <a:spLocks noGrp="1"/>
          </p:cNvSpPr>
          <p:nvPr>
            <p:ph type="title"/>
          </p:nvPr>
        </p:nvSpPr>
        <p:spPr>
          <a:xfrm>
            <a:off x="3629513" y="586369"/>
            <a:ext cx="1884977" cy="6231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Analysis</a:t>
            </a:r>
            <a:endParaRPr dirty="0"/>
          </a:p>
        </p:txBody>
      </p:sp>
      <p:sp>
        <p:nvSpPr>
          <p:cNvPr id="5591" name="Google Shape;5591;p45"/>
          <p:cNvSpPr txBox="1">
            <a:spLocks noGrp="1"/>
          </p:cNvSpPr>
          <p:nvPr>
            <p:ph type="subTitle" idx="3"/>
          </p:nvPr>
        </p:nvSpPr>
        <p:spPr>
          <a:xfrm>
            <a:off x="1860648" y="1272536"/>
            <a:ext cx="1308364" cy="45268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t>Line Chart </a:t>
            </a:r>
            <a:endParaRPr sz="1800" dirty="0"/>
          </a:p>
        </p:txBody>
      </p:sp>
      <p:sp>
        <p:nvSpPr>
          <p:cNvPr id="5592" name="Google Shape;5592;p45"/>
          <p:cNvSpPr txBox="1">
            <a:spLocks noGrp="1"/>
          </p:cNvSpPr>
          <p:nvPr>
            <p:ph type="subTitle" idx="4"/>
          </p:nvPr>
        </p:nvSpPr>
        <p:spPr>
          <a:xfrm>
            <a:off x="5974990" y="1152524"/>
            <a:ext cx="2642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t>Confusion Matrix and Classification Report</a:t>
            </a:r>
            <a:endParaRPr sz="1800" dirty="0"/>
          </a:p>
        </p:txBody>
      </p:sp>
      <p:pic>
        <p:nvPicPr>
          <p:cNvPr id="7" name="Picture 6">
            <a:extLst>
              <a:ext uri="{FF2B5EF4-FFF2-40B4-BE49-F238E27FC236}">
                <a16:creationId xmlns:a16="http://schemas.microsoft.com/office/drawing/2014/main" id="{792FE51B-AECE-834B-8289-034D4CA2E7D3}"/>
              </a:ext>
            </a:extLst>
          </p:cNvPr>
          <p:cNvPicPr>
            <a:picLocks noChangeAspect="1"/>
          </p:cNvPicPr>
          <p:nvPr/>
        </p:nvPicPr>
        <p:blipFill>
          <a:blip r:embed="rId3"/>
          <a:stretch>
            <a:fillRect/>
          </a:stretch>
        </p:blipFill>
        <p:spPr>
          <a:xfrm>
            <a:off x="727798" y="1899808"/>
            <a:ext cx="3622769" cy="2520000"/>
          </a:xfrm>
          <a:prstGeom prst="rect">
            <a:avLst/>
          </a:prstGeom>
        </p:spPr>
      </p:pic>
      <p:pic>
        <p:nvPicPr>
          <p:cNvPr id="9" name="Picture 8">
            <a:extLst>
              <a:ext uri="{FF2B5EF4-FFF2-40B4-BE49-F238E27FC236}">
                <a16:creationId xmlns:a16="http://schemas.microsoft.com/office/drawing/2014/main" id="{5A3582A8-6EFB-0CEB-EC4A-FDD01651ED1B}"/>
              </a:ext>
            </a:extLst>
          </p:cNvPr>
          <p:cNvPicPr>
            <a:picLocks noChangeAspect="1"/>
          </p:cNvPicPr>
          <p:nvPr/>
        </p:nvPicPr>
        <p:blipFill>
          <a:blip r:embed="rId4"/>
          <a:stretch>
            <a:fillRect/>
          </a:stretch>
        </p:blipFill>
        <p:spPr>
          <a:xfrm>
            <a:off x="6124511" y="1857494"/>
            <a:ext cx="2284045" cy="2520000"/>
          </a:xfrm>
          <a:prstGeom prst="rect">
            <a:avLst/>
          </a:prstGeom>
        </p:spPr>
      </p:pic>
      <p:sp>
        <p:nvSpPr>
          <p:cNvPr id="10" name="Google Shape;5565;p42">
            <a:extLst>
              <a:ext uri="{FF2B5EF4-FFF2-40B4-BE49-F238E27FC236}">
                <a16:creationId xmlns:a16="http://schemas.microsoft.com/office/drawing/2014/main" id="{CE9EBE7B-21B1-F317-3D7B-CD5D6A1ABF5B}"/>
              </a:ext>
            </a:extLst>
          </p:cNvPr>
          <p:cNvSpPr txBox="1">
            <a:spLocks/>
          </p:cNvSpPr>
          <p:nvPr/>
        </p:nvSpPr>
        <p:spPr>
          <a:xfrm>
            <a:off x="7812016" y="4509764"/>
            <a:ext cx="645790" cy="39635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1pPr>
            <a:lvl2pPr marL="914400" marR="0" lvl="1"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2pPr>
            <a:lvl3pPr marL="1371600" marR="0" lvl="2"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3pPr>
            <a:lvl4pPr marL="1828800" marR="0" lvl="3"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4pPr>
            <a:lvl5pPr marL="2286000" marR="0" lvl="4"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5pPr>
            <a:lvl6pPr marL="2743200" marR="0" lvl="5"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6pPr>
            <a:lvl7pPr marL="3200400" marR="0" lvl="6"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7pPr>
            <a:lvl8pPr marL="3657600" marR="0" lvl="7"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8pPr>
            <a:lvl9pPr marL="4114800" marR="0" lvl="8"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9pPr>
          </a:lstStyle>
          <a:p>
            <a:pPr marL="0" indent="0"/>
            <a:r>
              <a:rPr lang="en" sz="3200" b="1" dirty="0">
                <a:latin typeface="Alice" panose="020B0604020202020204" charset="0"/>
                <a:ea typeface="Alice" panose="020B0604020202020204" charset="0"/>
              </a:rPr>
              <a:t>06</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312"/>
        <p:cNvGrpSpPr/>
        <p:nvPr/>
      </p:nvGrpSpPr>
      <p:grpSpPr>
        <a:xfrm>
          <a:off x="0" y="0"/>
          <a:ext cx="0" cy="0"/>
          <a:chOff x="0" y="0"/>
          <a:chExt cx="0" cy="0"/>
        </a:xfrm>
      </p:grpSpPr>
      <p:sp>
        <p:nvSpPr>
          <p:cNvPr id="6313" name="Google Shape;6313;p71"/>
          <p:cNvSpPr txBox="1">
            <a:spLocks noGrp="1"/>
          </p:cNvSpPr>
          <p:nvPr>
            <p:ph type="title"/>
          </p:nvPr>
        </p:nvSpPr>
        <p:spPr>
          <a:xfrm>
            <a:off x="3255864" y="573125"/>
            <a:ext cx="2632269"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Conclusions</a:t>
            </a:r>
            <a:endParaRPr dirty="0"/>
          </a:p>
        </p:txBody>
      </p:sp>
      <p:sp>
        <p:nvSpPr>
          <p:cNvPr id="6316" name="Google Shape;6316;p71"/>
          <p:cNvSpPr txBox="1">
            <a:spLocks noGrp="1"/>
          </p:cNvSpPr>
          <p:nvPr>
            <p:ph type="subTitle" idx="3"/>
          </p:nvPr>
        </p:nvSpPr>
        <p:spPr>
          <a:xfrm>
            <a:off x="1692930" y="1449639"/>
            <a:ext cx="5758139" cy="2665899"/>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IN" dirty="0"/>
              <a:t>We have built a CNN architecture that correctly identifies the sign language digits for &gt;97% of validation accuracy.</a:t>
            </a:r>
          </a:p>
          <a:p>
            <a:pPr marL="285750" lvl="0" indent="-285750" algn="l" rtl="0">
              <a:spcBef>
                <a:spcPts val="0"/>
              </a:spcBef>
              <a:spcAft>
                <a:spcPts val="0"/>
              </a:spcAft>
              <a:buFont typeface="Arial" panose="020B0604020202020204" pitchFamily="34" charset="0"/>
              <a:buChar char="•"/>
            </a:pPr>
            <a:r>
              <a:rPr lang="en-IN" dirty="0"/>
              <a:t>Despite the high validation accuracy, the classification report does not reflect so considering that the total data samples are only about 2200, out of which 75% is train data.</a:t>
            </a:r>
          </a:p>
          <a:p>
            <a:pPr marL="285750" lvl="0" indent="-285750" algn="l" rtl="0">
              <a:spcBef>
                <a:spcPts val="0"/>
              </a:spcBef>
              <a:spcAft>
                <a:spcPts val="0"/>
              </a:spcAft>
              <a:buFont typeface="Arial" panose="020B0604020202020204" pitchFamily="34" charset="0"/>
              <a:buChar char="•"/>
            </a:pPr>
            <a:r>
              <a:rPr lang="en-IN" dirty="0"/>
              <a:t>The train data is randomized hence the predictions for only a few digits are more accurate than the others.</a:t>
            </a:r>
          </a:p>
          <a:p>
            <a:pPr marL="285750" lvl="0" indent="-285750" algn="l" rtl="0">
              <a:spcBef>
                <a:spcPts val="0"/>
              </a:spcBef>
              <a:spcAft>
                <a:spcPts val="0"/>
              </a:spcAft>
              <a:buFont typeface="Arial" panose="020B0604020202020204" pitchFamily="34" charset="0"/>
              <a:buChar char="•"/>
            </a:pPr>
            <a:r>
              <a:rPr lang="en-IN" dirty="0"/>
              <a:t>This can be avoided if we go for repeated cross validation of these results, which would generate better reports, but still might be victim to overfitting owing to the overlapping subsets.</a:t>
            </a:r>
            <a:endParaRPr dirty="0"/>
          </a:p>
        </p:txBody>
      </p:sp>
      <p:sp>
        <p:nvSpPr>
          <p:cNvPr id="2" name="Google Shape;5565;p42">
            <a:extLst>
              <a:ext uri="{FF2B5EF4-FFF2-40B4-BE49-F238E27FC236}">
                <a16:creationId xmlns:a16="http://schemas.microsoft.com/office/drawing/2014/main" id="{62F72D65-F07C-A038-6D2A-4018B54D93A7}"/>
              </a:ext>
            </a:extLst>
          </p:cNvPr>
          <p:cNvSpPr txBox="1">
            <a:spLocks/>
          </p:cNvSpPr>
          <p:nvPr/>
        </p:nvSpPr>
        <p:spPr>
          <a:xfrm>
            <a:off x="7943519" y="4211232"/>
            <a:ext cx="621007" cy="39635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1pPr>
            <a:lvl2pPr marL="914400" marR="0" lvl="1"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2pPr>
            <a:lvl3pPr marL="1371600" marR="0" lvl="2"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3pPr>
            <a:lvl4pPr marL="1828800" marR="0" lvl="3"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4pPr>
            <a:lvl5pPr marL="2286000" marR="0" lvl="4"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5pPr>
            <a:lvl6pPr marL="2743200" marR="0" lvl="5"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6pPr>
            <a:lvl7pPr marL="3200400" marR="0" lvl="6"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7pPr>
            <a:lvl8pPr marL="3657600" marR="0" lvl="7"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8pPr>
            <a:lvl9pPr marL="4114800" marR="0" lvl="8"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9pPr>
          </a:lstStyle>
          <a:p>
            <a:pPr marL="0" indent="0"/>
            <a:r>
              <a:rPr lang="en" sz="3200" b="1" dirty="0">
                <a:latin typeface="Alice" panose="020B0604020202020204" charset="0"/>
                <a:ea typeface="Alice" panose="020B0604020202020204" charset="0"/>
              </a:rPr>
              <a:t>07</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15"/>
        <p:cNvGrpSpPr/>
        <p:nvPr/>
      </p:nvGrpSpPr>
      <p:grpSpPr>
        <a:xfrm>
          <a:off x="0" y="0"/>
          <a:ext cx="0" cy="0"/>
          <a:chOff x="0" y="0"/>
          <a:chExt cx="0" cy="0"/>
        </a:xfrm>
      </p:grpSpPr>
      <p:cxnSp>
        <p:nvCxnSpPr>
          <p:cNvPr id="5519" name="Google Shape;5519;p38"/>
          <p:cNvCxnSpPr/>
          <p:nvPr/>
        </p:nvCxnSpPr>
        <p:spPr>
          <a:xfrm>
            <a:off x="1012050" y="4279600"/>
            <a:ext cx="7119900" cy="0"/>
          </a:xfrm>
          <a:prstGeom prst="straightConnector1">
            <a:avLst/>
          </a:prstGeom>
          <a:noFill/>
          <a:ln w="9525" cap="flat" cmpd="sng">
            <a:solidFill>
              <a:schemeClr val="dk1"/>
            </a:solidFill>
            <a:prstDash val="solid"/>
            <a:round/>
            <a:headEnd type="none" w="med" len="med"/>
            <a:tailEnd type="none" w="med" len="med"/>
          </a:ln>
        </p:spPr>
      </p:cxnSp>
      <p:sp>
        <p:nvSpPr>
          <p:cNvPr id="9" name="Subtitle 8">
            <a:extLst>
              <a:ext uri="{FF2B5EF4-FFF2-40B4-BE49-F238E27FC236}">
                <a16:creationId xmlns:a16="http://schemas.microsoft.com/office/drawing/2014/main" id="{7FBB4C30-74A4-0439-CCE6-EC70C7FDCFFD}"/>
              </a:ext>
            </a:extLst>
          </p:cNvPr>
          <p:cNvSpPr>
            <a:spLocks noGrp="1"/>
          </p:cNvSpPr>
          <p:nvPr>
            <p:ph type="subTitle" idx="1"/>
          </p:nvPr>
        </p:nvSpPr>
        <p:spPr>
          <a:xfrm>
            <a:off x="1577823" y="1871900"/>
            <a:ext cx="5987454" cy="1395054"/>
          </a:xfrm>
        </p:spPr>
        <p:txBody>
          <a:bodyPr/>
          <a:lstStyle/>
          <a:p>
            <a:r>
              <a:rPr lang="en-IN" sz="7200" dirty="0">
                <a:latin typeface="Lucida Calligraphy" panose="03010101010101010101" pitchFamily="66" charset="0"/>
              </a:rPr>
              <a:t>Thank You!</a:t>
            </a:r>
          </a:p>
        </p:txBody>
      </p:sp>
      <p:cxnSp>
        <p:nvCxnSpPr>
          <p:cNvPr id="10" name="Google Shape;5519;p38">
            <a:extLst>
              <a:ext uri="{FF2B5EF4-FFF2-40B4-BE49-F238E27FC236}">
                <a16:creationId xmlns:a16="http://schemas.microsoft.com/office/drawing/2014/main" id="{9FFD59D4-C8DA-D1B9-7A27-92E8E4681B7A}"/>
              </a:ext>
            </a:extLst>
          </p:cNvPr>
          <p:cNvCxnSpPr/>
          <p:nvPr/>
        </p:nvCxnSpPr>
        <p:spPr>
          <a:xfrm>
            <a:off x="1011600" y="864000"/>
            <a:ext cx="7119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014416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32"/>
        <p:cNvGrpSpPr/>
        <p:nvPr/>
      </p:nvGrpSpPr>
      <p:grpSpPr>
        <a:xfrm>
          <a:off x="0" y="0"/>
          <a:ext cx="0" cy="0"/>
          <a:chOff x="0" y="0"/>
          <a:chExt cx="0" cy="0"/>
        </a:xfrm>
      </p:grpSpPr>
      <p:sp>
        <p:nvSpPr>
          <p:cNvPr id="5533" name="Google Shape;5533;p40"/>
          <p:cNvSpPr txBox="1">
            <a:spLocks noGrp="1"/>
          </p:cNvSpPr>
          <p:nvPr>
            <p:ph type="title"/>
          </p:nvPr>
        </p:nvSpPr>
        <p:spPr>
          <a:xfrm>
            <a:off x="720000" y="5409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5540" name="Google Shape;5540;p40"/>
          <p:cNvSpPr txBox="1">
            <a:spLocks noGrp="1"/>
          </p:cNvSpPr>
          <p:nvPr>
            <p:ph type="title" idx="7"/>
          </p:nvPr>
        </p:nvSpPr>
        <p:spPr>
          <a:xfrm>
            <a:off x="1606386" y="13054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541" name="Google Shape;5541;p40"/>
          <p:cNvSpPr txBox="1">
            <a:spLocks noGrp="1"/>
          </p:cNvSpPr>
          <p:nvPr>
            <p:ph type="title" idx="8"/>
          </p:nvPr>
        </p:nvSpPr>
        <p:spPr>
          <a:xfrm>
            <a:off x="1606386" y="2923995"/>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5542" name="Google Shape;5542;p40"/>
          <p:cNvSpPr txBox="1">
            <a:spLocks noGrp="1"/>
          </p:cNvSpPr>
          <p:nvPr>
            <p:ph type="title" idx="9"/>
          </p:nvPr>
        </p:nvSpPr>
        <p:spPr>
          <a:xfrm>
            <a:off x="4205026" y="13054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543" name="Google Shape;5543;p40"/>
          <p:cNvSpPr txBox="1">
            <a:spLocks noGrp="1"/>
          </p:cNvSpPr>
          <p:nvPr>
            <p:ph type="title" idx="13"/>
          </p:nvPr>
        </p:nvSpPr>
        <p:spPr>
          <a:xfrm>
            <a:off x="4205026" y="2923995"/>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5544" name="Google Shape;5544;p40"/>
          <p:cNvSpPr txBox="1">
            <a:spLocks noGrp="1"/>
          </p:cNvSpPr>
          <p:nvPr>
            <p:ph type="title" idx="14"/>
          </p:nvPr>
        </p:nvSpPr>
        <p:spPr>
          <a:xfrm>
            <a:off x="6802914" y="13054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545" name="Google Shape;5545;p40"/>
          <p:cNvSpPr txBox="1">
            <a:spLocks noGrp="1"/>
          </p:cNvSpPr>
          <p:nvPr>
            <p:ph type="title" idx="15"/>
          </p:nvPr>
        </p:nvSpPr>
        <p:spPr>
          <a:xfrm>
            <a:off x="6802914" y="2923995"/>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5546" name="Google Shape;5546;p40"/>
          <p:cNvSpPr txBox="1">
            <a:spLocks noGrp="1"/>
          </p:cNvSpPr>
          <p:nvPr>
            <p:ph type="subTitle" idx="16"/>
          </p:nvPr>
        </p:nvSpPr>
        <p:spPr>
          <a:xfrm>
            <a:off x="899286" y="1753088"/>
            <a:ext cx="21489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5547" name="Google Shape;5547;p40"/>
          <p:cNvSpPr txBox="1">
            <a:spLocks noGrp="1"/>
          </p:cNvSpPr>
          <p:nvPr>
            <p:ph type="subTitle" idx="17"/>
          </p:nvPr>
        </p:nvSpPr>
        <p:spPr>
          <a:xfrm>
            <a:off x="3497926" y="1753088"/>
            <a:ext cx="21489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Objectives</a:t>
            </a:r>
            <a:endParaRPr/>
          </a:p>
        </p:txBody>
      </p:sp>
      <p:sp>
        <p:nvSpPr>
          <p:cNvPr id="5548" name="Google Shape;5548;p40"/>
          <p:cNvSpPr txBox="1">
            <a:spLocks noGrp="1"/>
          </p:cNvSpPr>
          <p:nvPr>
            <p:ph type="subTitle" idx="18"/>
          </p:nvPr>
        </p:nvSpPr>
        <p:spPr>
          <a:xfrm>
            <a:off x="6096564" y="1753088"/>
            <a:ext cx="21474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Methodology</a:t>
            </a:r>
            <a:endParaRPr dirty="0"/>
          </a:p>
        </p:txBody>
      </p:sp>
      <p:sp>
        <p:nvSpPr>
          <p:cNvPr id="5549" name="Google Shape;5549;p40"/>
          <p:cNvSpPr txBox="1">
            <a:spLocks noGrp="1"/>
          </p:cNvSpPr>
          <p:nvPr>
            <p:ph type="subTitle" idx="19"/>
          </p:nvPr>
        </p:nvSpPr>
        <p:spPr>
          <a:xfrm>
            <a:off x="899286" y="3371604"/>
            <a:ext cx="21489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Code</a:t>
            </a:r>
            <a:endParaRPr dirty="0"/>
          </a:p>
        </p:txBody>
      </p:sp>
      <p:sp>
        <p:nvSpPr>
          <p:cNvPr id="5550" name="Google Shape;5550;p40"/>
          <p:cNvSpPr txBox="1">
            <a:spLocks noGrp="1"/>
          </p:cNvSpPr>
          <p:nvPr>
            <p:ph type="subTitle" idx="20"/>
          </p:nvPr>
        </p:nvSpPr>
        <p:spPr>
          <a:xfrm>
            <a:off x="3497926" y="3371604"/>
            <a:ext cx="21489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Analysis</a:t>
            </a:r>
            <a:endParaRPr dirty="0"/>
          </a:p>
        </p:txBody>
      </p:sp>
      <p:sp>
        <p:nvSpPr>
          <p:cNvPr id="5551" name="Google Shape;5551;p40"/>
          <p:cNvSpPr txBox="1">
            <a:spLocks noGrp="1"/>
          </p:cNvSpPr>
          <p:nvPr>
            <p:ph type="subTitle" idx="21"/>
          </p:nvPr>
        </p:nvSpPr>
        <p:spPr>
          <a:xfrm>
            <a:off x="6095814" y="3371604"/>
            <a:ext cx="21489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Conclusions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72"/>
        <p:cNvGrpSpPr/>
        <p:nvPr/>
      </p:nvGrpSpPr>
      <p:grpSpPr>
        <a:xfrm>
          <a:off x="0" y="0"/>
          <a:ext cx="0" cy="0"/>
          <a:chOff x="0" y="0"/>
          <a:chExt cx="0" cy="0"/>
        </a:xfrm>
      </p:grpSpPr>
      <p:sp>
        <p:nvSpPr>
          <p:cNvPr id="5573" name="Google Shape;5573;p43"/>
          <p:cNvSpPr txBox="1">
            <a:spLocks noGrp="1"/>
          </p:cNvSpPr>
          <p:nvPr>
            <p:ph type="subTitle" idx="1"/>
          </p:nvPr>
        </p:nvSpPr>
        <p:spPr>
          <a:xfrm>
            <a:off x="697972" y="1536975"/>
            <a:ext cx="7748056" cy="2402334"/>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1800" dirty="0">
                <a:solidFill>
                  <a:srgbClr val="282545"/>
                </a:solidFill>
                <a:latin typeface="Söhne"/>
              </a:rPr>
              <a:t>Sign languages (also known as signed languages) are languages that use manual communication to convey meaning. </a:t>
            </a:r>
          </a:p>
          <a:p>
            <a:pPr>
              <a:buFont typeface="Arial" panose="020B0604020202020204" pitchFamily="34" charset="0"/>
              <a:buChar char="•"/>
            </a:pPr>
            <a:r>
              <a:rPr lang="en-US" sz="1800" dirty="0">
                <a:solidFill>
                  <a:srgbClr val="282545"/>
                </a:solidFill>
                <a:latin typeface="Söhne"/>
              </a:rPr>
              <a:t>This can include simultaneously employing hand gestures, movement, orientation of the fingers, arms or body, and facial expressions to </a:t>
            </a:r>
            <a:r>
              <a:rPr lang="en-IN" sz="1800" dirty="0">
                <a:solidFill>
                  <a:srgbClr val="282545"/>
                </a:solidFill>
                <a:latin typeface="Söhne"/>
              </a:rPr>
              <a:t>convey a speaker's ideas.</a:t>
            </a:r>
          </a:p>
          <a:p>
            <a:pPr>
              <a:buFont typeface="Arial" panose="020B0604020202020204" pitchFamily="34" charset="0"/>
              <a:buChar char="•"/>
            </a:pPr>
            <a:r>
              <a:rPr lang="en-US" sz="1800" dirty="0">
                <a:solidFill>
                  <a:srgbClr val="282545"/>
                </a:solidFill>
                <a:latin typeface="Söhne"/>
              </a:rPr>
              <a:t>Sign languages are full-fledged natural languages with their own grammar and lexicon.</a:t>
            </a:r>
            <a:r>
              <a:rPr lang="en-IN" sz="1800" dirty="0">
                <a:solidFill>
                  <a:srgbClr val="282545"/>
                </a:solidFill>
                <a:latin typeface="Söhne"/>
              </a:rPr>
              <a:t> </a:t>
            </a:r>
            <a:endParaRPr lang="en-US" sz="1800" dirty="0">
              <a:solidFill>
                <a:srgbClr val="282545"/>
              </a:solidFill>
              <a:latin typeface="Söhne"/>
            </a:endParaRPr>
          </a:p>
        </p:txBody>
      </p:sp>
      <p:sp>
        <p:nvSpPr>
          <p:cNvPr id="5575" name="Google Shape;5575;p43"/>
          <p:cNvSpPr txBox="1">
            <a:spLocks noGrp="1"/>
          </p:cNvSpPr>
          <p:nvPr>
            <p:ph type="title"/>
          </p:nvPr>
        </p:nvSpPr>
        <p:spPr>
          <a:xfrm>
            <a:off x="3235445" y="643737"/>
            <a:ext cx="284061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2" name="Google Shape;5565;p42">
            <a:extLst>
              <a:ext uri="{FF2B5EF4-FFF2-40B4-BE49-F238E27FC236}">
                <a16:creationId xmlns:a16="http://schemas.microsoft.com/office/drawing/2014/main" id="{C7C10AA4-0405-C851-DFA1-EB7A60C1CA05}"/>
              </a:ext>
            </a:extLst>
          </p:cNvPr>
          <p:cNvSpPr txBox="1">
            <a:spLocks/>
          </p:cNvSpPr>
          <p:nvPr/>
        </p:nvSpPr>
        <p:spPr>
          <a:xfrm>
            <a:off x="7913725" y="4042792"/>
            <a:ext cx="597584" cy="39635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1pPr>
            <a:lvl2pPr marL="914400" marR="0" lvl="1"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2pPr>
            <a:lvl3pPr marL="1371600" marR="0" lvl="2"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3pPr>
            <a:lvl4pPr marL="1828800" marR="0" lvl="3"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4pPr>
            <a:lvl5pPr marL="2286000" marR="0" lvl="4"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5pPr>
            <a:lvl6pPr marL="2743200" marR="0" lvl="5"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6pPr>
            <a:lvl7pPr marL="3200400" marR="0" lvl="6"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7pPr>
            <a:lvl8pPr marL="3657600" marR="0" lvl="7"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8pPr>
            <a:lvl9pPr marL="4114800" marR="0" lvl="8"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9pPr>
          </a:lstStyle>
          <a:p>
            <a:pPr marL="0" indent="0"/>
            <a:r>
              <a:rPr lang="en" sz="3200" b="1" dirty="0">
                <a:latin typeface="Alice" panose="020B0604020202020204" charset="0"/>
                <a:ea typeface="Alice" panose="020B0604020202020204" charset="0"/>
              </a:rPr>
              <a:t>01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72"/>
        <p:cNvGrpSpPr/>
        <p:nvPr/>
      </p:nvGrpSpPr>
      <p:grpSpPr>
        <a:xfrm>
          <a:off x="0" y="0"/>
          <a:ext cx="0" cy="0"/>
          <a:chOff x="0" y="0"/>
          <a:chExt cx="0" cy="0"/>
        </a:xfrm>
      </p:grpSpPr>
      <p:sp>
        <p:nvSpPr>
          <p:cNvPr id="5573" name="Google Shape;5573;p43"/>
          <p:cNvSpPr txBox="1">
            <a:spLocks noGrp="1"/>
          </p:cNvSpPr>
          <p:nvPr>
            <p:ph type="subTitle" idx="1"/>
          </p:nvPr>
        </p:nvSpPr>
        <p:spPr>
          <a:xfrm>
            <a:off x="697972" y="1536975"/>
            <a:ext cx="7748056" cy="2651716"/>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sz="1800" dirty="0">
                <a:solidFill>
                  <a:srgbClr val="282545"/>
                </a:solidFill>
                <a:latin typeface="Söhne"/>
              </a:rPr>
              <a:t>The overarching problem we aim to address involves improving accessibility and understanding for Deaf and hard-of-hearing individuals through the study of sign languages.</a:t>
            </a:r>
          </a:p>
          <a:p>
            <a:pPr algn="l">
              <a:buFont typeface="Arial" panose="020B0604020202020204" pitchFamily="34" charset="0"/>
              <a:buChar char="•"/>
            </a:pPr>
            <a:r>
              <a:rPr lang="en-US" sz="1800" dirty="0">
                <a:solidFill>
                  <a:srgbClr val="282545"/>
                </a:solidFill>
                <a:latin typeface="Söhne"/>
              </a:rPr>
              <a:t>Despite the significance of sign languages, there are existing challenges in areas such as education, communication, and inclusion that our analysis seeks to contribute solutions to.</a:t>
            </a:r>
          </a:p>
          <a:p>
            <a:pPr algn="l">
              <a:buFont typeface="Arial" panose="020B0604020202020204" pitchFamily="34" charset="0"/>
              <a:buChar char="•"/>
            </a:pPr>
            <a:r>
              <a:rPr lang="en-US" sz="1800" dirty="0">
                <a:solidFill>
                  <a:srgbClr val="282545"/>
                </a:solidFill>
                <a:latin typeface="Söhne"/>
              </a:rPr>
              <a:t>Our ultimate goal is to create a deep learning model that generates accurate predictions on the Hand Sign Digits Datasets.</a:t>
            </a:r>
          </a:p>
        </p:txBody>
      </p:sp>
      <p:sp>
        <p:nvSpPr>
          <p:cNvPr id="5575" name="Google Shape;5575;p43"/>
          <p:cNvSpPr txBox="1">
            <a:spLocks noGrp="1"/>
          </p:cNvSpPr>
          <p:nvPr>
            <p:ph type="title"/>
          </p:nvPr>
        </p:nvSpPr>
        <p:spPr>
          <a:xfrm>
            <a:off x="3235445" y="643737"/>
            <a:ext cx="284061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Objectives</a:t>
            </a:r>
            <a:endParaRPr dirty="0"/>
          </a:p>
        </p:txBody>
      </p:sp>
      <p:sp>
        <p:nvSpPr>
          <p:cNvPr id="2" name="Google Shape;5565;p42">
            <a:extLst>
              <a:ext uri="{FF2B5EF4-FFF2-40B4-BE49-F238E27FC236}">
                <a16:creationId xmlns:a16="http://schemas.microsoft.com/office/drawing/2014/main" id="{C7C10AA4-0405-C851-DFA1-EB7A60C1CA05}"/>
              </a:ext>
            </a:extLst>
          </p:cNvPr>
          <p:cNvSpPr txBox="1">
            <a:spLocks/>
          </p:cNvSpPr>
          <p:nvPr/>
        </p:nvSpPr>
        <p:spPr>
          <a:xfrm>
            <a:off x="7913724" y="4042792"/>
            <a:ext cx="629911" cy="39635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1pPr>
            <a:lvl2pPr marL="914400" marR="0" lvl="1"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2pPr>
            <a:lvl3pPr marL="1371600" marR="0" lvl="2"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3pPr>
            <a:lvl4pPr marL="1828800" marR="0" lvl="3"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4pPr>
            <a:lvl5pPr marL="2286000" marR="0" lvl="4"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5pPr>
            <a:lvl6pPr marL="2743200" marR="0" lvl="5"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6pPr>
            <a:lvl7pPr marL="3200400" marR="0" lvl="6"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7pPr>
            <a:lvl8pPr marL="3657600" marR="0" lvl="7"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8pPr>
            <a:lvl9pPr marL="4114800" marR="0" lvl="8"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9pPr>
          </a:lstStyle>
          <a:p>
            <a:pPr marL="0" indent="0"/>
            <a:r>
              <a:rPr lang="en" sz="3200" b="1" dirty="0">
                <a:latin typeface="Alice" panose="020B0604020202020204" charset="0"/>
                <a:ea typeface="Alice" panose="020B0604020202020204" charset="0"/>
              </a:rPr>
              <a:t>02</a:t>
            </a:r>
          </a:p>
        </p:txBody>
      </p:sp>
    </p:spTree>
    <p:extLst>
      <p:ext uri="{BB962C8B-B14F-4D97-AF65-F5344CB8AC3E}">
        <p14:creationId xmlns:p14="http://schemas.microsoft.com/office/powerpoint/2010/main" val="3473942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72"/>
        <p:cNvGrpSpPr/>
        <p:nvPr/>
      </p:nvGrpSpPr>
      <p:grpSpPr>
        <a:xfrm>
          <a:off x="0" y="0"/>
          <a:ext cx="0" cy="0"/>
          <a:chOff x="0" y="0"/>
          <a:chExt cx="0" cy="0"/>
        </a:xfrm>
      </p:grpSpPr>
      <p:sp>
        <p:nvSpPr>
          <p:cNvPr id="5573" name="Google Shape;5573;p43"/>
          <p:cNvSpPr txBox="1">
            <a:spLocks noGrp="1"/>
          </p:cNvSpPr>
          <p:nvPr>
            <p:ph type="subTitle" idx="1"/>
          </p:nvPr>
        </p:nvSpPr>
        <p:spPr>
          <a:xfrm>
            <a:off x="697972" y="1536974"/>
            <a:ext cx="7748056" cy="2674807"/>
          </a:xfrm>
          <a:prstGeom prst="rect">
            <a:avLst/>
          </a:prstGeom>
        </p:spPr>
        <p:txBody>
          <a:bodyPr spcFirstLastPara="1" wrap="square" lIns="91425" tIns="91425" rIns="91425" bIns="91425" anchor="t" anchorCtr="0">
            <a:noAutofit/>
          </a:bodyPr>
          <a:lstStyle/>
          <a:p>
            <a:pPr marL="482600" indent="-342900">
              <a:buFont typeface="+mj-lt"/>
              <a:buAutoNum type="arabicPeriod"/>
            </a:pPr>
            <a:r>
              <a:rPr lang="en-IN" sz="1800" dirty="0">
                <a:solidFill>
                  <a:srgbClr val="282545"/>
                </a:solidFill>
                <a:latin typeface="Söhne"/>
                <a:hlinkClick r:id="rId3"/>
              </a:rPr>
              <a:t>https://www.kaggle.com/datasets/ardamavi/sign-language-digits-dataset</a:t>
            </a:r>
            <a:r>
              <a:rPr lang="en-IN" sz="1800" dirty="0">
                <a:solidFill>
                  <a:srgbClr val="282545"/>
                </a:solidFill>
                <a:latin typeface="Söhne"/>
              </a:rPr>
              <a:t> </a:t>
            </a:r>
            <a:endParaRPr lang="en-US" sz="1800" dirty="0">
              <a:solidFill>
                <a:srgbClr val="282545"/>
              </a:solidFill>
              <a:latin typeface="Söhne"/>
            </a:endParaRPr>
          </a:p>
          <a:p>
            <a:pPr marL="482600" indent="-342900">
              <a:buFont typeface="+mj-lt"/>
              <a:buAutoNum type="arabicPeriod"/>
            </a:pPr>
            <a:r>
              <a:rPr lang="en-US" sz="1800" dirty="0">
                <a:solidFill>
                  <a:srgbClr val="282545"/>
                </a:solidFill>
                <a:latin typeface="Söhne"/>
              </a:rPr>
              <a:t>Image Size: 64 × 64</a:t>
            </a:r>
          </a:p>
          <a:p>
            <a:pPr marL="482600" indent="-342900">
              <a:buFont typeface="+mj-lt"/>
              <a:buAutoNum type="arabicPeriod"/>
            </a:pPr>
            <a:r>
              <a:rPr lang="en-US" sz="1800" dirty="0" err="1">
                <a:solidFill>
                  <a:srgbClr val="282545"/>
                </a:solidFill>
                <a:latin typeface="Söhne"/>
              </a:rPr>
              <a:t>Colorspace</a:t>
            </a:r>
            <a:r>
              <a:rPr lang="en-US" sz="1800" dirty="0">
                <a:solidFill>
                  <a:srgbClr val="282545"/>
                </a:solidFill>
                <a:latin typeface="Söhne"/>
              </a:rPr>
              <a:t>: Grayscale</a:t>
            </a:r>
          </a:p>
          <a:p>
            <a:pPr marL="482600" indent="-342900">
              <a:buFont typeface="+mj-lt"/>
              <a:buAutoNum type="arabicPeriod"/>
            </a:pPr>
            <a:r>
              <a:rPr lang="en-US" sz="1800" dirty="0">
                <a:solidFill>
                  <a:srgbClr val="282545"/>
                </a:solidFill>
                <a:latin typeface="Söhne"/>
              </a:rPr>
              <a:t>File Format: </a:t>
            </a:r>
            <a:r>
              <a:rPr lang="en-US" sz="1800" dirty="0" err="1">
                <a:solidFill>
                  <a:srgbClr val="282545"/>
                </a:solidFill>
                <a:latin typeface="Söhne"/>
              </a:rPr>
              <a:t>npy</a:t>
            </a:r>
            <a:endParaRPr lang="en-US" sz="1800" dirty="0">
              <a:solidFill>
                <a:srgbClr val="282545"/>
              </a:solidFill>
              <a:latin typeface="Söhne"/>
            </a:endParaRPr>
          </a:p>
          <a:p>
            <a:pPr marL="482600" indent="-342900">
              <a:buFont typeface="+mj-lt"/>
              <a:buAutoNum type="arabicPeriod"/>
            </a:pPr>
            <a:r>
              <a:rPr lang="en-US" sz="1800" dirty="0">
                <a:solidFill>
                  <a:srgbClr val="282545"/>
                </a:solidFill>
                <a:latin typeface="Söhne"/>
              </a:rPr>
              <a:t>Number of classes: 10 (Digits 0 - 9)</a:t>
            </a:r>
          </a:p>
          <a:p>
            <a:pPr marL="482600" indent="-342900">
              <a:buFont typeface="+mj-lt"/>
              <a:buAutoNum type="arabicPeriod"/>
            </a:pPr>
            <a:r>
              <a:rPr lang="en-US" sz="1800" dirty="0">
                <a:solidFill>
                  <a:srgbClr val="282545"/>
                </a:solidFill>
                <a:latin typeface="Söhne"/>
              </a:rPr>
              <a:t>Number of Participant Students: 218</a:t>
            </a:r>
          </a:p>
          <a:p>
            <a:pPr marL="482600" indent="-342900">
              <a:buFont typeface="+mj-lt"/>
              <a:buAutoNum type="arabicPeriod"/>
            </a:pPr>
            <a:r>
              <a:rPr lang="en-US" sz="1800" dirty="0">
                <a:solidFill>
                  <a:srgbClr val="282545"/>
                </a:solidFill>
                <a:latin typeface="Söhne"/>
              </a:rPr>
              <a:t>Number of Samples per Student: 10</a:t>
            </a:r>
          </a:p>
          <a:p>
            <a:pPr marL="482600" indent="-342900">
              <a:buFont typeface="+mj-lt"/>
              <a:buAutoNum type="arabicPeriod"/>
            </a:pPr>
            <a:r>
              <a:rPr lang="en-US" sz="1800" dirty="0">
                <a:solidFill>
                  <a:srgbClr val="282545"/>
                </a:solidFill>
                <a:latin typeface="Söhne"/>
              </a:rPr>
              <a:t>Total Samples: 2180 </a:t>
            </a:r>
            <a:endParaRPr lang="fr-FR" sz="1800" dirty="0">
              <a:solidFill>
                <a:srgbClr val="282545"/>
              </a:solidFill>
              <a:latin typeface="Söhne"/>
            </a:endParaRPr>
          </a:p>
        </p:txBody>
      </p:sp>
      <p:sp>
        <p:nvSpPr>
          <p:cNvPr id="5575" name="Google Shape;5575;p43"/>
          <p:cNvSpPr txBox="1">
            <a:spLocks noGrp="1"/>
          </p:cNvSpPr>
          <p:nvPr>
            <p:ph type="title"/>
          </p:nvPr>
        </p:nvSpPr>
        <p:spPr>
          <a:xfrm>
            <a:off x="2712231" y="649963"/>
            <a:ext cx="371953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Details of Dataset</a:t>
            </a:r>
            <a:endParaRPr dirty="0"/>
          </a:p>
        </p:txBody>
      </p:sp>
      <p:sp>
        <p:nvSpPr>
          <p:cNvPr id="2" name="Google Shape;5565;p42">
            <a:extLst>
              <a:ext uri="{FF2B5EF4-FFF2-40B4-BE49-F238E27FC236}">
                <a16:creationId xmlns:a16="http://schemas.microsoft.com/office/drawing/2014/main" id="{C7C10AA4-0405-C851-DFA1-EB7A60C1CA05}"/>
              </a:ext>
            </a:extLst>
          </p:cNvPr>
          <p:cNvSpPr txBox="1">
            <a:spLocks/>
          </p:cNvSpPr>
          <p:nvPr/>
        </p:nvSpPr>
        <p:spPr>
          <a:xfrm>
            <a:off x="7934990" y="4196614"/>
            <a:ext cx="629911" cy="39635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1pPr>
            <a:lvl2pPr marL="914400" marR="0" lvl="1"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2pPr>
            <a:lvl3pPr marL="1371600" marR="0" lvl="2"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3pPr>
            <a:lvl4pPr marL="1828800" marR="0" lvl="3"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4pPr>
            <a:lvl5pPr marL="2286000" marR="0" lvl="4"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5pPr>
            <a:lvl6pPr marL="2743200" marR="0" lvl="5"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6pPr>
            <a:lvl7pPr marL="3200400" marR="0" lvl="6"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7pPr>
            <a:lvl8pPr marL="3657600" marR="0" lvl="7"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8pPr>
            <a:lvl9pPr marL="4114800" marR="0" lvl="8"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9pPr>
          </a:lstStyle>
          <a:p>
            <a:pPr marL="0" indent="0"/>
            <a:r>
              <a:rPr lang="en" sz="3200" b="1" dirty="0">
                <a:latin typeface="Alice" panose="020B0604020202020204" charset="0"/>
                <a:ea typeface="Alice" panose="020B0604020202020204" charset="0"/>
              </a:rPr>
              <a:t>03</a:t>
            </a:r>
          </a:p>
        </p:txBody>
      </p:sp>
      <p:pic>
        <p:nvPicPr>
          <p:cNvPr id="4" name="Picture 3">
            <a:extLst>
              <a:ext uri="{FF2B5EF4-FFF2-40B4-BE49-F238E27FC236}">
                <a16:creationId xmlns:a16="http://schemas.microsoft.com/office/drawing/2014/main" id="{EAF28FEB-D2DB-B36A-A2BD-7D75E4E4A748}"/>
              </a:ext>
            </a:extLst>
          </p:cNvPr>
          <p:cNvPicPr>
            <a:picLocks noChangeAspect="1"/>
          </p:cNvPicPr>
          <p:nvPr/>
        </p:nvPicPr>
        <p:blipFill>
          <a:blip r:embed="rId4"/>
          <a:stretch>
            <a:fillRect/>
          </a:stretch>
        </p:blipFill>
        <p:spPr>
          <a:xfrm>
            <a:off x="5287280" y="2051831"/>
            <a:ext cx="3277621" cy="2090077"/>
          </a:xfrm>
          <a:prstGeom prst="rect">
            <a:avLst/>
          </a:prstGeom>
        </p:spPr>
      </p:pic>
    </p:spTree>
    <p:extLst>
      <p:ext uri="{BB962C8B-B14F-4D97-AF65-F5344CB8AC3E}">
        <p14:creationId xmlns:p14="http://schemas.microsoft.com/office/powerpoint/2010/main" val="3114633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72"/>
        <p:cNvGrpSpPr/>
        <p:nvPr/>
      </p:nvGrpSpPr>
      <p:grpSpPr>
        <a:xfrm>
          <a:off x="0" y="0"/>
          <a:ext cx="0" cy="0"/>
          <a:chOff x="0" y="0"/>
          <a:chExt cx="0" cy="0"/>
        </a:xfrm>
      </p:grpSpPr>
      <p:sp>
        <p:nvSpPr>
          <p:cNvPr id="5573" name="Google Shape;5573;p43"/>
          <p:cNvSpPr txBox="1">
            <a:spLocks noGrp="1"/>
          </p:cNvSpPr>
          <p:nvPr>
            <p:ph type="subTitle" idx="1"/>
          </p:nvPr>
        </p:nvSpPr>
        <p:spPr>
          <a:xfrm>
            <a:off x="697972" y="1536975"/>
            <a:ext cx="7748056" cy="2600916"/>
          </a:xfrm>
          <a:prstGeom prst="rect">
            <a:avLst/>
          </a:prstGeom>
        </p:spPr>
        <p:txBody>
          <a:bodyPr spcFirstLastPara="1" wrap="square" lIns="91425" tIns="91425" rIns="91425" bIns="91425" anchor="t" anchorCtr="0">
            <a:noAutofit/>
          </a:bodyPr>
          <a:lstStyle/>
          <a:p>
            <a:pPr marL="482600" indent="-342900">
              <a:buFont typeface="+mj-lt"/>
              <a:buAutoNum type="arabicPeriod"/>
            </a:pPr>
            <a:r>
              <a:rPr lang="en-US" sz="1800" dirty="0">
                <a:solidFill>
                  <a:srgbClr val="282545"/>
                </a:solidFill>
                <a:latin typeface="Söhne"/>
              </a:rPr>
              <a:t>Split Dataset into Train and Test Data.</a:t>
            </a:r>
          </a:p>
          <a:p>
            <a:pPr marL="482600" indent="-342900">
              <a:buFont typeface="+mj-lt"/>
              <a:buAutoNum type="arabicPeriod"/>
            </a:pPr>
            <a:r>
              <a:rPr lang="en-US" sz="1800" dirty="0">
                <a:solidFill>
                  <a:srgbClr val="282545"/>
                </a:solidFill>
                <a:latin typeface="Söhne"/>
              </a:rPr>
              <a:t>Reshape Images to fit them to Convolution.</a:t>
            </a:r>
          </a:p>
          <a:p>
            <a:pPr marL="482600" indent="-342900">
              <a:buFont typeface="+mj-lt"/>
              <a:buAutoNum type="arabicPeriod"/>
            </a:pPr>
            <a:r>
              <a:rPr lang="en-US" sz="1800" dirty="0">
                <a:solidFill>
                  <a:srgbClr val="282545"/>
                </a:solidFill>
                <a:latin typeface="Söhne"/>
              </a:rPr>
              <a:t>Build a CNN Architecture.</a:t>
            </a:r>
          </a:p>
          <a:p>
            <a:pPr marL="482600" indent="-342900">
              <a:buFont typeface="+mj-lt"/>
              <a:buAutoNum type="arabicPeriod"/>
            </a:pPr>
            <a:r>
              <a:rPr lang="en-US" sz="1800" dirty="0">
                <a:solidFill>
                  <a:srgbClr val="282545"/>
                </a:solidFill>
                <a:latin typeface="Söhne"/>
              </a:rPr>
              <a:t>Execute the model for appropriate number of epochs .</a:t>
            </a:r>
          </a:p>
          <a:p>
            <a:pPr marL="482600" indent="-342900">
              <a:buFont typeface="+mj-lt"/>
              <a:buAutoNum type="arabicPeriod"/>
            </a:pPr>
            <a:r>
              <a:rPr lang="en-US" sz="1800" dirty="0">
                <a:solidFill>
                  <a:srgbClr val="282545"/>
                </a:solidFill>
                <a:latin typeface="Söhne"/>
              </a:rPr>
              <a:t>Depict Loss vs. Validation Loss on line chart. </a:t>
            </a:r>
          </a:p>
          <a:p>
            <a:pPr marL="482600" indent="-342900">
              <a:buFont typeface="+mj-lt"/>
              <a:buAutoNum type="arabicPeriod"/>
            </a:pPr>
            <a:r>
              <a:rPr lang="en-US" sz="1800" dirty="0">
                <a:solidFill>
                  <a:srgbClr val="282545"/>
                </a:solidFill>
                <a:latin typeface="Söhne"/>
              </a:rPr>
              <a:t>Depict Accuracy vs. Validation Accuracy on line chart. </a:t>
            </a:r>
          </a:p>
          <a:p>
            <a:pPr marL="482600" indent="-342900">
              <a:buFont typeface="+mj-lt"/>
              <a:buAutoNum type="arabicPeriod"/>
            </a:pPr>
            <a:r>
              <a:rPr lang="en-US" sz="1800" dirty="0">
                <a:solidFill>
                  <a:srgbClr val="282545"/>
                </a:solidFill>
                <a:latin typeface="Söhne"/>
              </a:rPr>
              <a:t>Generate predictions on Test Data. </a:t>
            </a:r>
          </a:p>
          <a:p>
            <a:pPr marL="482600" indent="-342900">
              <a:buFont typeface="+mj-lt"/>
              <a:buAutoNum type="arabicPeriod"/>
            </a:pPr>
            <a:r>
              <a:rPr lang="fr-FR" sz="1800" dirty="0" err="1">
                <a:solidFill>
                  <a:srgbClr val="282545"/>
                </a:solidFill>
                <a:latin typeface="Söhne"/>
              </a:rPr>
              <a:t>Compute</a:t>
            </a:r>
            <a:r>
              <a:rPr lang="fr-FR" sz="1800" dirty="0">
                <a:solidFill>
                  <a:srgbClr val="282545"/>
                </a:solidFill>
                <a:latin typeface="Söhne"/>
              </a:rPr>
              <a:t> Confusion Matrix and Classification Report. </a:t>
            </a:r>
          </a:p>
        </p:txBody>
      </p:sp>
      <p:sp>
        <p:nvSpPr>
          <p:cNvPr id="5575" name="Google Shape;5575;p43"/>
          <p:cNvSpPr txBox="1">
            <a:spLocks noGrp="1"/>
          </p:cNvSpPr>
          <p:nvPr>
            <p:ph type="title"/>
          </p:nvPr>
        </p:nvSpPr>
        <p:spPr>
          <a:xfrm>
            <a:off x="3235445" y="643737"/>
            <a:ext cx="284061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Methodology</a:t>
            </a:r>
            <a:endParaRPr dirty="0"/>
          </a:p>
        </p:txBody>
      </p:sp>
      <p:sp>
        <p:nvSpPr>
          <p:cNvPr id="2" name="Google Shape;5565;p42">
            <a:extLst>
              <a:ext uri="{FF2B5EF4-FFF2-40B4-BE49-F238E27FC236}">
                <a16:creationId xmlns:a16="http://schemas.microsoft.com/office/drawing/2014/main" id="{C7C10AA4-0405-C851-DFA1-EB7A60C1CA05}"/>
              </a:ext>
            </a:extLst>
          </p:cNvPr>
          <p:cNvSpPr txBox="1">
            <a:spLocks/>
          </p:cNvSpPr>
          <p:nvPr/>
        </p:nvSpPr>
        <p:spPr>
          <a:xfrm>
            <a:off x="7913724" y="4042792"/>
            <a:ext cx="629911" cy="39635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1pPr>
            <a:lvl2pPr marL="914400" marR="0" lvl="1"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2pPr>
            <a:lvl3pPr marL="1371600" marR="0" lvl="2"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3pPr>
            <a:lvl4pPr marL="1828800" marR="0" lvl="3"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4pPr>
            <a:lvl5pPr marL="2286000" marR="0" lvl="4"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5pPr>
            <a:lvl6pPr marL="2743200" marR="0" lvl="5"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6pPr>
            <a:lvl7pPr marL="3200400" marR="0" lvl="6"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7pPr>
            <a:lvl8pPr marL="3657600" marR="0" lvl="7"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8pPr>
            <a:lvl9pPr marL="4114800" marR="0" lvl="8"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9pPr>
          </a:lstStyle>
          <a:p>
            <a:pPr marL="0" indent="0"/>
            <a:r>
              <a:rPr lang="en" sz="3200" b="1" dirty="0">
                <a:latin typeface="Alice" panose="020B0604020202020204" charset="0"/>
                <a:ea typeface="Alice" panose="020B0604020202020204" charset="0"/>
              </a:rPr>
              <a:t>04</a:t>
            </a:r>
          </a:p>
        </p:txBody>
      </p:sp>
    </p:spTree>
    <p:extLst>
      <p:ext uri="{BB962C8B-B14F-4D97-AF65-F5344CB8AC3E}">
        <p14:creationId xmlns:p14="http://schemas.microsoft.com/office/powerpoint/2010/main" val="255063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29"/>
        <p:cNvGrpSpPr/>
        <p:nvPr/>
      </p:nvGrpSpPr>
      <p:grpSpPr>
        <a:xfrm>
          <a:off x="0" y="0"/>
          <a:ext cx="0" cy="0"/>
          <a:chOff x="0" y="0"/>
          <a:chExt cx="0" cy="0"/>
        </a:xfrm>
      </p:grpSpPr>
      <p:sp>
        <p:nvSpPr>
          <p:cNvPr id="5730" name="Google Shape;5730;p49"/>
          <p:cNvSpPr txBox="1">
            <a:spLocks noGrp="1"/>
          </p:cNvSpPr>
          <p:nvPr>
            <p:ph type="title"/>
          </p:nvPr>
        </p:nvSpPr>
        <p:spPr>
          <a:xfrm>
            <a:off x="1890750" y="1307100"/>
            <a:ext cx="5362500"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Code</a:t>
            </a:r>
            <a:endParaRPr dirty="0"/>
          </a:p>
        </p:txBody>
      </p:sp>
      <p:cxnSp>
        <p:nvCxnSpPr>
          <p:cNvPr id="5731" name="Google Shape;5731;p49"/>
          <p:cNvCxnSpPr/>
          <p:nvPr/>
        </p:nvCxnSpPr>
        <p:spPr>
          <a:xfrm>
            <a:off x="1013675" y="866100"/>
            <a:ext cx="7107900" cy="0"/>
          </a:xfrm>
          <a:prstGeom prst="straightConnector1">
            <a:avLst/>
          </a:prstGeom>
          <a:noFill/>
          <a:ln w="9525" cap="flat" cmpd="sng">
            <a:solidFill>
              <a:schemeClr val="dk1"/>
            </a:solidFill>
            <a:prstDash val="solid"/>
            <a:round/>
            <a:headEnd type="none" w="med" len="med"/>
            <a:tailEnd type="none" w="med" len="med"/>
          </a:ln>
        </p:spPr>
      </p:cxnSp>
      <p:cxnSp>
        <p:nvCxnSpPr>
          <p:cNvPr id="5732" name="Google Shape;5732;p49"/>
          <p:cNvCxnSpPr/>
          <p:nvPr/>
        </p:nvCxnSpPr>
        <p:spPr>
          <a:xfrm>
            <a:off x="1012050" y="4279600"/>
            <a:ext cx="7119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74"/>
        <p:cNvGrpSpPr/>
        <p:nvPr/>
      </p:nvGrpSpPr>
      <p:grpSpPr>
        <a:xfrm>
          <a:off x="0" y="0"/>
          <a:ext cx="0" cy="0"/>
          <a:chOff x="0" y="0"/>
          <a:chExt cx="0" cy="0"/>
        </a:xfrm>
      </p:grpSpPr>
      <p:grpSp>
        <p:nvGrpSpPr>
          <p:cNvPr id="4" name="Group 3">
            <a:extLst>
              <a:ext uri="{FF2B5EF4-FFF2-40B4-BE49-F238E27FC236}">
                <a16:creationId xmlns:a16="http://schemas.microsoft.com/office/drawing/2014/main" id="{CBD93DB5-65A0-CAA8-C7D1-90F4FC825DA8}"/>
              </a:ext>
            </a:extLst>
          </p:cNvPr>
          <p:cNvGrpSpPr>
            <a:grpSpLocks noChangeAspect="1"/>
          </p:cNvGrpSpPr>
          <p:nvPr/>
        </p:nvGrpSpPr>
        <p:grpSpPr>
          <a:xfrm>
            <a:off x="3240752" y="648895"/>
            <a:ext cx="5288742" cy="3845710"/>
            <a:chOff x="4432739" y="1492338"/>
            <a:chExt cx="3432984" cy="2496295"/>
          </a:xfrm>
        </p:grpSpPr>
        <p:grpSp>
          <p:nvGrpSpPr>
            <p:cNvPr id="5975" name="Google Shape;5975;p56"/>
            <p:cNvGrpSpPr>
              <a:grpSpLocks noChangeAspect="1"/>
            </p:cNvGrpSpPr>
            <p:nvPr/>
          </p:nvGrpSpPr>
          <p:grpSpPr>
            <a:xfrm>
              <a:off x="4432739" y="1492338"/>
              <a:ext cx="3432984" cy="2496295"/>
              <a:chOff x="331763" y="414153"/>
              <a:chExt cx="6903246" cy="5019697"/>
            </a:xfrm>
          </p:grpSpPr>
          <p:sp>
            <p:nvSpPr>
              <p:cNvPr id="5976" name="Google Shape;5976;p56"/>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7" name="Google Shape;5977;p56"/>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8" name="Google Shape;5978;p56"/>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9" name="Google Shape;5979;p56"/>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a:extLst>
                <a:ext uri="{FF2B5EF4-FFF2-40B4-BE49-F238E27FC236}">
                  <a16:creationId xmlns:a16="http://schemas.microsoft.com/office/drawing/2014/main" id="{46AED0E5-F307-C71A-B0C5-5A31ADF396B1}"/>
                </a:ext>
              </a:extLst>
            </p:cNvPr>
            <p:cNvSpPr>
              <a:spLocks noChangeAspect="1"/>
            </p:cNvSpPr>
            <p:nvPr/>
          </p:nvSpPr>
          <p:spPr>
            <a:xfrm>
              <a:off x="4523471" y="1579950"/>
              <a:ext cx="3250800" cy="1983600"/>
            </a:xfrm>
            <a:prstGeom prst="rect">
              <a:avLst/>
            </a:prstGeom>
            <a:solidFill>
              <a:srgbClr val="F0EDE4"/>
            </a:solidFill>
            <a:ln w="9525">
              <a:solidFill>
                <a:schemeClr val="dk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981" name="Google Shape;5981;p56"/>
          <p:cNvSpPr txBox="1">
            <a:spLocks noGrp="1"/>
          </p:cNvSpPr>
          <p:nvPr>
            <p:ph type="title"/>
          </p:nvPr>
        </p:nvSpPr>
        <p:spPr>
          <a:xfrm>
            <a:off x="502864" y="735802"/>
            <a:ext cx="2318482" cy="102252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Importing Libraries</a:t>
            </a:r>
            <a:endParaRPr sz="3200" dirty="0"/>
          </a:p>
        </p:txBody>
      </p:sp>
      <p:sp>
        <p:nvSpPr>
          <p:cNvPr id="5982" name="Google Shape;5982;p56"/>
          <p:cNvSpPr txBox="1">
            <a:spLocks noGrp="1"/>
          </p:cNvSpPr>
          <p:nvPr>
            <p:ph type="subTitle" idx="1"/>
          </p:nvPr>
        </p:nvSpPr>
        <p:spPr>
          <a:xfrm>
            <a:off x="502864" y="1884126"/>
            <a:ext cx="2529592" cy="2436665"/>
          </a:xfrm>
          <a:prstGeom prst="rect">
            <a:avLst/>
          </a:prstGeom>
        </p:spPr>
        <p:txBody>
          <a:bodyPr spcFirstLastPara="1" wrap="square" lIns="91425" tIns="91425" rIns="91425" bIns="91425" anchor="t" anchorCtr="0">
            <a:noAutofit/>
          </a:bodyPr>
          <a:lstStyle/>
          <a:p>
            <a:pPr marL="311150" indent="-171450" algn="l">
              <a:buFont typeface="Arial" panose="020B0604020202020204" pitchFamily="34" charset="0"/>
              <a:buChar char="•"/>
            </a:pPr>
            <a:r>
              <a:rPr lang="en-US" sz="1200" b="0" i="0" dirty="0">
                <a:solidFill>
                  <a:srgbClr val="0F0F0F"/>
                </a:solidFill>
                <a:effectLst/>
                <a:latin typeface="Cambay" panose="020B0604020202020204" charset="0"/>
                <a:cs typeface="Cambay" panose="020B0604020202020204" charset="0"/>
              </a:rPr>
              <a:t>The code begins by importing necessary libraries, including </a:t>
            </a:r>
            <a:r>
              <a:rPr lang="en-US" sz="1200" b="1" i="0" dirty="0">
                <a:solidFill>
                  <a:srgbClr val="0F0F0F"/>
                </a:solidFill>
                <a:effectLst/>
                <a:latin typeface="Cambay" panose="020B0604020202020204" charset="0"/>
                <a:cs typeface="Cambay" panose="020B0604020202020204" charset="0"/>
              </a:rPr>
              <a:t>pandas</a:t>
            </a:r>
            <a:r>
              <a:rPr lang="en-US" sz="1200" b="0" i="0" dirty="0">
                <a:solidFill>
                  <a:srgbClr val="0F0F0F"/>
                </a:solidFill>
                <a:effectLst/>
                <a:latin typeface="Cambay" panose="020B0604020202020204" charset="0"/>
                <a:cs typeface="Cambay" panose="020B0604020202020204" charset="0"/>
              </a:rPr>
              <a:t>, </a:t>
            </a:r>
            <a:r>
              <a:rPr lang="en-US" sz="1200" b="1" i="0" dirty="0" err="1">
                <a:solidFill>
                  <a:srgbClr val="0F0F0F"/>
                </a:solidFill>
                <a:effectLst/>
                <a:latin typeface="Cambay" panose="020B0604020202020204" charset="0"/>
                <a:cs typeface="Cambay" panose="020B0604020202020204" charset="0"/>
              </a:rPr>
              <a:t>numpy</a:t>
            </a:r>
            <a:r>
              <a:rPr lang="en-US" sz="1200" b="0" i="0" dirty="0">
                <a:solidFill>
                  <a:srgbClr val="0F0F0F"/>
                </a:solidFill>
                <a:effectLst/>
                <a:latin typeface="Cambay" panose="020B0604020202020204" charset="0"/>
                <a:cs typeface="Cambay" panose="020B0604020202020204" charset="0"/>
              </a:rPr>
              <a:t>, </a:t>
            </a:r>
            <a:r>
              <a:rPr lang="en-US" sz="1200" b="1" i="0" dirty="0">
                <a:solidFill>
                  <a:srgbClr val="0F0F0F"/>
                </a:solidFill>
                <a:effectLst/>
                <a:latin typeface="Cambay" panose="020B0604020202020204" charset="0"/>
                <a:cs typeface="Cambay" panose="020B0604020202020204" charset="0"/>
              </a:rPr>
              <a:t>matplotlib</a:t>
            </a:r>
            <a:r>
              <a:rPr lang="en-US" sz="1200" b="0" i="0" dirty="0">
                <a:solidFill>
                  <a:srgbClr val="0F0F0F"/>
                </a:solidFill>
                <a:effectLst/>
                <a:latin typeface="Cambay" panose="020B0604020202020204" charset="0"/>
                <a:cs typeface="Cambay" panose="020B0604020202020204" charset="0"/>
              </a:rPr>
              <a:t>, and </a:t>
            </a:r>
            <a:r>
              <a:rPr lang="en-US" sz="1200" b="1" i="0" dirty="0">
                <a:solidFill>
                  <a:srgbClr val="0F0F0F"/>
                </a:solidFill>
                <a:effectLst/>
                <a:latin typeface="Cambay" panose="020B0604020202020204" charset="0"/>
                <a:cs typeface="Cambay" panose="020B0604020202020204" charset="0"/>
              </a:rPr>
              <a:t>scikit-learn</a:t>
            </a:r>
            <a:r>
              <a:rPr lang="en-US" sz="1200" b="0" i="0" dirty="0">
                <a:solidFill>
                  <a:srgbClr val="0F0F0F"/>
                </a:solidFill>
                <a:effectLst/>
                <a:latin typeface="Cambay" panose="020B0604020202020204" charset="0"/>
                <a:cs typeface="Cambay" panose="020B0604020202020204" charset="0"/>
              </a:rPr>
              <a:t> for </a:t>
            </a:r>
            <a:r>
              <a:rPr lang="en-US" sz="1200" i="0" dirty="0">
                <a:solidFill>
                  <a:srgbClr val="0F0F0F"/>
                </a:solidFill>
                <a:effectLst/>
                <a:latin typeface="Cambay" panose="020B0604020202020204" charset="0"/>
                <a:cs typeface="Cambay" panose="020B0604020202020204" charset="0"/>
              </a:rPr>
              <a:t>data manipulation</a:t>
            </a:r>
            <a:r>
              <a:rPr lang="en-US" sz="1200" b="0" i="0" dirty="0">
                <a:solidFill>
                  <a:srgbClr val="0F0F0F"/>
                </a:solidFill>
                <a:effectLst/>
                <a:latin typeface="Cambay" panose="020B0604020202020204" charset="0"/>
                <a:cs typeface="Cambay" panose="020B0604020202020204" charset="0"/>
              </a:rPr>
              <a:t>, </a:t>
            </a:r>
            <a:r>
              <a:rPr lang="en-US" sz="1200" i="0" dirty="0">
                <a:solidFill>
                  <a:srgbClr val="0F0F0F"/>
                </a:solidFill>
                <a:effectLst/>
                <a:latin typeface="Cambay" panose="020B0604020202020204" charset="0"/>
                <a:cs typeface="Cambay" panose="020B0604020202020204" charset="0"/>
              </a:rPr>
              <a:t>visualization</a:t>
            </a:r>
            <a:r>
              <a:rPr lang="en-US" sz="1200" b="0" i="0" dirty="0">
                <a:solidFill>
                  <a:srgbClr val="0F0F0F"/>
                </a:solidFill>
                <a:effectLst/>
                <a:latin typeface="Cambay" panose="020B0604020202020204" charset="0"/>
                <a:cs typeface="Cambay" panose="020B0604020202020204" charset="0"/>
              </a:rPr>
              <a:t>, and machine learning tasks.</a:t>
            </a:r>
          </a:p>
          <a:p>
            <a:pPr marL="311150" indent="-171450" algn="l">
              <a:buFont typeface="Arial" panose="020B0604020202020204" pitchFamily="34" charset="0"/>
              <a:buChar char="•"/>
            </a:pPr>
            <a:r>
              <a:rPr lang="en-US" sz="1200" b="0" i="0" dirty="0">
                <a:solidFill>
                  <a:srgbClr val="0F0F0F"/>
                </a:solidFill>
                <a:effectLst/>
                <a:latin typeface="Cambay" panose="020B0604020202020204" charset="0"/>
                <a:cs typeface="Cambay" panose="020B0604020202020204" charset="0"/>
              </a:rPr>
              <a:t>It also imports specific modules from </a:t>
            </a:r>
            <a:r>
              <a:rPr lang="en-US" sz="1200" b="1" i="0" dirty="0">
                <a:solidFill>
                  <a:srgbClr val="0F0F0F"/>
                </a:solidFill>
                <a:effectLst/>
                <a:latin typeface="Cambay" panose="020B0604020202020204" charset="0"/>
                <a:cs typeface="Cambay" panose="020B0604020202020204" charset="0"/>
              </a:rPr>
              <a:t>TensorFlow</a:t>
            </a:r>
            <a:r>
              <a:rPr lang="en-US" sz="1200" b="0" i="0" dirty="0">
                <a:solidFill>
                  <a:srgbClr val="0F0F0F"/>
                </a:solidFill>
                <a:effectLst/>
                <a:latin typeface="Cambay" panose="020B0604020202020204" charset="0"/>
                <a:cs typeface="Cambay" panose="020B0604020202020204" charset="0"/>
              </a:rPr>
              <a:t> and </a:t>
            </a:r>
            <a:r>
              <a:rPr lang="en-US" sz="1200" b="1" i="0" dirty="0" err="1">
                <a:solidFill>
                  <a:srgbClr val="0F0F0F"/>
                </a:solidFill>
                <a:effectLst/>
                <a:latin typeface="Cambay" panose="020B0604020202020204" charset="0"/>
                <a:cs typeface="Cambay" panose="020B0604020202020204" charset="0"/>
              </a:rPr>
              <a:t>Keras</a:t>
            </a:r>
            <a:r>
              <a:rPr lang="en-US" sz="1200" b="0" i="0" dirty="0">
                <a:solidFill>
                  <a:srgbClr val="0F0F0F"/>
                </a:solidFill>
                <a:effectLst/>
                <a:latin typeface="Cambay" panose="020B0604020202020204" charset="0"/>
                <a:cs typeface="Cambay" panose="020B0604020202020204" charset="0"/>
              </a:rPr>
              <a:t>, which are popular frameworks for building and training neural networks.</a:t>
            </a:r>
          </a:p>
        </p:txBody>
      </p:sp>
      <p:pic>
        <p:nvPicPr>
          <p:cNvPr id="8" name="Picture 7">
            <a:extLst>
              <a:ext uri="{FF2B5EF4-FFF2-40B4-BE49-F238E27FC236}">
                <a16:creationId xmlns:a16="http://schemas.microsoft.com/office/drawing/2014/main" id="{99AACB92-3CF7-7D5E-22B7-BCE052367562}"/>
              </a:ext>
            </a:extLst>
          </p:cNvPr>
          <p:cNvPicPr>
            <a:picLocks noChangeAspect="1"/>
          </p:cNvPicPr>
          <p:nvPr/>
        </p:nvPicPr>
        <p:blipFill rotWithShape="1">
          <a:blip r:embed="rId3"/>
          <a:srcRect l="456" r="1826"/>
          <a:stretch/>
        </p:blipFill>
        <p:spPr>
          <a:xfrm>
            <a:off x="3492242" y="1633674"/>
            <a:ext cx="4784652" cy="1356253"/>
          </a:xfrm>
          <a:prstGeom prst="rect">
            <a:avLst/>
          </a:prstGeom>
        </p:spPr>
      </p:pic>
      <p:sp>
        <p:nvSpPr>
          <p:cNvPr id="14" name="Google Shape;5565;p42">
            <a:extLst>
              <a:ext uri="{FF2B5EF4-FFF2-40B4-BE49-F238E27FC236}">
                <a16:creationId xmlns:a16="http://schemas.microsoft.com/office/drawing/2014/main" id="{2D6C6E77-181C-F3E3-3625-CEC678D77497}"/>
              </a:ext>
            </a:extLst>
          </p:cNvPr>
          <p:cNvSpPr txBox="1">
            <a:spLocks/>
          </p:cNvSpPr>
          <p:nvPr/>
        </p:nvSpPr>
        <p:spPr>
          <a:xfrm>
            <a:off x="7943519" y="4211232"/>
            <a:ext cx="666750" cy="39635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1pPr>
            <a:lvl2pPr marL="914400" marR="0" lvl="1"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2pPr>
            <a:lvl3pPr marL="1371600" marR="0" lvl="2"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3pPr>
            <a:lvl4pPr marL="1828800" marR="0" lvl="3"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4pPr>
            <a:lvl5pPr marL="2286000" marR="0" lvl="4"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5pPr>
            <a:lvl6pPr marL="2743200" marR="0" lvl="5"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6pPr>
            <a:lvl7pPr marL="3200400" marR="0" lvl="6"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7pPr>
            <a:lvl8pPr marL="3657600" marR="0" lvl="7"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8pPr>
            <a:lvl9pPr marL="4114800" marR="0" lvl="8"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9pPr>
          </a:lstStyle>
          <a:p>
            <a:pPr marL="0" indent="0"/>
            <a:r>
              <a:rPr lang="en" sz="3200" b="1" dirty="0">
                <a:latin typeface="Alice" panose="020B0604020202020204" charset="0"/>
                <a:ea typeface="Alice" panose="020B0604020202020204" charset="0"/>
              </a:rPr>
              <a:t>5.1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74"/>
        <p:cNvGrpSpPr/>
        <p:nvPr/>
      </p:nvGrpSpPr>
      <p:grpSpPr>
        <a:xfrm>
          <a:off x="0" y="0"/>
          <a:ext cx="0" cy="0"/>
          <a:chOff x="0" y="0"/>
          <a:chExt cx="0" cy="0"/>
        </a:xfrm>
      </p:grpSpPr>
      <p:grpSp>
        <p:nvGrpSpPr>
          <p:cNvPr id="4" name="Group 3">
            <a:extLst>
              <a:ext uri="{FF2B5EF4-FFF2-40B4-BE49-F238E27FC236}">
                <a16:creationId xmlns:a16="http://schemas.microsoft.com/office/drawing/2014/main" id="{CBD93DB5-65A0-CAA8-C7D1-90F4FC825DA8}"/>
              </a:ext>
            </a:extLst>
          </p:cNvPr>
          <p:cNvGrpSpPr>
            <a:grpSpLocks noChangeAspect="1"/>
          </p:cNvGrpSpPr>
          <p:nvPr/>
        </p:nvGrpSpPr>
        <p:grpSpPr>
          <a:xfrm>
            <a:off x="3755760" y="648895"/>
            <a:ext cx="4773733" cy="3471221"/>
            <a:chOff x="4432739" y="1492338"/>
            <a:chExt cx="3432984" cy="2496295"/>
          </a:xfrm>
        </p:grpSpPr>
        <p:grpSp>
          <p:nvGrpSpPr>
            <p:cNvPr id="5975" name="Google Shape;5975;p56"/>
            <p:cNvGrpSpPr>
              <a:grpSpLocks noChangeAspect="1"/>
            </p:cNvGrpSpPr>
            <p:nvPr/>
          </p:nvGrpSpPr>
          <p:grpSpPr>
            <a:xfrm>
              <a:off x="4432739" y="1492338"/>
              <a:ext cx="3432984" cy="2496295"/>
              <a:chOff x="331763" y="414153"/>
              <a:chExt cx="6903246" cy="5019697"/>
            </a:xfrm>
          </p:grpSpPr>
          <p:sp>
            <p:nvSpPr>
              <p:cNvPr id="5976" name="Google Shape;5976;p56"/>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7" name="Google Shape;5977;p56"/>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8" name="Google Shape;5978;p56"/>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9" name="Google Shape;5979;p56"/>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a:extLst>
                <a:ext uri="{FF2B5EF4-FFF2-40B4-BE49-F238E27FC236}">
                  <a16:creationId xmlns:a16="http://schemas.microsoft.com/office/drawing/2014/main" id="{46AED0E5-F307-C71A-B0C5-5A31ADF396B1}"/>
                </a:ext>
              </a:extLst>
            </p:cNvPr>
            <p:cNvSpPr>
              <a:spLocks noChangeAspect="1"/>
            </p:cNvSpPr>
            <p:nvPr/>
          </p:nvSpPr>
          <p:spPr>
            <a:xfrm>
              <a:off x="4523471" y="1579950"/>
              <a:ext cx="3250800" cy="1983600"/>
            </a:xfrm>
            <a:prstGeom prst="rect">
              <a:avLst/>
            </a:prstGeom>
            <a:solidFill>
              <a:srgbClr val="F0EDE4"/>
            </a:solidFill>
            <a:ln w="9525">
              <a:solidFill>
                <a:schemeClr val="dk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981" name="Google Shape;5981;p56"/>
          <p:cNvSpPr txBox="1">
            <a:spLocks noGrp="1"/>
          </p:cNvSpPr>
          <p:nvPr>
            <p:ph type="title"/>
          </p:nvPr>
        </p:nvSpPr>
        <p:spPr>
          <a:xfrm>
            <a:off x="304379" y="720859"/>
            <a:ext cx="3428491" cy="10169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Loading Data and Splitting Data</a:t>
            </a:r>
            <a:endParaRPr sz="3200" dirty="0"/>
          </a:p>
        </p:txBody>
      </p:sp>
      <p:sp>
        <p:nvSpPr>
          <p:cNvPr id="5" name="TextBox 4">
            <a:extLst>
              <a:ext uri="{FF2B5EF4-FFF2-40B4-BE49-F238E27FC236}">
                <a16:creationId xmlns:a16="http://schemas.microsoft.com/office/drawing/2014/main" id="{D768C998-9771-3BC9-0B7E-F36E406995A8}"/>
              </a:ext>
            </a:extLst>
          </p:cNvPr>
          <p:cNvSpPr txBox="1"/>
          <p:nvPr/>
        </p:nvSpPr>
        <p:spPr>
          <a:xfrm>
            <a:off x="374969" y="1959602"/>
            <a:ext cx="3342282" cy="2003625"/>
          </a:xfrm>
          <a:prstGeom prst="rect">
            <a:avLst/>
          </a:prstGeom>
          <a:noFill/>
        </p:spPr>
        <p:txBody>
          <a:bodyPr wrap="square">
            <a:spAutoFit/>
          </a:bodyPr>
          <a:lstStyle/>
          <a:p>
            <a:pPr marL="311150" indent="-171450">
              <a:lnSpc>
                <a:spcPct val="115000"/>
              </a:lnSpc>
              <a:buClr>
                <a:schemeClr val="dk1"/>
              </a:buClr>
              <a:buSzPts val="1400"/>
              <a:buFont typeface="Arial" panose="020B0604020202020204" pitchFamily="34" charset="0"/>
              <a:buChar char="•"/>
            </a:pPr>
            <a:r>
              <a:rPr lang="en-US" sz="1200" dirty="0">
                <a:solidFill>
                  <a:srgbClr val="0F0F0F"/>
                </a:solidFill>
                <a:latin typeface="Cambay" panose="020B0604020202020204" charset="0"/>
                <a:cs typeface="Cambay" panose="020B0604020202020204" charset="0"/>
                <a:sym typeface="Cambay"/>
              </a:rPr>
              <a:t>The next step loads the dataset, which is stored in two NumPy arrays - </a:t>
            </a:r>
            <a:r>
              <a:rPr lang="en-US" sz="1200" b="1" dirty="0">
                <a:solidFill>
                  <a:srgbClr val="0F0F0F"/>
                </a:solidFill>
                <a:latin typeface="Cambay" panose="020B0604020202020204" charset="0"/>
                <a:cs typeface="Cambay" panose="020B0604020202020204" charset="0"/>
                <a:sym typeface="Cambay"/>
              </a:rPr>
              <a:t>X</a:t>
            </a:r>
            <a:r>
              <a:rPr lang="en-US" sz="1200" dirty="0">
                <a:solidFill>
                  <a:srgbClr val="0F0F0F"/>
                </a:solidFill>
                <a:latin typeface="Cambay" panose="020B0604020202020204" charset="0"/>
                <a:cs typeface="Cambay" panose="020B0604020202020204" charset="0"/>
                <a:sym typeface="Cambay"/>
              </a:rPr>
              <a:t> (features/images) and </a:t>
            </a:r>
            <a:r>
              <a:rPr lang="en-US" sz="1200" b="1" dirty="0">
                <a:solidFill>
                  <a:srgbClr val="0F0F0F"/>
                </a:solidFill>
                <a:latin typeface="Cambay" panose="020B0604020202020204" charset="0"/>
                <a:cs typeface="Cambay" panose="020B0604020202020204" charset="0"/>
                <a:sym typeface="Cambay"/>
              </a:rPr>
              <a:t>Y</a:t>
            </a:r>
            <a:r>
              <a:rPr lang="en-US" sz="1200" dirty="0">
                <a:solidFill>
                  <a:srgbClr val="0F0F0F"/>
                </a:solidFill>
                <a:latin typeface="Cambay" panose="020B0604020202020204" charset="0"/>
                <a:cs typeface="Cambay" panose="020B0604020202020204" charset="0"/>
                <a:sym typeface="Cambay"/>
              </a:rPr>
              <a:t> (labels). The dataset contains images of sign language digits.</a:t>
            </a:r>
          </a:p>
          <a:p>
            <a:pPr marL="311150" indent="-171450">
              <a:lnSpc>
                <a:spcPct val="115000"/>
              </a:lnSpc>
              <a:buClr>
                <a:schemeClr val="dk1"/>
              </a:buClr>
              <a:buSzPts val="1400"/>
              <a:buFont typeface="Arial" panose="020B0604020202020204" pitchFamily="34" charset="0"/>
              <a:buChar char="•"/>
            </a:pPr>
            <a:r>
              <a:rPr lang="en-US" sz="1200" dirty="0">
                <a:solidFill>
                  <a:srgbClr val="0F0F0F"/>
                </a:solidFill>
                <a:latin typeface="Cambay" panose="020B0604020202020204" charset="0"/>
                <a:cs typeface="Cambay" panose="020B0604020202020204" charset="0"/>
                <a:sym typeface="Cambay"/>
              </a:rPr>
              <a:t>The </a:t>
            </a:r>
            <a:r>
              <a:rPr lang="en-US" sz="1200" b="1" dirty="0">
                <a:solidFill>
                  <a:srgbClr val="0F0F0F"/>
                </a:solidFill>
                <a:latin typeface="Cambay" panose="020B0604020202020204" charset="0"/>
                <a:cs typeface="Cambay" panose="020B0604020202020204" charset="0"/>
                <a:sym typeface="Cambay"/>
              </a:rPr>
              <a:t>split_dataset</a:t>
            </a:r>
            <a:r>
              <a:rPr lang="en-US" sz="1200" dirty="0">
                <a:solidFill>
                  <a:srgbClr val="0F0F0F"/>
                </a:solidFill>
                <a:latin typeface="Cambay" panose="020B0604020202020204" charset="0"/>
                <a:cs typeface="Cambay" panose="020B0604020202020204" charset="0"/>
                <a:sym typeface="Cambay"/>
              </a:rPr>
              <a:t> function is defined to split the dataset into training and testing sets. It reshapes the image data to be compatible with the CNN model.</a:t>
            </a:r>
          </a:p>
        </p:txBody>
      </p:sp>
      <p:pic>
        <p:nvPicPr>
          <p:cNvPr id="10" name="Picture 9">
            <a:extLst>
              <a:ext uri="{FF2B5EF4-FFF2-40B4-BE49-F238E27FC236}">
                <a16:creationId xmlns:a16="http://schemas.microsoft.com/office/drawing/2014/main" id="{5C69EC53-4C8E-B0C8-2247-52A75EC86E10}"/>
              </a:ext>
            </a:extLst>
          </p:cNvPr>
          <p:cNvPicPr>
            <a:picLocks noChangeAspect="1"/>
          </p:cNvPicPr>
          <p:nvPr/>
        </p:nvPicPr>
        <p:blipFill rotWithShape="1">
          <a:blip r:embed="rId3"/>
          <a:srcRect r="12011"/>
          <a:stretch/>
        </p:blipFill>
        <p:spPr>
          <a:xfrm>
            <a:off x="4017416" y="1686033"/>
            <a:ext cx="4249418" cy="927674"/>
          </a:xfrm>
          <a:prstGeom prst="rect">
            <a:avLst/>
          </a:prstGeom>
        </p:spPr>
      </p:pic>
      <p:sp>
        <p:nvSpPr>
          <p:cNvPr id="13" name="Google Shape;5565;p42">
            <a:extLst>
              <a:ext uri="{FF2B5EF4-FFF2-40B4-BE49-F238E27FC236}">
                <a16:creationId xmlns:a16="http://schemas.microsoft.com/office/drawing/2014/main" id="{C2EEEB03-484D-4A37-509E-EF34B787355C}"/>
              </a:ext>
            </a:extLst>
          </p:cNvPr>
          <p:cNvSpPr txBox="1">
            <a:spLocks/>
          </p:cNvSpPr>
          <p:nvPr/>
        </p:nvSpPr>
        <p:spPr>
          <a:xfrm>
            <a:off x="7943519" y="4211232"/>
            <a:ext cx="732648" cy="39635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1pPr>
            <a:lvl2pPr marL="914400" marR="0" lvl="1"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2pPr>
            <a:lvl3pPr marL="1371600" marR="0" lvl="2"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3pPr>
            <a:lvl4pPr marL="1828800" marR="0" lvl="3"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4pPr>
            <a:lvl5pPr marL="2286000" marR="0" lvl="4"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5pPr>
            <a:lvl6pPr marL="2743200" marR="0" lvl="5"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6pPr>
            <a:lvl7pPr marL="3200400" marR="0" lvl="6"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7pPr>
            <a:lvl8pPr marL="3657600" marR="0" lvl="7"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8pPr>
            <a:lvl9pPr marL="4114800" marR="0" lvl="8" indent="-317500" algn="ctr"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9pPr>
          </a:lstStyle>
          <a:p>
            <a:pPr marL="0" indent="0"/>
            <a:r>
              <a:rPr lang="en" sz="3200" b="1" dirty="0">
                <a:latin typeface="Alice" panose="020B0604020202020204" charset="0"/>
                <a:ea typeface="Alice" panose="020B0604020202020204" charset="0"/>
              </a:rPr>
              <a:t>5.2</a:t>
            </a:r>
          </a:p>
        </p:txBody>
      </p:sp>
    </p:spTree>
    <p:extLst>
      <p:ext uri="{BB962C8B-B14F-4D97-AF65-F5344CB8AC3E}">
        <p14:creationId xmlns:p14="http://schemas.microsoft.com/office/powerpoint/2010/main" val="2142124937"/>
      </p:ext>
    </p:extLst>
  </p:cSld>
  <p:clrMapOvr>
    <a:masterClrMapping/>
  </p:clrMapOvr>
</p:sld>
</file>

<file path=ppt/theme/theme1.xml><?xml version="1.0" encoding="utf-8"?>
<a:theme xmlns:a="http://schemas.openxmlformats.org/drawingml/2006/main" name="Master Degree Final Year Project by Slidesgo">
  <a:themeElements>
    <a:clrScheme name="Simple Light">
      <a:dk1>
        <a:srgbClr val="262342"/>
      </a:dk1>
      <a:lt1>
        <a:srgbClr val="F0EDE4"/>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26234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864</Words>
  <Application>Microsoft Office PowerPoint</Application>
  <PresentationFormat>On-screen Show (16:9)</PresentationFormat>
  <Paragraphs>90</Paragraphs>
  <Slides>17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Alice</vt:lpstr>
      <vt:lpstr>DM Sans</vt:lpstr>
      <vt:lpstr>Lucida Calligraphy</vt:lpstr>
      <vt:lpstr>Söhne</vt:lpstr>
      <vt:lpstr>Arial</vt:lpstr>
      <vt:lpstr>Anaheim</vt:lpstr>
      <vt:lpstr>Cambay</vt:lpstr>
      <vt:lpstr>Bebas Neue</vt:lpstr>
      <vt:lpstr>Master Degree Final Year Project by Slidesgo</vt:lpstr>
      <vt:lpstr>Shri Guru Gobind Singhji Institute of Engineering and Technology</vt:lpstr>
      <vt:lpstr>Table of contents</vt:lpstr>
      <vt:lpstr>Introduction</vt:lpstr>
      <vt:lpstr>Objectives</vt:lpstr>
      <vt:lpstr>Details of Dataset</vt:lpstr>
      <vt:lpstr>Methodology</vt:lpstr>
      <vt:lpstr>Code</vt:lpstr>
      <vt:lpstr>Importing Libraries</vt:lpstr>
      <vt:lpstr>Loading Data and Splitting Data</vt:lpstr>
      <vt:lpstr>Define CNN Model</vt:lpstr>
      <vt:lpstr>Model Training and Evaluation</vt:lpstr>
      <vt:lpstr>Model Training and Evaluation</vt:lpstr>
      <vt:lpstr>Model Predictions and Evaluation Metrics</vt:lpstr>
      <vt:lpstr>Test Harness</vt:lpstr>
      <vt:lpstr>Analysis</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Degree Final Year Project</dc:title>
  <dc:creator>Shlok Ingle</dc:creator>
  <cp:lastModifiedBy>Shlok Ingle</cp:lastModifiedBy>
  <cp:revision>3</cp:revision>
  <dcterms:modified xsi:type="dcterms:W3CDTF">2023-11-24T21:35:27Z</dcterms:modified>
</cp:coreProperties>
</file>