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463-C7F2-43C8-AFE5-0202AEAC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77E8-111A-4206-A203-44CD4EF6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4342-C13A-4830-B3BE-7F6DB4EF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4603-DF33-46DA-A271-C68741B2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37E1-83C2-4659-BD3A-C857A874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5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3F70-C38B-490A-8D94-5412D500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4D6C-B1E3-448A-BDFA-DCF1AA3C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93E4-A2A1-436F-918A-4E29A7C8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63DC-1307-4333-9264-E33A4604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E447-196A-474C-BB54-CD235D4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683A0-B4A8-411D-9C8E-BC575464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BD2F8-43DC-4E70-BD68-F867DBB76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9864-508C-40A7-8D8D-7B612AB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E334-A365-4EB4-8C57-362F447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066B-33EC-4548-B23B-E149C83D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7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9DA7-395D-440C-A457-41CE8F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27BE-CF60-4D5E-954F-7A783668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B6CD-2606-43F2-BE3C-0ACEBB6B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7A79-33D3-4D50-9838-3359F354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1F15-C1E2-400C-B091-3E7F385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0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87B-75D2-40F8-B2DB-6665B0A0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3F5E-809C-4553-828D-84B9F709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5D42-1EC2-4580-96E2-C948037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0890-3E99-40FE-9475-43EC271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91F5-5993-4FC5-A983-8FEDF5D6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4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D0A7-AF5B-4F49-AD2B-D0276C5C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F373-E411-4DDA-941F-E8A8B9315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1460-7FAD-489C-B26C-1820D794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5538B-970F-43E7-9602-38D06AA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A652-F04E-4C03-B9EB-71182B23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E1CC-3CF8-4E6B-AF7C-ADE1A668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E17E-9BD7-4FC7-AE3E-C3BC3F75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5258-4BF2-4753-B6AF-CBB8B41C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3540-23E7-421F-924B-D51FD9BD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FD8BA-F506-47A8-ADB9-AB5B13B77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82EBC-E7B0-46A9-841F-0ED002C1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F8520-8A8D-44D6-87D6-09B58D5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2DC2-D403-44B6-915C-3DA7424A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D9A77-3380-4258-B6EC-6C2D042D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2D72-B696-4476-86DA-7CCD424D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30ECD-A5B0-4231-87C7-0799F9F5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6B7D-76B5-4325-B544-F173D90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BB2EA-550C-4AA3-BF7E-5CDE095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5F82-0F2F-455E-848D-3C75C58D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EA6-23D7-4653-93E6-ACED5B1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D9EE-463C-46BE-B978-1D7B876F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8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66C-2D26-413B-9DB3-E8B0F196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7CE9-693B-4690-8457-1E934AB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8DCB-394C-4F8A-BD6F-EB49C017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B9F3-1A7F-43B0-8CF0-C0C5450F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048AE-E06E-4A7C-A463-B7801FFE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2D7F-B93C-434B-B7E1-E16D65AD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0A3-901C-4E47-8327-43963C32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44E1-A1B2-4229-8E3B-1046B92E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E8CE3-CC09-4B28-A9DD-60387607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D62E-847C-43CC-8CBC-A1A7DEE7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D60C-FA56-41CB-B404-2C5AA5E2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47FF7-8CDA-4E30-9496-94409848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A79F8-93E6-46EE-8CBA-DF683786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3334-2900-4E8A-A72D-997720C4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ECC2-FDA9-471C-A7D6-191EC04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4705-B401-4DAF-8DB4-E849D012301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883A-550A-4D37-8EE4-4B3EB1A5B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604D-52AD-4F97-A463-562AB2D47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7D6D-7110-4EF9-B558-0707DE50D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8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F1942-FC7C-461A-A7F7-BF3522E7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12916"/>
            <a:ext cx="8030696" cy="1371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98436-CE55-4E93-8E04-D996683CB2D7}"/>
              </a:ext>
            </a:extLst>
          </p:cNvPr>
          <p:cNvSpPr txBox="1"/>
          <p:nvPr/>
        </p:nvSpPr>
        <p:spPr>
          <a:xfrm>
            <a:off x="2563906" y="2605817"/>
            <a:ext cx="7324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TEAM NAME :- TECH BUSTERS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F1712-654B-4AA1-8D0C-30068E4BF544}"/>
              </a:ext>
            </a:extLst>
          </p:cNvPr>
          <p:cNvSpPr txBox="1"/>
          <p:nvPr/>
        </p:nvSpPr>
        <p:spPr>
          <a:xfrm>
            <a:off x="4598894" y="3793592"/>
            <a:ext cx="3756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TEAM MEMBERS :-</a:t>
            </a:r>
          </a:p>
          <a:p>
            <a:pPr marL="342900" indent="-342900">
              <a:buAutoNum type="arabicParenR"/>
            </a:pPr>
            <a:r>
              <a:rPr lang="en-IN" sz="2800" dirty="0"/>
              <a:t>VEDANT PATIL </a:t>
            </a:r>
          </a:p>
          <a:p>
            <a:pPr marL="342900" indent="-342900">
              <a:buAutoNum type="arabicParenR"/>
            </a:pPr>
            <a:r>
              <a:rPr lang="en-IN" sz="2800" dirty="0"/>
              <a:t>SHLOK ANGLE </a:t>
            </a:r>
          </a:p>
          <a:p>
            <a:pPr marL="342900" indent="-342900">
              <a:buAutoNum type="arabicParenR"/>
            </a:pPr>
            <a:r>
              <a:rPr lang="en-IN" sz="2800" dirty="0"/>
              <a:t>AMIT MARATHE</a:t>
            </a:r>
          </a:p>
          <a:p>
            <a:pPr marL="342900" indent="-342900">
              <a:buAutoNum type="arabicParenR"/>
            </a:pPr>
            <a:r>
              <a:rPr lang="en-IN" sz="2800" dirty="0"/>
              <a:t>TEJAS PATIL</a:t>
            </a:r>
          </a:p>
          <a:p>
            <a:r>
              <a:rPr lang="en-IN" sz="2800" dirty="0"/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7322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E46AA-6057-499B-BAE0-D5E30EBB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12" y="6238789"/>
            <a:ext cx="3753374" cy="619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F47E9-FDE2-459F-8961-8D671B9DADDB}"/>
              </a:ext>
            </a:extLst>
          </p:cNvPr>
          <p:cNvSpPr txBox="1"/>
          <p:nvPr/>
        </p:nvSpPr>
        <p:spPr>
          <a:xfrm>
            <a:off x="3733800" y="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AEBB-B009-47BF-8A66-E22678399EB5}"/>
              </a:ext>
            </a:extLst>
          </p:cNvPr>
          <p:cNvSpPr txBox="1"/>
          <p:nvPr/>
        </p:nvSpPr>
        <p:spPr>
          <a:xfrm>
            <a:off x="1864659" y="2018838"/>
            <a:ext cx="8050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effectLst/>
                <a:latin typeface="__Inter_36bd41"/>
              </a:rPr>
              <a:t>Movies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__Inter_36bd41"/>
              </a:rPr>
              <a:t>One trailer per movie doesn't quite cover everyone's favorite parts. Can AI generate trailers with different highlights for varying demographic needs?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7A0DB-B51A-4DCC-9BAB-AA958D556462}"/>
              </a:ext>
            </a:extLst>
          </p:cNvPr>
          <p:cNvSpPr txBox="1"/>
          <p:nvPr/>
        </p:nvSpPr>
        <p:spPr>
          <a:xfrm>
            <a:off x="1945341" y="1649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7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44D21-4D62-48AB-87F2-B9AD222BD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7" y="0"/>
            <a:ext cx="8426824" cy="6320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C39B6-9610-4314-9011-A9C537CA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28" y="6325073"/>
            <a:ext cx="3230357" cy="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F359D-8D79-4625-9574-194DB609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12" y="6238789"/>
            <a:ext cx="3753374" cy="619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9F30A-687E-4A56-A7CB-CB1FFC656226}"/>
              </a:ext>
            </a:extLst>
          </p:cNvPr>
          <p:cNvSpPr txBox="1"/>
          <p:nvPr/>
        </p:nvSpPr>
        <p:spPr>
          <a:xfrm>
            <a:off x="466165" y="242047"/>
            <a:ext cx="113403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/>
              <a:t>The website will ask the user to upload a video file.</a:t>
            </a:r>
          </a:p>
          <a:p>
            <a:pPr marL="514350" indent="-514350">
              <a:buAutoNum type="arabicPeriod"/>
            </a:pPr>
            <a:r>
              <a:rPr lang="en-US" sz="3600" dirty="0"/>
              <a:t> The uploaded video file will then be converted into jpg frames. </a:t>
            </a:r>
          </a:p>
          <a:p>
            <a:pPr marL="514350" indent="-514350">
              <a:buAutoNum type="arabicPeriod"/>
            </a:pPr>
            <a:r>
              <a:rPr lang="en-US" sz="3600" dirty="0"/>
              <a:t>The frames will then be categories into various classes such as action films, kids content etc.</a:t>
            </a:r>
          </a:p>
          <a:p>
            <a:pPr marL="514350" indent="-514350">
              <a:buAutoNum type="arabicPeriod"/>
            </a:pPr>
            <a:r>
              <a:rPr lang="en-US" sz="3600" dirty="0"/>
              <a:t>The user will be prompted to enter age and gender to cater the trailer generation ai</a:t>
            </a:r>
          </a:p>
          <a:p>
            <a:pPr marL="514350" indent="-514350">
              <a:buAutoNum type="arabicPeriod"/>
            </a:pPr>
            <a:r>
              <a:rPr lang="en-US" sz="3600" dirty="0"/>
              <a:t> According to the entered age the ai will select the scenes from the video and generate a trailer appropriate to that age group and gender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2794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DBD61-98E0-4FCE-A2BA-27A2260A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71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__Inter_36bd41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2024-10-26T06:55:38Z</dcterms:created>
  <dcterms:modified xsi:type="dcterms:W3CDTF">2024-10-26T07:24:31Z</dcterms:modified>
</cp:coreProperties>
</file>