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3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36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4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82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88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94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79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7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012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23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5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3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215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9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2C2C-5EED-4EFC-995A-49E5ADCBB661}" type="datetimeFigureOut">
              <a:rPr lang="he-IL" smtClean="0"/>
              <a:t>א'/סיון/תשפ"א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E7D9-A35B-4707-998F-FC359F4B0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71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445191" y="1606729"/>
            <a:ext cx="8144134" cy="24477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Baby Go</a:t>
            </a:r>
            <a:endParaRPr lang="he-IL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9222376" y="2625632"/>
            <a:ext cx="2717075" cy="1528357"/>
          </a:xfrm>
        </p:spPr>
        <p:txBody>
          <a:bodyPr>
            <a:noAutofit/>
          </a:bodyPr>
          <a:lstStyle/>
          <a:p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מציגים:</a:t>
            </a:r>
            <a:endParaRPr lang="he-IL" sz="3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נאור גבאי</a:t>
            </a:r>
          </a:p>
          <a:p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שלומי איפרגן</a:t>
            </a:r>
            <a:endParaRPr lang="he-IL" sz="3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30" name="Picture 6" descr="The Diary Apps - Users - Baby Diaries App baby tra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46" y="2521918"/>
            <a:ext cx="1269062" cy="17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721" y="757646"/>
            <a:ext cx="9211492" cy="1040969"/>
          </a:xfrm>
        </p:spPr>
        <p:txBody>
          <a:bodyPr>
            <a:normAutofit fontScale="90000"/>
          </a:bodyPr>
          <a:lstStyle/>
          <a:p>
            <a:pPr algn="ctr"/>
            <a:r>
              <a:rPr lang="he-IL" sz="7200" dirty="0" smtClean="0">
                <a:latin typeface="Bauhaus 93" panose="04030905020B02020C02" pitchFamily="82" charset="0"/>
              </a:rPr>
              <a:t>רקע ופתיחה</a:t>
            </a:r>
            <a:endParaRPr lang="he-IL" sz="7200" dirty="0">
              <a:latin typeface="Bauhaus 93" panose="04030905020B02020C02" pitchFamily="8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5943" y="2033746"/>
            <a:ext cx="11821886" cy="5438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אין בחיים דבר חשוב יותר להורים מאשר הילדים בעיקר כאשר הם פעוטים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ולכן הורים רבים מוטרדים משאלות רבות כגון : 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התפתחותו המוטורית של הפעוט תקינה?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התפתחותו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הקוגניטיבית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תקינה?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התפתחותו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הרגשית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תקינה?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מצבו הבריאותי תקין ומתפתח כראוי 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הוא חשוף לשמש יותר מדי 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האם התזונה שלו נכונה ?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וכמובן עוד שאלות נוספות אשר לפעמים נותרות ללא מענה.</a:t>
            </a:r>
          </a:p>
          <a:p>
            <a:pPr marL="0" indent="0">
              <a:buNone/>
            </a:pPr>
            <a:endParaRPr lang="he-IL" sz="20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קשה מאוד להשיב לשאלות הללו, כיוון שאין להן תשובות מדויקות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התפתחותו של התינוק תלויה בגורמים שונים, אשר משתנים בחלקם לאורך תקופת הגדילה בצורה אינדיבידואלית בין כל תינוק ותינוק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 ואף קשורים בקשר ישיר לגורם התורשתי.</a:t>
            </a: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אך עם זאת יש חשיבות רבה גם לגורמים נוספים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אשר יכולים לסייע במתן חיזוי וידע מקדים להתפתחותו התקינה של הפעוט.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6" descr="Your baby's skin » Plun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57" y="3137531"/>
            <a:ext cx="3042592" cy="18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 smtClean="0"/>
              <a:t>ראיה עסקית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6819" y="2256700"/>
            <a:ext cx="10961914" cy="4351338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כיום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ניתן ללמוד ולחקור באופן עצמאי על התפתחותו של הפעוט על ידי קריאת מאמרים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התייעצות עם רופאים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קריאת ספרי מדע ורפואה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התייעצות עם בני משפחה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חברים ועוד.  אך עם זאת לא קיים מענה או פתרון ממשי אשר עונה על השאלות הרבות באופן חד משמעי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 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ולכן הורים רבים נותרים עם סימני שאלה וחששות רבות לגבי גדילה והתפתחות תקינה של ילדיהם.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מבחינה עסקית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שימוש בפתרון טכנולוגי עבור הבעיה יהווה כמקור פתרון ראשון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מהיר ממוקד ויעיל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אשר ישמש הורים רבים. תינתן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אפשרות בפני ההורים לתכנן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ללמוד ואף לעקוב אחר קצב הגדילה וההתפתחות של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פעוטם ולצבור ידע נרחב בזמן אמת.</a:t>
            </a:r>
          </a:p>
          <a:p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05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6131" y="613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 smtClean="0"/>
              <a:t>הערך העסקי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86394" y="23755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מטרתה העיקרית של אפליקציית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 Baby Go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היא הענקת ביטחון וידע נרחב עבור הורים אשר מעוניינים ללמוד ולעקוב אחר קצב ההתפתחות של בנם ולדאוג שהיא אכן תקינה ומתפתחת כראוי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האפליקציה בודקת מספר פרמטרים לדוגמא : משקל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גובה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היקף ראש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גיל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כמות ברזל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חשיפה למסכים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ויטמינים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ועוד רבים נוספים אשר מהווים בסיס מדעי לקצב הגדילה וההתפתחות של הפעוט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endParaRPr lang="he-IL" sz="20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יתרה מכך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בעזרת האפליקציה ניתן יהיה לצפות ולחזות בעיות התפתחותיות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אשר יחולקו ל3 קבוצות עיקריות :</a:t>
            </a:r>
          </a:p>
          <a:p>
            <a:pPr marL="457200" indent="-457200">
              <a:buAutoNum type="arabicPeriod"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בעיה קוגניטיבית</a:t>
            </a:r>
          </a:p>
          <a:p>
            <a:pPr marL="457200" indent="-457200">
              <a:buAutoNum type="arabicPeriod"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בעיה מוטורית</a:t>
            </a:r>
          </a:p>
          <a:p>
            <a:pPr marL="457200" indent="-457200">
              <a:buAutoNum type="arabicPeriod"/>
            </a:pP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בעיה פיזיולוגית</a:t>
            </a:r>
            <a:endParaRPr lang="he-IL" sz="20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10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875211" y="63069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he-IL" sz="6000" dirty="0" smtClean="0"/>
              <a:t>החיבור לכריית מידע ולבינה המלאכותית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43149" y="2152196"/>
            <a:ext cx="10515600" cy="4351338"/>
          </a:xfrm>
        </p:spPr>
        <p:txBody>
          <a:bodyPr>
            <a:noAutofit/>
          </a:bodyPr>
          <a:lstStyle/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מתבססת על איסוף מידע נרחב מהרשת הכוללת מס' רחב של פרמטרים אשר בעזרתם יוכל המשתמש לעקוב ולחזות בקצב הגדילה של התינוק ואף לוודא את תקינותו.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מתוך איסוף המידע הנרחב המערכת תשמור מדדים תקינים אשר נבדקו ונחקרו בקפידה רבה עבור הפרמטרים אשר ברצונה לבדוק.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המשתמש ימלא וידווח בזמן אמת אחר הפרמטרים הדרושים למערכת.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תבצע מודל חיזוי על סמך נתוני המשתמש (קבוצת הבקרה)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ונתוני המערכת הקיימים (קבוצת האימון) ולבסוף תדע לסווג האם הפרמטרים של התינוק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אכן תקינים ובמידה ולא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תסווג אותו לקבוצת הבעיות הרלוונטיות.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לפרמטרים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אשר המערכת חזתה כי אינם תקינים ודורשים שינוי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יצורפו הודעות למשתמש על אפשרויות סיוע לתיקון המצב הקיים מתוך המידע הנאסף מהרשת.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תשמור את הנתונים של המשתמש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ויהיה באפשרותו לעקוב באופן סדיר ורציף אחר הדיווחים וקצב ההתפתחות מעת לעת.</a:t>
            </a:r>
          </a:p>
        </p:txBody>
      </p:sp>
    </p:spTree>
    <p:extLst>
      <p:ext uri="{BB962C8B-B14F-4D97-AF65-F5344CB8AC3E}">
        <p14:creationId xmlns:p14="http://schemas.microsoft.com/office/powerpoint/2010/main" val="2682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 smtClean="0"/>
              <a:t>תוכנית העבודה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60238" y="2344780"/>
            <a:ext cx="10178322" cy="3593591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המשתמש נכנס לאפליקציה ומזין את הנתונים הדרושים למערכת.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מריצה אלגוריתם אשר מבצע סריקה מקיפה על הנתונים של המשתמש.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מסווגת את הנתונים בעזרת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האלגוריתם ולבסוף מציגה בפני המשתמש את הקבוצה אליה שייך הפעוט (בעיה מוטורית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קוגניטיבית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פיזיולוגית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תקין) </a:t>
            </a:r>
            <a:r>
              <a:rPr lang="en-US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ובמידת הצורך מציעה את הסיוע הנדרש על מנת לשפר את המצב הקיים.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המערכת תשמור את הנתונים של המשתמש על מנת לאפשר למשתמש לבצע מעקב עתידי באופן סדיר של התפתחות הפעוט.</a:t>
            </a:r>
          </a:p>
          <a:p>
            <a:pPr marL="0" indent="0">
              <a:buNone/>
            </a:pP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8120" y="678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200" dirty="0" smtClean="0"/>
              <a:t>תודה על ההקשבה!</a:t>
            </a:r>
            <a:endParaRPr lang="he-IL" sz="7200" dirty="0"/>
          </a:p>
        </p:txBody>
      </p:sp>
      <p:pic>
        <p:nvPicPr>
          <p:cNvPr id="4" name="Picture 4" descr="Why use specific baby skin care products? | BIODE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17" y="2821577"/>
            <a:ext cx="4715691" cy="29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546</TotalTime>
  <Words>568</Words>
  <Application>Microsoft Office PowerPoint</Application>
  <PresentationFormat>מסך רחב</PresentationFormat>
  <Paragraphs>39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Bauhaus 93</vt:lpstr>
      <vt:lpstr>David</vt:lpstr>
      <vt:lpstr>Times New Roman</vt:lpstr>
      <vt:lpstr>Trebuchet MS</vt:lpstr>
      <vt:lpstr>ברלין</vt:lpstr>
      <vt:lpstr>Baby Go</vt:lpstr>
      <vt:lpstr>רקע ופתיחה</vt:lpstr>
      <vt:lpstr>ראיה עסקית</vt:lpstr>
      <vt:lpstr>הערך העסקי</vt:lpstr>
      <vt:lpstr>החיבור לכריית מידע ולבינה המלאכותית</vt:lpstr>
      <vt:lpstr>תוכנית העבודה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82</cp:revision>
  <dcterms:created xsi:type="dcterms:W3CDTF">2021-04-08T15:57:40Z</dcterms:created>
  <dcterms:modified xsi:type="dcterms:W3CDTF">2021-05-12T08:55:09Z</dcterms:modified>
</cp:coreProperties>
</file>