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13"/>
  </p:notesMasterIdLst>
  <p:sldIdLst>
    <p:sldId id="257" r:id="rId5"/>
    <p:sldId id="277" r:id="rId6"/>
    <p:sldId id="279" r:id="rId7"/>
    <p:sldId id="278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004C0-A0F0-41B9-97E6-1616F79A6CA1}" v="4" dt="2025-05-06T12:47:23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D4D3-2E32-4AE2-9355-559E747A826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DDF3-CFC3-40C0-B288-2F43B446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flow and model </a:t>
            </a:r>
            <a:r>
              <a:rPr lang="en-US" dirty="0" err="1"/>
              <a:t>architecturte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9B226-C9A0-4F2E-8FB6-1ABBD3945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FF2A1E-1F13-4D95-B202-10B7563D480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FF2A1E-1F13-4D95-B202-10B7563D480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AF4D-8A3C-7795-303A-69F51810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975100"/>
          </a:xfrm>
        </p:spPr>
        <p:txBody>
          <a:bodyPr>
            <a:noAutofit/>
          </a:bodyPr>
          <a:lstStyle/>
          <a:p>
            <a:r>
              <a:rPr lang="en-US" sz="5400" dirty="0"/>
              <a:t>An Application for secure email exchange: encryption-</a:t>
            </a:r>
            <a:br>
              <a:rPr lang="en-US" sz="5400" dirty="0"/>
            </a:br>
            <a:r>
              <a:rPr lang="en-US" sz="5400" dirty="0"/>
              <a:t>decryption with Blowfish, key delivery with </a:t>
            </a:r>
            <a:r>
              <a:rPr lang="en-US" sz="5400" dirty="0" err="1"/>
              <a:t>McEliece</a:t>
            </a:r>
            <a:br>
              <a:rPr lang="en-US" sz="5400" dirty="0"/>
            </a:br>
            <a:r>
              <a:rPr lang="en-US" sz="5400" dirty="0"/>
              <a:t>cryptosystem + EC DSA signature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180D0-D82F-5288-A770-CC55DF8DF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144"/>
            <a:ext cx="9144000" cy="19646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         </a:t>
            </a:r>
            <a:r>
              <a:rPr lang="en-US" u="sng" dirty="0"/>
              <a:t>Name</a:t>
            </a:r>
            <a:r>
              <a:rPr lang="en-US" dirty="0"/>
              <a:t>                               </a:t>
            </a:r>
            <a:r>
              <a:rPr lang="en-US" u="sng" dirty="0"/>
              <a:t>ID</a:t>
            </a:r>
          </a:p>
          <a:p>
            <a:r>
              <a:rPr lang="en-US" dirty="0"/>
              <a:t>Shahar Berenson 				208608414</a:t>
            </a:r>
          </a:p>
          <a:p>
            <a:r>
              <a:rPr lang="en-US" dirty="0"/>
              <a:t>Shlomi Fridman 					318187002</a:t>
            </a:r>
          </a:p>
          <a:p>
            <a:r>
              <a:rPr lang="en-US" dirty="0"/>
              <a:t>Omer Goldstein 					205906258</a:t>
            </a:r>
          </a:p>
        </p:txBody>
      </p:sp>
    </p:spTree>
    <p:extLst>
      <p:ext uri="{BB962C8B-B14F-4D97-AF65-F5344CB8AC3E}">
        <p14:creationId xmlns:p14="http://schemas.microsoft.com/office/powerpoint/2010/main" val="132256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14E-3047-1915-0707-3CB66C6C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pic>
        <p:nvPicPr>
          <p:cNvPr id="12" name="Content Placeholder 11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8769269-579D-FC5A-D27F-3F64BC65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984" y="2578100"/>
            <a:ext cx="2324604" cy="233680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95A09C-1817-E9AD-DAB0-1034FC468F3B}"/>
              </a:ext>
            </a:extLst>
          </p:cNvPr>
          <p:cNvSpPr txBox="1">
            <a:spLocks/>
          </p:cNvSpPr>
          <p:nvPr/>
        </p:nvSpPr>
        <p:spPr>
          <a:xfrm>
            <a:off x="8637173" y="5064125"/>
            <a:ext cx="2846226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Shahar Berenson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213C64-90B9-B5D0-3CC9-59842F70DD4A}"/>
              </a:ext>
            </a:extLst>
          </p:cNvPr>
          <p:cNvSpPr txBox="1">
            <a:spLocks/>
          </p:cNvSpPr>
          <p:nvPr/>
        </p:nvSpPr>
        <p:spPr>
          <a:xfrm>
            <a:off x="4910369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Omer Goldstein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AACD0C-69F3-17BD-4395-A2F75D71FAB9}"/>
              </a:ext>
            </a:extLst>
          </p:cNvPr>
          <p:cNvSpPr txBox="1">
            <a:spLocks/>
          </p:cNvSpPr>
          <p:nvPr/>
        </p:nvSpPr>
        <p:spPr>
          <a:xfrm>
            <a:off x="947853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Shlomi Fridman</a:t>
            </a:r>
          </a:p>
        </p:txBody>
      </p:sp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3CD98B70-1DB6-C0C5-B2CC-602404FFD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6" y="2578100"/>
            <a:ext cx="2324604" cy="2341823"/>
          </a:xfrm>
          <a:prstGeom prst="rect">
            <a:avLst/>
          </a:prstGeom>
        </p:spPr>
      </p:pic>
      <p:pic>
        <p:nvPicPr>
          <p:cNvPr id="19" name="Picture 18" descr="A person wearing sunglasses and backpack&#10;&#10;Description automatically generated">
            <a:extLst>
              <a:ext uri="{FF2B5EF4-FFF2-40B4-BE49-F238E27FC236}">
                <a16:creationId xmlns:a16="http://schemas.microsoft.com/office/drawing/2014/main" id="{856DE587-FFA0-8E25-F7EE-2E4A43CA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8100"/>
            <a:ext cx="2324605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979-C56F-94C1-EDC1-CD66EC7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8C63-3A4C-146D-33F9-393BC92D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5FAD-5B93-F5FE-6EC3-B373A40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8846-F08B-00DF-068D-154D8B37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37F-7CAC-9F01-3D6A-9B054218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6764-401B-5F17-A636-63CA8110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70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3ABA-0CD1-864A-C658-376BE54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decipher with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8B-3BFF-25A7-C22F-17EA37DC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517A-27A8-A120-4438-2C1E3CD6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3414-874A-CEEC-633F-C905E23E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7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288-342E-EA10-AA37-F42658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D67E-2A13-CFBE-7FA0-777A7BA2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6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533B1092E7D145A9BA91CDD86ED454" ma:contentTypeVersion="15" ma:contentTypeDescription="Create a new document." ma:contentTypeScope="" ma:versionID="a69725e3e5755fe7ea146dd1394aca70">
  <xsd:schema xmlns:xsd="http://www.w3.org/2001/XMLSchema" xmlns:xs="http://www.w3.org/2001/XMLSchema" xmlns:p="http://schemas.microsoft.com/office/2006/metadata/properties" xmlns:ns3="7480d4d1-d0c4-4454-afbf-f8adc94c61a9" xmlns:ns4="5ee8e921-8df8-4dab-b498-9cbdafab85af" targetNamespace="http://schemas.microsoft.com/office/2006/metadata/properties" ma:root="true" ma:fieldsID="5848f545f59b5a6de7572048428bffca" ns3:_="" ns4:_="">
    <xsd:import namespace="7480d4d1-d0c4-4454-afbf-f8adc94c61a9"/>
    <xsd:import namespace="5ee8e921-8df8-4dab-b498-9cbdafab85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d4d1-d0c4-4454-afbf-f8adc94c6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8e921-8df8-4dab-b498-9cbdafab8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80d4d1-d0c4-4454-afbf-f8adc94c61a9" xsi:nil="true"/>
  </documentManagement>
</p:properties>
</file>

<file path=customXml/itemProps1.xml><?xml version="1.0" encoding="utf-8"?>
<ds:datastoreItem xmlns:ds="http://schemas.openxmlformats.org/officeDocument/2006/customXml" ds:itemID="{28FE47B3-7630-4512-B3F8-B1A8CE5E5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80d4d1-d0c4-4454-afbf-f8adc94c61a9"/>
    <ds:schemaRef ds:uri="5ee8e921-8df8-4dab-b498-9cbdafab8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9C5EEE-F1A0-4304-BAD3-4B1A75818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408F56-9A13-4A87-A165-FA692790BA4D}">
  <ds:schemaRefs>
    <ds:schemaRef ds:uri="http://schemas.microsoft.com/office/2006/documentManagement/types"/>
    <ds:schemaRef ds:uri="http://schemas.microsoft.com/office/infopath/2007/PartnerControls"/>
    <ds:schemaRef ds:uri="7480d4d1-d0c4-4454-afbf-f8adc94c61a9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5ee8e921-8df8-4dab-b498-9cbdafab85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82</Words>
  <Application>Microsoft Office PowerPoint</Application>
  <PresentationFormat>Widescreen</PresentationFormat>
  <Paragraphs>17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Calibri</vt:lpstr>
      <vt:lpstr>Calibri Light</vt:lpstr>
      <vt:lpstr>Retrospect</vt:lpstr>
      <vt:lpstr>An Application for secure email exchange: encryption- decryption with Blowfish, key delivery with McEliece cryptosystem + EC DSA signature</vt:lpstr>
      <vt:lpstr>Members</vt:lpstr>
      <vt:lpstr>How the cipher works</vt:lpstr>
      <vt:lpstr>Original Text</vt:lpstr>
      <vt:lpstr>Encrypted Text</vt:lpstr>
      <vt:lpstr>How to decipher with the key</vt:lpstr>
      <vt:lpstr>Digital Signature</vt:lpstr>
      <vt:lpstr>Hash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שחר ברנסון</dc:creator>
  <cp:lastModifiedBy>שחר ברנסון</cp:lastModifiedBy>
  <cp:revision>2</cp:revision>
  <dcterms:created xsi:type="dcterms:W3CDTF">2025-05-06T12:17:12Z</dcterms:created>
  <dcterms:modified xsi:type="dcterms:W3CDTF">2025-05-06T12:49:36Z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0x0101001E533B1092E7D145A9BA91CDD86ED454</vt:lpwstr>
  </property>
</Properties>
</file>