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15"/>
  </p:notesMasterIdLst>
  <p:sldIdLst>
    <p:sldId id="257" r:id="rId5"/>
    <p:sldId id="277" r:id="rId6"/>
    <p:sldId id="279" r:id="rId7"/>
    <p:sldId id="284" r:id="rId8"/>
    <p:sldId id="278" r:id="rId9"/>
    <p:sldId id="280" r:id="rId10"/>
    <p:sldId id="281" r:id="rId11"/>
    <p:sldId id="282" r:id="rId12"/>
    <p:sldId id="285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6004C0-A0F0-41B9-97E6-1616F79A6CA1}" v="4" dt="2025-05-06T12:47:2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722" autoAdjust="0"/>
  </p:normalViewPr>
  <p:slideViewPr>
    <p:cSldViewPr snapToGrid="0">
      <p:cViewPr varScale="1">
        <p:scale>
          <a:sx n="93" d="100"/>
          <a:sy n="93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-63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D4D3-2E32-4AE2-9355-559E747A8267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DDF3-CFC3-40C0-B288-2F43B446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4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flow and model </a:t>
            </a:r>
            <a:r>
              <a:rPr lang="en-US" dirty="0" err="1"/>
              <a:t>architecturte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9B226-C9A0-4F2E-8FB6-1ABBD39453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 Blowfish</a:t>
            </a:r>
            <a:r>
              <a:rPr lang="en-US" dirty="0"/>
              <a:t> is a symmetric block cipher that encrypts data in </a:t>
            </a:r>
            <a:r>
              <a:rPr lang="en-US" b="1" dirty="0"/>
              <a:t>64-bit blocks</a:t>
            </a:r>
            <a:r>
              <a:rPr lang="en-US" dirty="0"/>
              <a:t> using a </a:t>
            </a:r>
            <a:r>
              <a:rPr lang="en-US" b="1" dirty="0"/>
              <a:t>variable-length key</a:t>
            </a:r>
            <a:r>
              <a:rPr lang="en-US" dirty="0"/>
              <a:t> (32 to 448 bits).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Commonly used for fast, lightweight encryption.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Operates in several modes (e.g., ECB, CBC). For email messages, CBC is more secure.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Encryption and decryption use the </a:t>
            </a:r>
            <a:r>
              <a:rPr lang="en-US" b="1" dirty="0"/>
              <a:t>same key</a:t>
            </a:r>
            <a:r>
              <a:rPr lang="en-US" dirty="0"/>
              <a:t>, which must be shared securely.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66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McEliece</a:t>
            </a:r>
            <a:r>
              <a:rPr lang="en-US" dirty="0"/>
              <a:t> is a </a:t>
            </a:r>
            <a:r>
              <a:rPr lang="en-US" b="1" dirty="0"/>
              <a:t>public-key cryptosystem</a:t>
            </a:r>
            <a:r>
              <a:rPr lang="en-US" dirty="0"/>
              <a:t> based on </a:t>
            </a:r>
            <a:r>
              <a:rPr lang="en-US" b="1" dirty="0"/>
              <a:t>error-correcting codes</a:t>
            </a:r>
            <a:r>
              <a:rPr lang="en-US" dirty="0"/>
              <a:t>, not number theory — it's considered quantum-resistant.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Used to </a:t>
            </a:r>
            <a:r>
              <a:rPr lang="en-US" b="1" dirty="0"/>
              <a:t>encrypt the symmetric Blowfish key</a:t>
            </a:r>
            <a:r>
              <a:rPr lang="en-US" dirty="0"/>
              <a:t>, so it can be sent 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Only the recipient (Bob) can decrypt it using his private </a:t>
            </a:r>
            <a:r>
              <a:rPr lang="en-US" dirty="0" err="1"/>
              <a:t>McEliece</a:t>
            </a:r>
            <a:r>
              <a:rPr lang="en-US" dirty="0"/>
              <a:t> key.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4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original message is a plaintext string representing the content of an email. In real-world applications, this could be a subject line, a short paragraph, or any piece of text. For demonstration purposes, we use a simple text message to show how it is processed through encryption, key delivery, and digital signing.</a:t>
            </a:r>
          </a:p>
          <a:p>
            <a:r>
              <a:rPr lang="en-US" dirty="0"/>
              <a:t>The message must be encrypted to ensure </a:t>
            </a:r>
            <a:r>
              <a:rPr lang="en-US" b="1" dirty="0"/>
              <a:t>confidentiality</a:t>
            </a:r>
            <a:r>
              <a:rPr lang="en-US" dirty="0"/>
              <a:t>, and should be </a:t>
            </a:r>
            <a:r>
              <a:rPr lang="en-US" b="1" dirty="0"/>
              <a:t>digitally signed</a:t>
            </a:r>
            <a:r>
              <a:rPr lang="en-US" dirty="0"/>
              <a:t> to guarantee </a:t>
            </a:r>
            <a:r>
              <a:rPr lang="en-US" b="1" dirty="0"/>
              <a:t>authenticity and integrity</a:t>
            </a:r>
            <a:r>
              <a:rPr lang="en-US" dirty="0"/>
              <a:t>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80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Once the plaintext message is encrypted using the Blowfish symmetric cipher, the result is a </a:t>
            </a:r>
            <a:r>
              <a:rPr lang="en-US" b="1" dirty="0"/>
              <a:t>non-readable block of ciphertext</a:t>
            </a:r>
            <a:r>
              <a:rPr lang="en-US" dirty="0"/>
              <a:t>. This ciphertext appears as a random string of characters and symbols — not meaningful to anyone without the key.</a:t>
            </a:r>
          </a:p>
          <a:p>
            <a:pPr>
              <a:buNone/>
            </a:pPr>
            <a:r>
              <a:rPr lang="en-US" dirty="0"/>
              <a:t>Encryption is done using a </a:t>
            </a:r>
            <a:r>
              <a:rPr lang="en-US" b="1" dirty="0"/>
              <a:t>randomly generated Blowfish key</a:t>
            </a:r>
            <a:r>
              <a:rPr lang="en-US" dirty="0"/>
              <a:t>, and the same key must later be used to decrypt the message. Since symmetric keys cannot be shared openly, the Blowfish key is encrypted using the </a:t>
            </a:r>
            <a:r>
              <a:rPr lang="en-US" dirty="0" err="1"/>
              <a:t>McEliece</a:t>
            </a:r>
            <a:r>
              <a:rPr lang="en-US" dirty="0"/>
              <a:t> public-key system.</a:t>
            </a:r>
          </a:p>
          <a:p>
            <a:r>
              <a:rPr lang="en-US" dirty="0"/>
              <a:t>This step ensures that even if someone intercepts the message, they cannot understand it without the Blowfish key — and they can't access the key unless they can break </a:t>
            </a:r>
            <a:r>
              <a:rPr lang="en-US" dirty="0" err="1"/>
              <a:t>McEliece</a:t>
            </a:r>
            <a:r>
              <a:rPr lang="en-US" dirty="0"/>
              <a:t> encryption (which is considered quantum-safe).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02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To decipher the message, the receiver (Bob) performs three critical steps: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Recover the Blowfish key</a:t>
            </a:r>
            <a:br>
              <a:rPr lang="en-US" dirty="0"/>
            </a:br>
            <a:r>
              <a:rPr lang="en-US" dirty="0"/>
              <a:t>Using his </a:t>
            </a:r>
            <a:r>
              <a:rPr lang="en-US" b="1" dirty="0"/>
              <a:t>private </a:t>
            </a:r>
            <a:r>
              <a:rPr lang="en-US" b="1" dirty="0" err="1"/>
              <a:t>McEliece</a:t>
            </a:r>
            <a:r>
              <a:rPr lang="en-US" b="1" dirty="0"/>
              <a:t> key</a:t>
            </a:r>
            <a:r>
              <a:rPr lang="en-US" dirty="0"/>
              <a:t>, Bob decrypts the encrypted Blowfish key that was sent by Alice. Only Bob can perform this decryption, because only he possesses the correct private key.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Decrypt the message</a:t>
            </a:r>
            <a:br>
              <a:rPr lang="en-US" dirty="0"/>
            </a:br>
            <a:r>
              <a:rPr lang="en-US" dirty="0"/>
              <a:t>With the recovered Blowfish key, Bob decrypts the ciphertext. Blowfish is symmetric, so the same key used for encryption is now used for decryption.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Verify the signature</a:t>
            </a:r>
            <a:br>
              <a:rPr lang="en-US" dirty="0"/>
            </a:br>
            <a:r>
              <a:rPr lang="en-US" dirty="0"/>
              <a:t>Before trusting the decrypted content, Bob verifies the digital signature using Alice’s public ECDSA key. This ensures that: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truly came from Alice (authenticity)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message has not been altered (integrity)</a:t>
            </a:r>
          </a:p>
          <a:p>
            <a:r>
              <a:rPr lang="en-US" dirty="0"/>
              <a:t>Only if the signature is valid does Bob consider the message trustworthy.</a:t>
            </a:r>
          </a:p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Digital signatures are used in our system to make sure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truly came from the sender (Alice)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encrypted message has not been tampered with</a:t>
            </a:r>
          </a:p>
          <a:p>
            <a:r>
              <a:rPr lang="en-US" dirty="0"/>
              <a:t>The signature is added after encryption, and verified before decryption, using public-key cryptography.</a:t>
            </a:r>
            <a:br>
              <a:rPr lang="en-US" dirty="0"/>
            </a:br>
            <a:r>
              <a:rPr lang="en-US"/>
              <a:t>Details of how the signing works will be covered in the next slide: </a:t>
            </a:r>
            <a:r>
              <a:rPr lang="en-US" b="1"/>
              <a:t>“How ECDSA Works.”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33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3188-647C-1082-BE6C-BC25BE4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11720367-054E-7654-A388-0FFF1248E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12BAD80A-5546-C50F-C527-A46064F7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ECDSA (Elliptic Curve Digital Signature Algorithm)</a:t>
            </a:r>
            <a:r>
              <a:rPr lang="en-US" dirty="0"/>
              <a:t> is a digital signature scheme based on the mathematics of elliptic curves.</a:t>
            </a:r>
          </a:p>
          <a:p>
            <a:pPr>
              <a:buNone/>
            </a:pPr>
            <a:r>
              <a:rPr lang="en-US" b="1" dirty="0"/>
              <a:t>Step 1: Signing (by Alice)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Alice hashes the encrypted message (e.g., with SHA-256)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uses her </a:t>
            </a:r>
            <a:r>
              <a:rPr lang="en-US" b="1" dirty="0"/>
              <a:t>private key</a:t>
            </a:r>
            <a:r>
              <a:rPr lang="en-US" dirty="0"/>
              <a:t> and the hash to generate a digital signature — typically a pair of numbers (r, 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She sends the encrypted message, the signature (r, s), and her </a:t>
            </a:r>
            <a:r>
              <a:rPr lang="en-US" b="1" dirty="0"/>
              <a:t>public key</a:t>
            </a:r>
            <a:endParaRPr lang="en-US" dirty="0"/>
          </a:p>
          <a:p>
            <a:pPr>
              <a:buNone/>
            </a:pPr>
            <a:r>
              <a:rPr lang="en-US" b="1" dirty="0"/>
              <a:t>Step 2: Verification (by Bob)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Bob receives the signature and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 also hashes the received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Alice’s </a:t>
            </a:r>
            <a:r>
              <a:rPr lang="en-US" b="1" dirty="0"/>
              <a:t>public key</a:t>
            </a:r>
            <a:r>
              <a:rPr lang="en-US" dirty="0"/>
              <a:t>, he verifies if the signature corresponds to that hash</a:t>
            </a:r>
          </a:p>
          <a:p>
            <a:pPr>
              <a:buNone/>
            </a:pPr>
            <a:r>
              <a:rPr lang="en-US" dirty="0"/>
              <a:t>If it matches, Bob knows: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really came from Alice (authenticity)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message was not altered in transit (integrity)</a:t>
            </a:r>
          </a:p>
          <a:p>
            <a:pPr>
              <a:buNone/>
            </a:pPr>
            <a:r>
              <a:rPr lang="en-US" b="1" dirty="0"/>
              <a:t>Why elliptic curves?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security with smaller keys (e.g., 256-bit ECC key ≈ 3072-bit RSA key)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F38BC72-247F-24CD-4B00-04C16FA26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50DDF3-CFC3-40C0-B288-2F43B4469CD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22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08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12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2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11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14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6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1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52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5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FF2A1E-1F13-4D95-B202-10B7563D480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D2194B4-77E8-416D-A052-13D9B4D31D3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79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AF4D-8A3C-7795-303A-69F51810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3975100"/>
          </a:xfrm>
        </p:spPr>
        <p:txBody>
          <a:bodyPr>
            <a:noAutofit/>
          </a:bodyPr>
          <a:lstStyle/>
          <a:p>
            <a:r>
              <a:rPr lang="en-US" sz="5400" dirty="0"/>
              <a:t>An Application for secure email exchange: encryption-</a:t>
            </a:r>
            <a:br>
              <a:rPr lang="en-US" sz="5400" dirty="0"/>
            </a:br>
            <a:r>
              <a:rPr lang="en-US" sz="5400" dirty="0"/>
              <a:t>decryption with Blowfish, key delivery with </a:t>
            </a:r>
            <a:r>
              <a:rPr lang="en-US" sz="5400" dirty="0" err="1"/>
              <a:t>McEliece</a:t>
            </a:r>
            <a:br>
              <a:rPr lang="en-US" sz="5400" dirty="0"/>
            </a:br>
            <a:r>
              <a:rPr lang="en-US" sz="5400" dirty="0"/>
              <a:t>cryptosystem + EC DSA signature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180D0-D82F-5288-A770-CC55DF8DF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7144"/>
            <a:ext cx="9144000" cy="1964603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		         </a:t>
            </a:r>
            <a:r>
              <a:rPr lang="en-US" u="sng" dirty="0"/>
              <a:t>Name</a:t>
            </a:r>
            <a:r>
              <a:rPr lang="en-US" dirty="0"/>
              <a:t>                               </a:t>
            </a:r>
            <a:r>
              <a:rPr lang="en-US" u="sng" dirty="0"/>
              <a:t>ID</a:t>
            </a:r>
          </a:p>
          <a:p>
            <a:r>
              <a:rPr lang="en-US" dirty="0"/>
              <a:t>Shahar Berenson 				208608414</a:t>
            </a:r>
          </a:p>
          <a:p>
            <a:r>
              <a:rPr lang="en-US" dirty="0"/>
              <a:t>Shlomi Fridman 					318187002</a:t>
            </a:r>
          </a:p>
          <a:p>
            <a:r>
              <a:rPr lang="en-US" dirty="0"/>
              <a:t>Omer Goldstein 					205906258</a:t>
            </a:r>
          </a:p>
        </p:txBody>
      </p:sp>
    </p:spTree>
    <p:extLst>
      <p:ext uri="{BB962C8B-B14F-4D97-AF65-F5344CB8AC3E}">
        <p14:creationId xmlns:p14="http://schemas.microsoft.com/office/powerpoint/2010/main" val="132256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36288-342E-EA10-AA37-F42658E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7D67E-2A13-CFBE-7FA0-777A7BA2D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03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4614E-3047-1915-0707-3CB66C6C9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pic>
        <p:nvPicPr>
          <p:cNvPr id="12" name="Content Placeholder 11" descr="A person standing in front of a body of water&#10;&#10;Description automatically generated">
            <a:extLst>
              <a:ext uri="{FF2B5EF4-FFF2-40B4-BE49-F238E27FC236}">
                <a16:creationId xmlns:a16="http://schemas.microsoft.com/office/drawing/2014/main" id="{38769269-579D-FC5A-D27F-3F64BC65C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984" y="2578100"/>
            <a:ext cx="2324604" cy="23368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795A09C-1817-E9AD-DAB0-1034FC468F3B}"/>
              </a:ext>
            </a:extLst>
          </p:cNvPr>
          <p:cNvSpPr txBox="1">
            <a:spLocks/>
          </p:cNvSpPr>
          <p:nvPr/>
        </p:nvSpPr>
        <p:spPr>
          <a:xfrm>
            <a:off x="8637173" y="5064125"/>
            <a:ext cx="2846226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Shahar Berenson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B2213C64-90B9-B5D0-3CC9-59842F70DD4A}"/>
              </a:ext>
            </a:extLst>
          </p:cNvPr>
          <p:cNvSpPr txBox="1">
            <a:spLocks/>
          </p:cNvSpPr>
          <p:nvPr/>
        </p:nvSpPr>
        <p:spPr>
          <a:xfrm>
            <a:off x="4910369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Omer Goldstein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4AACD0C-69F3-17BD-4395-A2F75D71FAB9}"/>
              </a:ext>
            </a:extLst>
          </p:cNvPr>
          <p:cNvSpPr txBox="1">
            <a:spLocks/>
          </p:cNvSpPr>
          <p:nvPr/>
        </p:nvSpPr>
        <p:spPr>
          <a:xfrm>
            <a:off x="947853" y="5064125"/>
            <a:ext cx="2623457" cy="54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Shlomi Fridman</a:t>
            </a:r>
          </a:p>
        </p:txBody>
      </p:sp>
      <p:pic>
        <p:nvPicPr>
          <p:cNvPr id="17" name="Picture 16" descr="A person taking a selfie&#10;&#10;Description automatically generated">
            <a:extLst>
              <a:ext uri="{FF2B5EF4-FFF2-40B4-BE49-F238E27FC236}">
                <a16:creationId xmlns:a16="http://schemas.microsoft.com/office/drawing/2014/main" id="{3CD98B70-1DB6-C0C5-B2CC-602404FFDF4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796" y="2578100"/>
            <a:ext cx="2324604" cy="2341823"/>
          </a:xfrm>
          <a:prstGeom prst="rect">
            <a:avLst/>
          </a:prstGeom>
        </p:spPr>
      </p:pic>
      <p:pic>
        <p:nvPicPr>
          <p:cNvPr id="19" name="Picture 18" descr="A person wearing sunglasses and backpack&#10;&#10;Description automatically generated">
            <a:extLst>
              <a:ext uri="{FF2B5EF4-FFF2-40B4-BE49-F238E27FC236}">
                <a16:creationId xmlns:a16="http://schemas.microsoft.com/office/drawing/2014/main" id="{856DE587-FFA0-8E25-F7EE-2E4A43CAF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578100"/>
            <a:ext cx="2324605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605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979-C56F-94C1-EDC1-CD66EC7B2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C8C63-3A4C-146D-33F9-393BC92DA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Encryption – Blowfish</a:t>
            </a:r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 cipher: 64-bit block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Key size: 32 to 448 bits (typically 128 or 256 bits)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Fast and lightweight – suitable for message encryption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Same key used for encryption and decryption (symmetric)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Requires secure key exchange → handled by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50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B8747-A118-41C8-62FD-D99BBF41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B44DA-AB91-4139-33D4-6FD46F8E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cipher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64C-FD32-0B42-19AC-2398EB01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Asymmetric Key Delivery – </a:t>
            </a:r>
            <a:r>
              <a:rPr lang="en-US" dirty="0" err="1"/>
              <a:t>McEliece</a:t>
            </a:r>
            <a:endParaRPr lang="en-US" dirty="0"/>
          </a:p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Asymmetric encryption for key delivery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error-correcting codes (</a:t>
            </a:r>
            <a:r>
              <a:rPr lang="en-US" dirty="0" err="1"/>
              <a:t>Goppa</a:t>
            </a:r>
            <a:r>
              <a:rPr lang="en-US" dirty="0"/>
              <a:t> codes)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Public key used to encrypt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Private key used by recipient to recover Blowfish key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Resistant to quantum attacks (unlike RSA)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9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5FAD-5B93-F5FE-6EC3-B373A403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18846-F08B-00DF-068D-154D8B377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 plaintext message:</a:t>
            </a:r>
            <a:br>
              <a:rPr lang="en-US" dirty="0"/>
            </a:br>
            <a:r>
              <a:rPr lang="en-US" dirty="0"/>
              <a:t>	“Project X status: Launch delayed until Q3.”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Message is unprotected in its current form</a:t>
            </a:r>
            <a:br>
              <a:rPr lang="en-US" dirty="0"/>
            </a:br>
            <a:r>
              <a:rPr lang="en-US" dirty="0"/>
              <a:t>Needs: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Encryption for confidentiality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Digital signature for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Processed next using Blowfish, </a:t>
            </a:r>
            <a:r>
              <a:rPr lang="en-US" dirty="0" err="1"/>
              <a:t>McEliece</a:t>
            </a:r>
            <a:r>
              <a:rPr lang="en-US" dirty="0"/>
              <a:t>, and ECDSA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0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537F-7CAC-9F01-3D6A-9B054218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Encrypted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6764-401B-5F17-A636-63CA8110C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Message encrypted using Blowfish cipher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Uses a </a:t>
            </a:r>
            <a:r>
              <a:rPr lang="en-US" b="1" dirty="0"/>
              <a:t>randomly generated symmetric key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Output is ciphertext</a:t>
            </a:r>
            <a:r>
              <a:rPr lang="en-US" dirty="0"/>
              <a:t>: unreadable without the correct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Appears as random data (e.g., hexadecimal or base64)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Blowfish key will be securely sent using </a:t>
            </a:r>
            <a:r>
              <a:rPr lang="en-US" b="1" dirty="0" err="1"/>
              <a:t>McEliece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Protects message confidentiality in transit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0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3ABA-0CD1-864A-C658-376BE54E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decipher with the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1DE8B-3BFF-25A7-C22F-17EA37DCE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Receiver (Bob) receives: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message (ciphertext)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Encrypted Blowfish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Digital signature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Sender’s public ECDSA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1: Decrypt Blowfish key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McEliece</a:t>
            </a:r>
            <a:r>
              <a:rPr lang="en-US" dirty="0"/>
              <a:t> </a:t>
            </a:r>
            <a:r>
              <a:rPr lang="en-US" b="1" dirty="0"/>
              <a:t>private key</a:t>
            </a:r>
            <a:r>
              <a:rPr lang="en-US" dirty="0"/>
              <a:t> to recover the symmetric Blowfish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2: Decrypt the message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the recovered Blowfish key to decrypt the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b="1" dirty="0"/>
              <a:t>Step 3: Verify the signature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sender’s public ECDSA key to confirm message authenticity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e-IL" dirty="0"/>
              <a:t> </a:t>
            </a:r>
            <a:r>
              <a:rPr lang="en-US" dirty="0"/>
              <a:t>Message is only accepted if signature is valid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5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517A-27A8-A120-4438-2C1E3CD6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43414-874A-CEEC-633F-C905E23E4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Bullet Points (for slide content)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Ensures the message came from the claimed sender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Confirms the message hasn’t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Signature is created with sender’s private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Verified using sender’s public key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Applied to the </a:t>
            </a:r>
            <a:r>
              <a:rPr lang="en-US" b="1" dirty="0"/>
              <a:t>encrypted message</a:t>
            </a:r>
            <a:r>
              <a:rPr lang="en-US" dirty="0"/>
              <a:t>, not the plaintext</a:t>
            </a:r>
          </a:p>
        </p:txBody>
      </p:sp>
    </p:spTree>
    <p:extLst>
      <p:ext uri="{BB962C8B-B14F-4D97-AF65-F5344CB8AC3E}">
        <p14:creationId xmlns:p14="http://schemas.microsoft.com/office/powerpoint/2010/main" val="48697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0CB9A-FD1D-7F96-ED77-A6A6E065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E976-1C44-96A6-F1EC-23C4865A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BB60-7138-F637-CE31-61A73404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Based on elliptic curve cryptography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a </a:t>
            </a:r>
            <a:r>
              <a:rPr lang="en-US" b="1" dirty="0"/>
              <a:t>private key</a:t>
            </a:r>
            <a:r>
              <a:rPr lang="en-US" dirty="0"/>
              <a:t> to create a signature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Uses the </a:t>
            </a:r>
            <a:r>
              <a:rPr lang="en-US" b="1" dirty="0"/>
              <a:t>corresponding public key</a:t>
            </a:r>
            <a:r>
              <a:rPr lang="en-US" dirty="0"/>
              <a:t> to verify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Two main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Signing</a:t>
            </a:r>
            <a:r>
              <a:rPr lang="en-US" dirty="0"/>
              <a:t>: Hash the message + generate signature using private 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Verification</a:t>
            </a:r>
            <a:r>
              <a:rPr lang="en-US" dirty="0"/>
              <a:t>: Use public key to verify that signature matches hash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matched: signature is valid → message is authentic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If mismatch: reject message → possible tampering</a:t>
            </a:r>
          </a:p>
        </p:txBody>
      </p:sp>
    </p:spTree>
    <p:extLst>
      <p:ext uri="{BB962C8B-B14F-4D97-AF65-F5344CB8AC3E}">
        <p14:creationId xmlns:p14="http://schemas.microsoft.com/office/powerpoint/2010/main" val="971060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533B1092E7D145A9BA91CDD86ED454" ma:contentTypeVersion="15" ma:contentTypeDescription="Create a new document." ma:contentTypeScope="" ma:versionID="a69725e3e5755fe7ea146dd1394aca70">
  <xsd:schema xmlns:xsd="http://www.w3.org/2001/XMLSchema" xmlns:xs="http://www.w3.org/2001/XMLSchema" xmlns:p="http://schemas.microsoft.com/office/2006/metadata/properties" xmlns:ns3="7480d4d1-d0c4-4454-afbf-f8adc94c61a9" xmlns:ns4="5ee8e921-8df8-4dab-b498-9cbdafab85af" targetNamespace="http://schemas.microsoft.com/office/2006/metadata/properties" ma:root="true" ma:fieldsID="5848f545f59b5a6de7572048428bffca" ns3:_="" ns4:_="">
    <xsd:import namespace="7480d4d1-d0c4-4454-afbf-f8adc94c61a9"/>
    <xsd:import namespace="5ee8e921-8df8-4dab-b498-9cbdafab85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80d4d1-d0c4-4454-afbf-f8adc94c61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8e921-8df8-4dab-b498-9cbdafab85a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480d4d1-d0c4-4454-afbf-f8adc94c61a9" xsi:nil="true"/>
  </documentManagement>
</p:properties>
</file>

<file path=customXml/itemProps1.xml><?xml version="1.0" encoding="utf-8"?>
<ds:datastoreItem xmlns:ds="http://schemas.openxmlformats.org/officeDocument/2006/customXml" ds:itemID="{28FE47B3-7630-4512-B3F8-B1A8CE5E50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80d4d1-d0c4-4454-afbf-f8adc94c61a9"/>
    <ds:schemaRef ds:uri="5ee8e921-8df8-4dab-b498-9cbdafab8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9C5EEE-F1A0-4304-BAD3-4B1A75818C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4408F56-9A13-4A87-A165-FA692790BA4D}">
  <ds:schemaRefs>
    <ds:schemaRef ds:uri="http://schemas.microsoft.com/office/2006/documentManagement/types"/>
    <ds:schemaRef ds:uri="http://schemas.microsoft.com/office/infopath/2007/PartnerControls"/>
    <ds:schemaRef ds:uri="7480d4d1-d0c4-4454-afbf-f8adc94c61a9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5ee8e921-8df8-4dab-b498-9cbdafab85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68</TotalTime>
  <Words>1171</Words>
  <Application>Microsoft Office PowerPoint</Application>
  <PresentationFormat>מסך רחב</PresentationFormat>
  <Paragraphs>114</Paragraphs>
  <Slides>10</Slides>
  <Notes>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Retrospect</vt:lpstr>
      <vt:lpstr>An Application for secure email exchange: encryption- decryption with Blowfish, key delivery with McEliece cryptosystem + EC DSA signature</vt:lpstr>
      <vt:lpstr>Members</vt:lpstr>
      <vt:lpstr>How the cipher works</vt:lpstr>
      <vt:lpstr>How the cipher works</vt:lpstr>
      <vt:lpstr>Original Text</vt:lpstr>
      <vt:lpstr>Encrypted Text</vt:lpstr>
      <vt:lpstr>How to decipher with the key</vt:lpstr>
      <vt:lpstr>Digital Signature</vt:lpstr>
      <vt:lpstr>Digital Signature</vt:lpstr>
      <vt:lpstr>Hash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שחר ברנסון</dc:creator>
  <cp:lastModifiedBy>omer gold</cp:lastModifiedBy>
  <cp:revision>12</cp:revision>
  <dcterms:created xsi:type="dcterms:W3CDTF">2025-05-06T12:17:12Z</dcterms:created>
  <dcterms:modified xsi:type="dcterms:W3CDTF">2025-05-08T06:03:54Z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0x0101001E533B1092E7D145A9BA91CDD86ED454</vt:lpwstr>
  </property>
</Properties>
</file>