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8"/>
  </p:notesMasterIdLst>
  <p:sldIdLst>
    <p:sldId id="257" r:id="rId5"/>
    <p:sldId id="277" r:id="rId6"/>
    <p:sldId id="279" r:id="rId7"/>
    <p:sldId id="287" r:id="rId8"/>
    <p:sldId id="288" r:id="rId9"/>
    <p:sldId id="286" r:id="rId10"/>
    <p:sldId id="284" r:id="rId11"/>
    <p:sldId id="278" r:id="rId12"/>
    <p:sldId id="280" r:id="rId13"/>
    <p:sldId id="281" r:id="rId14"/>
    <p:sldId id="282" r:id="rId15"/>
    <p:sldId id="285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22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74093-F7B9-3EB1-FACC-5D0ABA1C8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9229297-05AC-F4F1-D19F-7F818155D3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9E8D47A-DBA6-0769-CA9E-2FF293A21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D80D8CC-81CB-4D5A-6647-89D57BA4E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AFD65-A5CF-237C-1FB7-7F36FA7CE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7DA8-AAB9-3243-A3BD-303AD371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91487-8ECE-49BD-3A50-A038C1923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703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1712</Words>
  <Application>Microsoft Office PowerPoint</Application>
  <PresentationFormat>מסך רחב</PresentationFormat>
  <Paragraphs>166</Paragraphs>
  <Slides>13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Secure Email Exchange –Step-by-Step</vt:lpstr>
      <vt:lpstr>Secure Email Exchange –Step-by-Step</vt:lpstr>
      <vt:lpstr>Secure Email Exchange –Step-by-Step</vt:lpstr>
      <vt:lpstr>How the cipher works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omer gold</cp:lastModifiedBy>
  <cp:revision>17</cp:revision>
  <dcterms:created xsi:type="dcterms:W3CDTF">2025-05-06T12:17:12Z</dcterms:created>
  <dcterms:modified xsi:type="dcterms:W3CDTF">2025-05-16T11:54:37Z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