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2"/>
  </p:notesMasterIdLst>
  <p:sldIdLst>
    <p:sldId id="257" r:id="rId5"/>
    <p:sldId id="277" r:id="rId6"/>
    <p:sldId id="288" r:id="rId7"/>
    <p:sldId id="289" r:id="rId8"/>
    <p:sldId id="279" r:id="rId9"/>
    <p:sldId id="287" r:id="rId10"/>
    <p:sldId id="286" r:id="rId11"/>
    <p:sldId id="290" r:id="rId12"/>
    <p:sldId id="291" r:id="rId13"/>
    <p:sldId id="292" r:id="rId14"/>
    <p:sldId id="284" r:id="rId15"/>
    <p:sldId id="278" r:id="rId16"/>
    <p:sldId id="280" r:id="rId17"/>
    <p:sldId id="281" r:id="rId18"/>
    <p:sldId id="282" r:id="rId19"/>
    <p:sldId id="285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2D8B-2607-127E-B1C2-92BED097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943E4F-7999-5CAE-547B-59F56057A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0A06065-78A7-1573-DCE5-C05F724DB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9CDD48E-5A03-2BC3-E4DF-877305C5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6C23-8C80-2E01-2A09-8C5015B5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9C3-D292-D9AA-D3C8-69BFBDE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7C7A4490-E626-2661-1997-3988C0272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07366"/>
              </p:ext>
            </p:extLst>
          </p:nvPr>
        </p:nvGraphicFramePr>
        <p:xfrm>
          <a:off x="719191" y="1887172"/>
          <a:ext cx="10058400" cy="378802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/>
                        <a:t>Step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 Transmission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Tampering in transit- Eavesdropping (metadata exposure)- Message dropping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TLS for email transport- Rely on message authentication via signature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99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8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Key Extraction (ECDSA)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Key spoofing- Trust on first use (TOFU) issues- Replay of outdated keys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Validate key from known/trusted directory or fingerprint- Include key versioning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29901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9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Signature Verification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Accepting forged signatures- Skipping verification- Signature mismatch not detected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Always verify against a trusted public key- Validate signature over complete data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64630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10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McEliece Decryption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Side-channel attacks- Key compromise- Invalid ciphertext causing failure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constant-time decryption- Secure key storage- Validate inputs before decrypting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29389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11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Blowfish Decryption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Padding oracle attack- Ciphertext tampering- Side-channel attack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authenticated encryption (e.g., HMAC + encrypt)- Input validation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DD6EE767-ABF1-2F36-6A95-F9F2038E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5456"/>
              </p:ext>
            </p:extLst>
          </p:nvPr>
        </p:nvGraphicFramePr>
        <p:xfrm>
          <a:off x="719191" y="1887172"/>
          <a:ext cx="10058400" cy="445492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Key Generation (ECDSA, McEliece)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Predictable keys (poor RNG)- Compromised device- Reuse of keys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CSPRNG- Generate keys on secure, isolated devices- Rotate keys periodically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91767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2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Key Distribution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Man-in-the-middle (key spoofing)- Fake key injection- Key tampering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digital certificates or fingerprint validation- Exchange keys via secure channels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88071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3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Symmetric Key Generation (Blowfish key)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Predictable/randomly guessable key- Reuse of key across messages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strong entropy source (CSPRNG)- Always generate a fresh key per session/message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590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4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Symmetric Encryption (Blowfish)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Chosen plaintext/ciphertext attack (if using ECB)- Key reuse- Padding oracle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CBC/CFB mode with IVs- Never reuse keys- Use authenticated encryption modes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945517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5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McEliece</a:t>
                      </a:r>
                      <a:r>
                        <a:rPr lang="en-US" sz="1400" dirty="0"/>
                        <a:t> Encryption (for symmetric key)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Public key spoofing- Weak parameters- Ciphertext manipulation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Verify public key authenticity- Use strong, NIST-approved parameters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75596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6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ECDSA Signature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Signature forgery (ECDSA nonce reuse)- Private key leakage- Replay attacks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unique nonces per signature (secure library)- Protect private keys- Timestamp messages</a:t>
                      </a:r>
                    </a:p>
                  </a:txBody>
                  <a:tcPr marL="26818" marR="26818" marT="13409" marB="1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59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2145</Words>
  <Application>Microsoft Office PowerPoint</Application>
  <PresentationFormat>מסך רחב</PresentationFormat>
  <Paragraphs>241</Paragraphs>
  <Slides>17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BUFFER</vt:lpstr>
      <vt:lpstr>Attacks</vt:lpstr>
      <vt:lpstr>Attacks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22</cp:revision>
  <dcterms:created xsi:type="dcterms:W3CDTF">2025-05-06T12:17:12Z</dcterms:created>
  <dcterms:modified xsi:type="dcterms:W3CDTF">2025-05-16T12:11:42Z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