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cd7e1a959_1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cd7e1a959_1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cd7e1a959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cd7e1a959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cd7e1a959_1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1cd7e1a959_1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df84b6d0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df84b6d0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3227100" y="339975"/>
            <a:ext cx="2689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 u="sng">
                <a:solidFill>
                  <a:srgbClr val="6D9EEB"/>
                </a:solidFill>
              </a:rPr>
              <a:t>SearchIBM</a:t>
            </a:r>
            <a:endParaRPr b="1" sz="3400" u="sng">
              <a:solidFill>
                <a:srgbClr val="6D9EEB"/>
              </a:solidFill>
            </a:endParaRPr>
          </a:p>
        </p:txBody>
      </p:sp>
      <p:sp>
        <p:nvSpPr>
          <p:cNvPr descr="Search on IBM" id="135" name="Google Shape;135;p13"/>
          <p:cNvSpPr/>
          <p:nvPr/>
        </p:nvSpPr>
        <p:spPr>
          <a:xfrm>
            <a:off x="2418850" y="2128950"/>
            <a:ext cx="4470900" cy="442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00000" dist="19050">
              <a:srgbClr val="000000">
                <a:alpha val="54000"/>
              </a:srgb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Search on IBM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descr="Search on IBM" id="136" name="Google Shape;136;p13"/>
          <p:cNvSpPr/>
          <p:nvPr/>
        </p:nvSpPr>
        <p:spPr>
          <a:xfrm>
            <a:off x="6230350" y="2128950"/>
            <a:ext cx="659400" cy="442800"/>
          </a:xfrm>
          <a:prstGeom prst="roundRect">
            <a:avLst>
              <a:gd fmla="val 50000" name="adj"/>
            </a:avLst>
          </a:prstGeom>
          <a:solidFill>
            <a:srgbClr val="4A86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00000" dist="19050">
              <a:srgbClr val="000000">
                <a:alpha val="54000"/>
              </a:srgb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Magnifying glass pictogram vector image | Free SVG"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350" y="2237237"/>
            <a:ext cx="285424" cy="22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770749" cy="7707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9" name="Google Shape;13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594050" cy="159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3">
            <a:hlinkClick action="ppaction://hlinkshowjump?jump=nextslide"/>
          </p:cNvPr>
          <p:cNvSpPr/>
          <p:nvPr/>
        </p:nvSpPr>
        <p:spPr>
          <a:xfrm>
            <a:off x="2472925" y="2763100"/>
            <a:ext cx="1317900" cy="4428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History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3">
            <a:hlinkClick action="ppaction://hlinkshowjump?jump=nextslide"/>
          </p:cNvPr>
          <p:cNvSpPr/>
          <p:nvPr/>
        </p:nvSpPr>
        <p:spPr>
          <a:xfrm>
            <a:off x="5571875" y="2763100"/>
            <a:ext cx="1317900" cy="4428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Progress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3">
            <a:hlinkClick action="ppaction://hlinkshowjump?jump=nextslide"/>
          </p:cNvPr>
          <p:cNvSpPr/>
          <p:nvPr/>
        </p:nvSpPr>
        <p:spPr>
          <a:xfrm>
            <a:off x="4022388" y="2763100"/>
            <a:ext cx="1317900" cy="4428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Favorites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/>
          <p:nvPr>
            <p:ph type="title"/>
          </p:nvPr>
        </p:nvSpPr>
        <p:spPr>
          <a:xfrm>
            <a:off x="3424800" y="303875"/>
            <a:ext cx="2689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 u="sng">
                <a:solidFill>
                  <a:srgbClr val="6D9EEB"/>
                </a:solidFill>
              </a:rPr>
              <a:t>SearchIBM</a:t>
            </a:r>
            <a:endParaRPr b="1" sz="3400" u="sng">
              <a:solidFill>
                <a:srgbClr val="6D9EEB"/>
              </a:solidFill>
            </a:endParaRPr>
          </a:p>
        </p:txBody>
      </p:sp>
      <p:sp>
        <p:nvSpPr>
          <p:cNvPr descr="Search on IBM" id="148" name="Google Shape;148;p14"/>
          <p:cNvSpPr/>
          <p:nvPr/>
        </p:nvSpPr>
        <p:spPr>
          <a:xfrm>
            <a:off x="2336550" y="1758025"/>
            <a:ext cx="4470900" cy="442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00000" dist="19050">
              <a:srgbClr val="000000">
                <a:alpha val="54000"/>
              </a:srgb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Transferring information</a:t>
            </a:r>
            <a:r>
              <a:rPr lang="en-GB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on the network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descr="Search on IBM" id="149" name="Google Shape;149;p14"/>
          <p:cNvSpPr/>
          <p:nvPr/>
        </p:nvSpPr>
        <p:spPr>
          <a:xfrm>
            <a:off x="6148050" y="1758025"/>
            <a:ext cx="659400" cy="442800"/>
          </a:xfrm>
          <a:prstGeom prst="roundRect">
            <a:avLst>
              <a:gd fmla="val 50000" name="adj"/>
            </a:avLst>
          </a:prstGeom>
          <a:solidFill>
            <a:srgbClr val="4A86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00000" dist="19050">
              <a:srgbClr val="000000">
                <a:alpha val="54000"/>
              </a:srgb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Magnifying glass pictogram vector image | Free SVG" id="150" name="Google Shape;15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5050" y="1866312"/>
            <a:ext cx="285424" cy="226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4"/>
          <p:cNvSpPr/>
          <p:nvPr/>
        </p:nvSpPr>
        <p:spPr>
          <a:xfrm>
            <a:off x="2336550" y="2277025"/>
            <a:ext cx="4284000" cy="20196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4">
            <a:hlinkClick action="ppaction://hlinkshowjump?jump=nextslide"/>
          </p:cNvPr>
          <p:cNvSpPr/>
          <p:nvPr/>
        </p:nvSpPr>
        <p:spPr>
          <a:xfrm>
            <a:off x="2522550" y="2366225"/>
            <a:ext cx="3910500" cy="503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Transferring information on the global network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4">
            <a:hlinkClick/>
          </p:cNvPr>
          <p:cNvSpPr/>
          <p:nvPr/>
        </p:nvSpPr>
        <p:spPr>
          <a:xfrm>
            <a:off x="2522425" y="2980075"/>
            <a:ext cx="3910500" cy="503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Transferring information on the local network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4">
            <a:hlinkClick/>
          </p:cNvPr>
          <p:cNvSpPr/>
          <p:nvPr/>
        </p:nvSpPr>
        <p:spPr>
          <a:xfrm>
            <a:off x="2522425" y="3593925"/>
            <a:ext cx="3910500" cy="503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en-GB" sz="1300">
                <a:latin typeface="Lato"/>
                <a:ea typeface="Lato"/>
                <a:cs typeface="Lato"/>
                <a:sym typeface="Lato"/>
              </a:rPr>
              <a:t>ransferring information to new phon</a:t>
            </a:r>
            <a:r>
              <a:rPr b="1" lang="en-GB" sz="1300">
                <a:latin typeface="Lato"/>
                <a:ea typeface="Lato"/>
                <a:cs typeface="Lato"/>
                <a:sym typeface="Lato"/>
              </a:rPr>
              <a:t>e</a:t>
            </a:r>
            <a:endParaRPr b="1"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4"/>
          <p:cNvSpPr txBox="1"/>
          <p:nvPr/>
        </p:nvSpPr>
        <p:spPr>
          <a:xfrm>
            <a:off x="5941150" y="2136400"/>
            <a:ext cx="393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770749" cy="7707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7" name="Google Shape;15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594050" cy="15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/>
          <p:nvPr>
            <p:ph type="title"/>
          </p:nvPr>
        </p:nvSpPr>
        <p:spPr>
          <a:xfrm>
            <a:off x="1771175" y="205550"/>
            <a:ext cx="7259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400">
                <a:solidFill>
                  <a:srgbClr val="6D9EEB"/>
                </a:solidFill>
              </a:rPr>
              <a:t>Search result - Cataloging</a:t>
            </a:r>
            <a:endParaRPr b="1" sz="3400">
              <a:solidFill>
                <a:srgbClr val="6D9EEB"/>
              </a:solidFill>
            </a:endParaRPr>
          </a:p>
        </p:txBody>
      </p:sp>
      <p:sp>
        <p:nvSpPr>
          <p:cNvPr id="163" name="Google Shape;163;p15"/>
          <p:cNvSpPr txBox="1"/>
          <p:nvPr>
            <p:ph idx="1" type="body"/>
          </p:nvPr>
        </p:nvSpPr>
        <p:spPr>
          <a:xfrm>
            <a:off x="7756625" y="730000"/>
            <a:ext cx="897600" cy="2802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CFE2F3"/>
                </a:solidFill>
              </a:rPr>
              <a:t>ss</a:t>
            </a:r>
            <a:endParaRPr>
              <a:solidFill>
                <a:srgbClr val="CFE2F3"/>
              </a:solidFill>
            </a:endParaRPr>
          </a:p>
        </p:txBody>
      </p:sp>
      <p:sp>
        <p:nvSpPr>
          <p:cNvPr descr="Search on IBM" id="164" name="Google Shape;164;p15"/>
          <p:cNvSpPr/>
          <p:nvPr/>
        </p:nvSpPr>
        <p:spPr>
          <a:xfrm>
            <a:off x="2405625" y="1222250"/>
            <a:ext cx="4470900" cy="442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00000" dist="19050">
              <a:srgbClr val="000000">
                <a:alpha val="54000"/>
              </a:srgb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is private cloud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descr="Search on IBM" id="165" name="Google Shape;165;p15"/>
          <p:cNvSpPr/>
          <p:nvPr/>
        </p:nvSpPr>
        <p:spPr>
          <a:xfrm>
            <a:off x="6217125" y="1222250"/>
            <a:ext cx="659400" cy="442800"/>
          </a:xfrm>
          <a:prstGeom prst="roundRect">
            <a:avLst>
              <a:gd fmla="val 50000" name="adj"/>
            </a:avLst>
          </a:prstGeom>
          <a:solidFill>
            <a:srgbClr val="4A86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5400000" dist="19050">
              <a:srgbClr val="000000">
                <a:alpha val="54000"/>
              </a:srgb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Magnifying glass pictogram vector image | Free SVG" id="166" name="Google Shape;1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4125" y="1330537"/>
            <a:ext cx="285424" cy="22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770749" cy="7707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8" name="Google Shape;1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594050" cy="159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5"/>
          <p:cNvSpPr txBox="1"/>
          <p:nvPr/>
        </p:nvSpPr>
        <p:spPr>
          <a:xfrm>
            <a:off x="2330875" y="1728675"/>
            <a:ext cx="31245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Results: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2143950" y="2097775"/>
            <a:ext cx="5119800" cy="2349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5">
            <a:hlinkClick action="ppaction://hlinkshowjump?jump=nextslide"/>
          </p:cNvPr>
          <p:cNvSpPr/>
          <p:nvPr/>
        </p:nvSpPr>
        <p:spPr>
          <a:xfrm>
            <a:off x="2522550" y="2366225"/>
            <a:ext cx="3300000" cy="503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 u="sng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What is private cloud?</a:t>
            </a:r>
            <a:endParaRPr sz="1100" u="sng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72" name="Google Shape;172;p15"/>
          <p:cNvGrpSpPr/>
          <p:nvPr/>
        </p:nvGrpSpPr>
        <p:grpSpPr>
          <a:xfrm>
            <a:off x="5901550" y="2497250"/>
            <a:ext cx="1370050" cy="280200"/>
            <a:chOff x="6404700" y="1846513"/>
            <a:chExt cx="1370050" cy="280200"/>
          </a:xfrm>
        </p:grpSpPr>
        <p:sp>
          <p:nvSpPr>
            <p:cNvPr id="173" name="Google Shape;173;p15"/>
            <p:cNvSpPr/>
            <p:nvPr/>
          </p:nvSpPr>
          <p:spPr>
            <a:xfrm>
              <a:off x="6404700" y="1890900"/>
              <a:ext cx="240900" cy="226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4" name="Google Shape;174;p15"/>
            <p:cNvSpPr txBox="1"/>
            <p:nvPr/>
          </p:nvSpPr>
          <p:spPr>
            <a:xfrm>
              <a:off x="6611050" y="1846513"/>
              <a:ext cx="11637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Unfavorite</a:t>
              </a:r>
              <a:endPara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75" name="Google Shape;175;p15">
            <a:hlinkClick action="ppaction://hlinkshowjump?jump=nextslide"/>
          </p:cNvPr>
          <p:cNvSpPr/>
          <p:nvPr/>
        </p:nvSpPr>
        <p:spPr>
          <a:xfrm>
            <a:off x="2522550" y="3034575"/>
            <a:ext cx="3300000" cy="503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 u="sng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Cloud Private Hosted</a:t>
            </a:r>
            <a:endParaRPr sz="1100" u="sng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76" name="Google Shape;176;p15"/>
          <p:cNvGrpSpPr/>
          <p:nvPr/>
        </p:nvGrpSpPr>
        <p:grpSpPr>
          <a:xfrm>
            <a:off x="5901733" y="3146325"/>
            <a:ext cx="1290263" cy="289812"/>
            <a:chOff x="6404700" y="1827260"/>
            <a:chExt cx="1056554" cy="289840"/>
          </a:xfrm>
        </p:grpSpPr>
        <p:sp>
          <p:nvSpPr>
            <p:cNvPr id="177" name="Google Shape;177;p15"/>
            <p:cNvSpPr/>
            <p:nvPr/>
          </p:nvSpPr>
          <p:spPr>
            <a:xfrm>
              <a:off x="6404700" y="1890900"/>
              <a:ext cx="240900" cy="226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8" name="Google Shape;178;p15"/>
            <p:cNvSpPr txBox="1"/>
            <p:nvPr/>
          </p:nvSpPr>
          <p:spPr>
            <a:xfrm>
              <a:off x="6617354" y="1827260"/>
              <a:ext cx="8439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Favorite</a:t>
              </a:r>
              <a:endPara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79" name="Google Shape;179;p15">
            <a:hlinkClick action="ppaction://hlinkshowjump?jump=nextslide"/>
          </p:cNvPr>
          <p:cNvSpPr/>
          <p:nvPr/>
        </p:nvSpPr>
        <p:spPr>
          <a:xfrm>
            <a:off x="2522558" y="3702925"/>
            <a:ext cx="3300000" cy="503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 u="sng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Deploying Cloud Private on private clouds</a:t>
            </a:r>
            <a:endParaRPr sz="1100" u="sng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80" name="Google Shape;180;p15"/>
          <p:cNvGrpSpPr/>
          <p:nvPr/>
        </p:nvGrpSpPr>
        <p:grpSpPr>
          <a:xfrm>
            <a:off x="5916945" y="3805000"/>
            <a:ext cx="1259664" cy="280172"/>
            <a:chOff x="6404700" y="1817584"/>
            <a:chExt cx="1031497" cy="280200"/>
          </a:xfrm>
        </p:grpSpPr>
        <p:sp>
          <p:nvSpPr>
            <p:cNvPr id="181" name="Google Shape;181;p15"/>
            <p:cNvSpPr/>
            <p:nvPr/>
          </p:nvSpPr>
          <p:spPr>
            <a:xfrm>
              <a:off x="6404700" y="1854284"/>
              <a:ext cx="240900" cy="226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2" name="Google Shape;182;p15"/>
            <p:cNvSpPr txBox="1"/>
            <p:nvPr/>
          </p:nvSpPr>
          <p:spPr>
            <a:xfrm>
              <a:off x="6604897" y="1817584"/>
              <a:ext cx="8313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Favorite</a:t>
              </a:r>
              <a:endPara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title"/>
          </p:nvPr>
        </p:nvSpPr>
        <p:spPr>
          <a:xfrm>
            <a:off x="1750438" y="339975"/>
            <a:ext cx="4579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400">
                <a:solidFill>
                  <a:srgbClr val="6D9EEB"/>
                </a:solidFill>
              </a:rPr>
              <a:t>Your Progress</a:t>
            </a:r>
            <a:endParaRPr b="1" sz="3400">
              <a:solidFill>
                <a:srgbClr val="6D9EEB"/>
              </a:solidFill>
            </a:endParaRPr>
          </a:p>
        </p:txBody>
      </p:sp>
      <p:sp>
        <p:nvSpPr>
          <p:cNvPr id="188" name="Google Shape;188;p16"/>
          <p:cNvSpPr txBox="1"/>
          <p:nvPr>
            <p:ph idx="1" type="body"/>
          </p:nvPr>
        </p:nvSpPr>
        <p:spPr>
          <a:xfrm>
            <a:off x="7756625" y="730000"/>
            <a:ext cx="897600" cy="2802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CFE2F3"/>
                </a:solidFill>
              </a:rPr>
              <a:t>ss</a:t>
            </a:r>
            <a:endParaRPr>
              <a:solidFill>
                <a:srgbClr val="CFE2F3"/>
              </a:solidFill>
            </a:endParaRPr>
          </a:p>
        </p:txBody>
      </p:sp>
      <p:pic>
        <p:nvPicPr>
          <p:cNvPr id="189" name="Google Shape;1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70749" cy="7707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0" name="Google Shape;1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594050" cy="159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6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625" y="1883200"/>
            <a:ext cx="4509876" cy="2788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6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4900" y="1254075"/>
            <a:ext cx="4206699" cy="341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