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3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464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34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996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14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671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342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053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381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69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5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722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99B7-8605-424C-983A-F9EFCF4F11D8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64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484083" y="569450"/>
            <a:ext cx="9128500" cy="59529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049703" y="560536"/>
            <a:ext cx="27236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Phoenix IBM search engine</a:t>
            </a:r>
            <a:endParaRPr lang="he-IL" dirty="0"/>
          </a:p>
        </p:txBody>
      </p:sp>
      <p:grpSp>
        <p:nvGrpSpPr>
          <p:cNvPr id="47" name="קבוצה 46"/>
          <p:cNvGrpSpPr/>
          <p:nvPr/>
        </p:nvGrpSpPr>
        <p:grpSpPr>
          <a:xfrm>
            <a:off x="1585968" y="1083615"/>
            <a:ext cx="5187366" cy="5285019"/>
            <a:chOff x="2062065" y="1171765"/>
            <a:chExt cx="5187366" cy="5285019"/>
          </a:xfrm>
        </p:grpSpPr>
        <p:sp>
          <p:nvSpPr>
            <p:cNvPr id="6" name="מלבן 5"/>
            <p:cNvSpPr/>
            <p:nvPr/>
          </p:nvSpPr>
          <p:spPr>
            <a:xfrm>
              <a:off x="2435971" y="2850300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IndexService</a:t>
              </a:r>
              <a:endParaRPr lang="he-IL" dirty="0"/>
            </a:p>
          </p:txBody>
        </p:sp>
        <p:sp>
          <p:nvSpPr>
            <p:cNvPr id="7" name="מלבן 6"/>
            <p:cNvSpPr/>
            <p:nvPr/>
          </p:nvSpPr>
          <p:spPr>
            <a:xfrm>
              <a:off x="2062065" y="1171765"/>
              <a:ext cx="5187366" cy="528501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16603" y="1225031"/>
              <a:ext cx="147828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err="1"/>
                <a:t>Microservices</a:t>
              </a:r>
              <a:endParaRPr lang="en-US" dirty="0"/>
            </a:p>
          </p:txBody>
        </p:sp>
        <p:sp>
          <p:nvSpPr>
            <p:cNvPr id="9" name="מלבן 8"/>
            <p:cNvSpPr/>
            <p:nvPr/>
          </p:nvSpPr>
          <p:spPr>
            <a:xfrm>
              <a:off x="2435971" y="1697000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FirebaseService</a:t>
              </a:r>
              <a:endParaRPr lang="he-IL" dirty="0"/>
            </a:p>
          </p:txBody>
        </p:sp>
        <p:sp>
          <p:nvSpPr>
            <p:cNvPr id="10" name="מלבן 9"/>
            <p:cNvSpPr/>
            <p:nvPr/>
          </p:nvSpPr>
          <p:spPr>
            <a:xfrm>
              <a:off x="2435971" y="3963744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CrawlerService</a:t>
              </a:r>
              <a:endParaRPr lang="he-IL" dirty="0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435971" y="5084752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QueryService</a:t>
              </a:r>
              <a:endParaRPr lang="he-IL" dirty="0"/>
            </a:p>
          </p:txBody>
        </p:sp>
        <p:sp>
          <p:nvSpPr>
            <p:cNvPr id="12" name="מלבן 11"/>
            <p:cNvSpPr/>
            <p:nvPr/>
          </p:nvSpPr>
          <p:spPr>
            <a:xfrm>
              <a:off x="5278906" y="1696999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GraphService</a:t>
              </a:r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90968" y="2477637"/>
              <a:ext cx="177965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Dependency Injection</a:t>
              </a:r>
              <a:endParaRPr lang="he-IL" sz="1400" dirty="0"/>
            </a:p>
          </p:txBody>
        </p:sp>
        <p:cxnSp>
          <p:nvCxnSpPr>
            <p:cNvPr id="18" name="מחבר ישר 17"/>
            <p:cNvCxnSpPr>
              <a:stCxn id="6" idx="0"/>
              <a:endCxn id="9" idx="2"/>
            </p:cNvCxnSpPr>
            <p:nvPr/>
          </p:nvCxnSpPr>
          <p:spPr>
            <a:xfrm flipV="1">
              <a:off x="3308383" y="2452779"/>
              <a:ext cx="0" cy="39752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>
              <a:stCxn id="10" idx="0"/>
              <a:endCxn id="6" idx="2"/>
            </p:cNvCxnSpPr>
            <p:nvPr/>
          </p:nvCxnSpPr>
          <p:spPr>
            <a:xfrm flipV="1">
              <a:off x="3308383" y="3606079"/>
              <a:ext cx="0" cy="3576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08383" y="3634805"/>
              <a:ext cx="177965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Dependency Injection</a:t>
              </a:r>
              <a:endParaRPr lang="he-IL" sz="1400" dirty="0"/>
            </a:p>
          </p:txBody>
        </p:sp>
        <p:cxnSp>
          <p:nvCxnSpPr>
            <p:cNvPr id="38" name="מחבר מרפקי 37"/>
            <p:cNvCxnSpPr>
              <a:stCxn id="11" idx="3"/>
              <a:endCxn id="6" idx="3"/>
            </p:cNvCxnSpPr>
            <p:nvPr/>
          </p:nvCxnSpPr>
          <p:spPr>
            <a:xfrm flipV="1">
              <a:off x="4180795" y="3228190"/>
              <a:ext cx="12700" cy="2234452"/>
            </a:xfrm>
            <a:prstGeom prst="bentConnector3">
              <a:avLst>
                <a:gd name="adj1" fmla="val 7310205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65906" y="3054139"/>
              <a:ext cx="177965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Dependency Injection</a:t>
              </a:r>
              <a:endParaRPr lang="he-IL" sz="1400" dirty="0"/>
            </a:p>
          </p:txBody>
        </p:sp>
      </p:grpSp>
      <p:grpSp>
        <p:nvGrpSpPr>
          <p:cNvPr id="48" name="קבוצה 47"/>
          <p:cNvGrpSpPr/>
          <p:nvPr/>
        </p:nvGrpSpPr>
        <p:grpSpPr>
          <a:xfrm>
            <a:off x="7790780" y="1106941"/>
            <a:ext cx="2552380" cy="5238366"/>
            <a:chOff x="8121841" y="1171765"/>
            <a:chExt cx="2552380" cy="5238366"/>
          </a:xfrm>
        </p:grpSpPr>
        <p:sp>
          <p:nvSpPr>
            <p:cNvPr id="41" name="מלבן 40"/>
            <p:cNvSpPr/>
            <p:nvPr/>
          </p:nvSpPr>
          <p:spPr>
            <a:xfrm>
              <a:off x="8121841" y="1171765"/>
              <a:ext cx="2552380" cy="523836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מלבן 41"/>
            <p:cNvSpPr/>
            <p:nvPr/>
          </p:nvSpPr>
          <p:spPr>
            <a:xfrm>
              <a:off x="8546840" y="1744011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SearchEngineUI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84862" y="1225031"/>
              <a:ext cx="186878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UI-Related classes</a:t>
              </a:r>
            </a:p>
          </p:txBody>
        </p:sp>
        <p:sp>
          <p:nvSpPr>
            <p:cNvPr id="44" name="מלבן 43"/>
            <p:cNvSpPr/>
            <p:nvPr/>
          </p:nvSpPr>
          <p:spPr>
            <a:xfrm>
              <a:off x="8546840" y="2690661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SearchHistoryUI</a:t>
              </a:r>
              <a:endParaRPr lang="en-US" dirty="0"/>
            </a:p>
          </p:txBody>
        </p:sp>
        <p:sp>
          <p:nvSpPr>
            <p:cNvPr id="45" name="מלבן 44"/>
            <p:cNvSpPr/>
            <p:nvPr/>
          </p:nvSpPr>
          <p:spPr>
            <a:xfrm>
              <a:off x="8546840" y="3647850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ChatbotUI</a:t>
              </a:r>
              <a:endParaRPr lang="en-US" dirty="0"/>
            </a:p>
          </p:txBody>
        </p:sp>
        <p:sp>
          <p:nvSpPr>
            <p:cNvPr id="46" name="מלבן 45"/>
            <p:cNvSpPr/>
            <p:nvPr/>
          </p:nvSpPr>
          <p:spPr>
            <a:xfrm>
              <a:off x="8546840" y="4625969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EditIndexUI</a:t>
              </a:r>
              <a:endParaRPr lang="en-US" dirty="0"/>
            </a:p>
          </p:txBody>
        </p:sp>
      </p:grpSp>
      <p:cxnSp>
        <p:nvCxnSpPr>
          <p:cNvPr id="50" name="מחבר חץ ישר 49"/>
          <p:cNvCxnSpPr>
            <a:stCxn id="41" idx="1"/>
            <a:endCxn id="7" idx="3"/>
          </p:cNvCxnSpPr>
          <p:nvPr/>
        </p:nvCxnSpPr>
        <p:spPr>
          <a:xfrm flipH="1">
            <a:off x="6773334" y="3726124"/>
            <a:ext cx="1017446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41415" y="3352335"/>
            <a:ext cx="6270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Uses</a:t>
            </a:r>
            <a:endParaRPr lang="he-IL" dirty="0"/>
          </a:p>
        </p:txBody>
      </p:sp>
      <p:sp>
        <p:nvSpPr>
          <p:cNvPr id="52" name="מלבן 51"/>
          <p:cNvSpPr/>
          <p:nvPr/>
        </p:nvSpPr>
        <p:spPr>
          <a:xfrm>
            <a:off x="97700" y="772911"/>
            <a:ext cx="1213662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Firebase</a:t>
            </a:r>
            <a:endParaRPr lang="he-IL" dirty="0"/>
          </a:p>
        </p:txBody>
      </p:sp>
      <p:cxnSp>
        <p:nvCxnSpPr>
          <p:cNvPr id="57" name="מחבר מרפקי 56"/>
          <p:cNvCxnSpPr>
            <a:stCxn id="9" idx="1"/>
            <a:endCxn id="52" idx="2"/>
          </p:cNvCxnSpPr>
          <p:nvPr/>
        </p:nvCxnSpPr>
        <p:spPr>
          <a:xfrm rot="10800000">
            <a:off x="704532" y="1435384"/>
            <a:ext cx="1255343" cy="551356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4976" y="2039380"/>
            <a:ext cx="117583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Communication</a:t>
            </a:r>
            <a:endParaRPr lang="he-IL" sz="1200" dirty="0"/>
          </a:p>
        </p:txBody>
      </p:sp>
      <p:sp>
        <p:nvSpPr>
          <p:cNvPr id="30" name="מלבן 29"/>
          <p:cNvSpPr/>
          <p:nvPr/>
        </p:nvSpPr>
        <p:spPr>
          <a:xfrm>
            <a:off x="10795889" y="2625837"/>
            <a:ext cx="1213662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GEN AI</a:t>
            </a:r>
            <a:endParaRPr lang="he-IL" dirty="0"/>
          </a:p>
        </p:txBody>
      </p:sp>
      <p:cxnSp>
        <p:nvCxnSpPr>
          <p:cNvPr id="31" name="מחבר מרפקי 30"/>
          <p:cNvCxnSpPr>
            <a:stCxn id="30" idx="2"/>
            <a:endCxn id="45" idx="3"/>
          </p:cNvCxnSpPr>
          <p:nvPr/>
        </p:nvCxnSpPr>
        <p:spPr>
          <a:xfrm rot="5400000">
            <a:off x="10345359" y="2903555"/>
            <a:ext cx="672606" cy="144211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מחבר מרפקי 33"/>
          <p:cNvCxnSpPr>
            <a:stCxn id="12" idx="2"/>
          </p:cNvCxnSpPr>
          <p:nvPr/>
        </p:nvCxnSpPr>
        <p:spPr>
          <a:xfrm rot="5400000">
            <a:off x="4393737" y="1675590"/>
            <a:ext cx="592447" cy="197052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714468" y="4061806"/>
            <a:ext cx="117583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Communication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34409996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</Words>
  <Application>Microsoft Office PowerPoint</Application>
  <PresentationFormat>מסך רחב</PresentationFormat>
  <Paragraphs>20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Shlomi</dc:creator>
  <cp:lastModifiedBy>Shlomi</cp:lastModifiedBy>
  <cp:revision>6</cp:revision>
  <dcterms:created xsi:type="dcterms:W3CDTF">2025-01-06T15:45:46Z</dcterms:created>
  <dcterms:modified xsi:type="dcterms:W3CDTF">2025-01-24T06:38:18Z</dcterms:modified>
</cp:coreProperties>
</file>