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d7e1a959_1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cd7e1a959_1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d7e1a959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d7e1a959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cd7e1a959_1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cd7e1a959_1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df84b6d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df84b6d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3227100" y="339975"/>
            <a:ext cx="2689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u="sng">
                <a:solidFill>
                  <a:srgbClr val="6D9EEB"/>
                </a:solidFill>
              </a:rPr>
              <a:t>SearchIBM</a:t>
            </a:r>
            <a:endParaRPr sz="3400" b="1" u="sng">
              <a:solidFill>
                <a:srgbClr val="6D9EEB"/>
              </a:solidFill>
            </a:endParaRPr>
          </a:p>
        </p:txBody>
      </p:sp>
      <p:sp>
        <p:nvSpPr>
          <p:cNvPr id="135" name="Google Shape;135;p13" descr="Search on IBM"/>
          <p:cNvSpPr/>
          <p:nvPr/>
        </p:nvSpPr>
        <p:spPr>
          <a:xfrm>
            <a:off x="2418850" y="2128950"/>
            <a:ext cx="4470900" cy="442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54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Search on IBM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 descr="Search on IBM"/>
          <p:cNvSpPr/>
          <p:nvPr/>
        </p:nvSpPr>
        <p:spPr>
          <a:xfrm>
            <a:off x="6230350" y="2128950"/>
            <a:ext cx="659400" cy="442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54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 descr="Magnifying glass pictogram vector image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50" y="2237237"/>
            <a:ext cx="285424" cy="2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>
            <a:hlinkClick r:id="" action="ppaction://hlinkshowjump?jump=nextslide"/>
          </p:cNvPr>
          <p:cNvSpPr/>
          <p:nvPr/>
        </p:nvSpPr>
        <p:spPr>
          <a:xfrm>
            <a:off x="2472925" y="2763100"/>
            <a:ext cx="1317900" cy="442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3">
            <a:hlinkClick r:id="" action="ppaction://hlinkshowjump?jump=nextslide"/>
          </p:cNvPr>
          <p:cNvSpPr/>
          <p:nvPr/>
        </p:nvSpPr>
        <p:spPr>
          <a:xfrm>
            <a:off x="5571875" y="2763100"/>
            <a:ext cx="1317900" cy="442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  <a:endParaRPr sz="13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3">
            <a:hlinkClick r:id="" action="ppaction://hlinkshowjump?jump=nextslide"/>
          </p:cNvPr>
          <p:cNvSpPr/>
          <p:nvPr/>
        </p:nvSpPr>
        <p:spPr>
          <a:xfrm>
            <a:off x="4022388" y="2763100"/>
            <a:ext cx="1317900" cy="442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Favorites</a:t>
            </a:r>
            <a:endParaRPr sz="13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424800" y="303875"/>
            <a:ext cx="2689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u="sng" dirty="0" err="1">
                <a:solidFill>
                  <a:srgbClr val="6D9EEB"/>
                </a:solidFill>
              </a:rPr>
              <a:t>SearchIBM</a:t>
            </a:r>
            <a:endParaRPr sz="3400" b="1" u="sng" dirty="0">
              <a:solidFill>
                <a:srgbClr val="6D9EEB"/>
              </a:solidFill>
            </a:endParaRPr>
          </a:p>
        </p:txBody>
      </p:sp>
      <p:sp>
        <p:nvSpPr>
          <p:cNvPr id="148" name="Google Shape;148;p14" descr="Search on IBM"/>
          <p:cNvSpPr/>
          <p:nvPr/>
        </p:nvSpPr>
        <p:spPr>
          <a:xfrm>
            <a:off x="2336550" y="1758025"/>
            <a:ext cx="4470900" cy="442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54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Transferring information</a:t>
            </a:r>
            <a:r>
              <a:rPr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on the network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 descr="Search on IBM"/>
          <p:cNvSpPr/>
          <p:nvPr/>
        </p:nvSpPr>
        <p:spPr>
          <a:xfrm>
            <a:off x="6148050" y="1758025"/>
            <a:ext cx="659400" cy="442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54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4" descr="Magnifying glass pictogram vector image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050" y="1866312"/>
            <a:ext cx="285424" cy="22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/>
          <p:nvPr/>
        </p:nvSpPr>
        <p:spPr>
          <a:xfrm>
            <a:off x="2336550" y="2277025"/>
            <a:ext cx="4284000" cy="2019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4">
            <a:hlinkClick r:id="" action="ppaction://hlinkshowjump?jump=nextslide"/>
          </p:cNvPr>
          <p:cNvSpPr/>
          <p:nvPr/>
        </p:nvSpPr>
        <p:spPr>
          <a:xfrm>
            <a:off x="2522550" y="2366225"/>
            <a:ext cx="3910500" cy="5037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Transferring information on the global network</a:t>
            </a:r>
            <a:endParaRPr sz="13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4">
            <a:hlinkClick r:id=""/>
          </p:cNvPr>
          <p:cNvSpPr/>
          <p:nvPr/>
        </p:nvSpPr>
        <p:spPr>
          <a:xfrm>
            <a:off x="2522425" y="2980075"/>
            <a:ext cx="3910500" cy="5037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Transferring information on the local network</a:t>
            </a:r>
            <a:endParaRPr sz="13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>
            <a:hlinkClick r:id=""/>
          </p:cNvPr>
          <p:cNvSpPr/>
          <p:nvPr/>
        </p:nvSpPr>
        <p:spPr>
          <a:xfrm>
            <a:off x="2522425" y="3593925"/>
            <a:ext cx="3910500" cy="5037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Lato"/>
                <a:ea typeface="Lato"/>
                <a:cs typeface="Lato"/>
                <a:sym typeface="Lato"/>
              </a:rPr>
              <a:t>Transferring information to new phone</a:t>
            </a:r>
            <a:endParaRPr sz="13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5941150" y="2136400"/>
            <a:ext cx="393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body" idx="1"/>
          </p:nvPr>
        </p:nvSpPr>
        <p:spPr>
          <a:xfrm>
            <a:off x="7756625" y="730000"/>
            <a:ext cx="897600" cy="2802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CFE2F3"/>
                </a:solidFill>
              </a:rPr>
              <a:t>ss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164" name="Google Shape;164;p15" descr="Search on IBM"/>
          <p:cNvSpPr/>
          <p:nvPr/>
        </p:nvSpPr>
        <p:spPr>
          <a:xfrm>
            <a:off x="2405625" y="1222250"/>
            <a:ext cx="4470900" cy="442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54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private cloud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 descr="Search on IBM"/>
          <p:cNvSpPr/>
          <p:nvPr/>
        </p:nvSpPr>
        <p:spPr>
          <a:xfrm>
            <a:off x="6217125" y="1222250"/>
            <a:ext cx="659400" cy="442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54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5" descr="Magnifying glass pictogram vector image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25" y="1330537"/>
            <a:ext cx="285424" cy="2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8" name="Google Shape;1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2330875" y="1728675"/>
            <a:ext cx="31245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Results: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143950" y="2097775"/>
            <a:ext cx="5119800" cy="2349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>
            <a:hlinkClick r:id="" action="ppaction://hlinkshowjump?jump=nextslide"/>
          </p:cNvPr>
          <p:cNvSpPr/>
          <p:nvPr/>
        </p:nvSpPr>
        <p:spPr>
          <a:xfrm>
            <a:off x="2522550" y="2366225"/>
            <a:ext cx="3300000" cy="50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What is private cloud?</a:t>
            </a:r>
            <a:endParaRPr sz="1100" u="sng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2" name="Google Shape;172;p15"/>
          <p:cNvGrpSpPr/>
          <p:nvPr/>
        </p:nvGrpSpPr>
        <p:grpSpPr>
          <a:xfrm>
            <a:off x="5901550" y="2497250"/>
            <a:ext cx="1370050" cy="280200"/>
            <a:chOff x="6404700" y="1846513"/>
            <a:chExt cx="1370050" cy="280200"/>
          </a:xfrm>
        </p:grpSpPr>
        <p:sp>
          <p:nvSpPr>
            <p:cNvPr id="173" name="Google Shape;173;p15"/>
            <p:cNvSpPr/>
            <p:nvPr/>
          </p:nvSpPr>
          <p:spPr>
            <a:xfrm>
              <a:off x="6404700" y="1890900"/>
              <a:ext cx="240900" cy="22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6611050" y="1846513"/>
              <a:ext cx="11637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Unfavorite</a:t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5" name="Google Shape;175;p15">
            <a:hlinkClick r:id="" action="ppaction://hlinkshowjump?jump=nextslide"/>
          </p:cNvPr>
          <p:cNvSpPr/>
          <p:nvPr/>
        </p:nvSpPr>
        <p:spPr>
          <a:xfrm>
            <a:off x="2522550" y="3034575"/>
            <a:ext cx="3300000" cy="50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Cloud Private Hosted</a:t>
            </a:r>
            <a:endParaRPr sz="1100" u="sng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5901733" y="3146325"/>
            <a:ext cx="1290263" cy="289812"/>
            <a:chOff x="6404700" y="1827260"/>
            <a:chExt cx="1056554" cy="289840"/>
          </a:xfrm>
        </p:grpSpPr>
        <p:sp>
          <p:nvSpPr>
            <p:cNvPr id="177" name="Google Shape;177;p15"/>
            <p:cNvSpPr/>
            <p:nvPr/>
          </p:nvSpPr>
          <p:spPr>
            <a:xfrm>
              <a:off x="6404700" y="1890900"/>
              <a:ext cx="240900" cy="22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6617354" y="1827260"/>
              <a:ext cx="8439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Favorite</a:t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9" name="Google Shape;179;p15">
            <a:hlinkClick r:id="" action="ppaction://hlinkshowjump?jump=nextslide"/>
          </p:cNvPr>
          <p:cNvSpPr/>
          <p:nvPr/>
        </p:nvSpPr>
        <p:spPr>
          <a:xfrm>
            <a:off x="2522558" y="3702925"/>
            <a:ext cx="3300000" cy="503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Deploying Cloud Private on private clouds</a:t>
            </a:r>
            <a:endParaRPr sz="1100" u="sng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0" name="Google Shape;180;p15"/>
          <p:cNvGrpSpPr/>
          <p:nvPr/>
        </p:nvGrpSpPr>
        <p:grpSpPr>
          <a:xfrm>
            <a:off x="5916945" y="3805000"/>
            <a:ext cx="1259664" cy="280172"/>
            <a:chOff x="6404700" y="1817584"/>
            <a:chExt cx="1031497" cy="280200"/>
          </a:xfrm>
        </p:grpSpPr>
        <p:sp>
          <p:nvSpPr>
            <p:cNvPr id="181" name="Google Shape;181;p15"/>
            <p:cNvSpPr/>
            <p:nvPr/>
          </p:nvSpPr>
          <p:spPr>
            <a:xfrm>
              <a:off x="6404700" y="1854284"/>
              <a:ext cx="240900" cy="22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6604897" y="1817584"/>
              <a:ext cx="8313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Favorite</a:t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" name="Google Shape;147;p14"/>
          <p:cNvSpPr txBox="1">
            <a:spLocks noGrp="1"/>
          </p:cNvSpPr>
          <p:nvPr>
            <p:ph type="title"/>
          </p:nvPr>
        </p:nvSpPr>
        <p:spPr>
          <a:xfrm>
            <a:off x="3424800" y="303875"/>
            <a:ext cx="2689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u="sng" dirty="0" err="1">
                <a:solidFill>
                  <a:srgbClr val="6D9EEB"/>
                </a:solidFill>
              </a:rPr>
              <a:t>SearchIBM</a:t>
            </a:r>
            <a:endParaRPr sz="3400" b="1" u="sng" dirty="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1750438" y="339975"/>
            <a:ext cx="4579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 b="1">
                <a:solidFill>
                  <a:srgbClr val="6D9EEB"/>
                </a:solidFill>
              </a:rPr>
              <a:t>Your Progress</a:t>
            </a:r>
            <a:endParaRPr sz="3400" b="1">
              <a:solidFill>
                <a:srgbClr val="6D9EEB"/>
              </a:solidFill>
            </a:endParaRPr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7756625" y="730000"/>
            <a:ext cx="897600" cy="2802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CFE2F3"/>
                </a:solidFill>
              </a:rPr>
              <a:t>ss</a:t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25" y="1883200"/>
            <a:ext cx="4509876" cy="278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900" y="1254075"/>
            <a:ext cx="4206699" cy="34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‫הצגה על המסך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Lato</vt:lpstr>
      <vt:lpstr>Montserrat</vt:lpstr>
      <vt:lpstr>Focus</vt:lpstr>
      <vt:lpstr>SearchIBM</vt:lpstr>
      <vt:lpstr>SearchIBM</vt:lpstr>
      <vt:lpstr>SearchIBM</vt:lpstr>
      <vt:lpstr>Your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SearchIBM</dc:title>
  <cp:lastModifiedBy>Shlomi</cp:lastModifiedBy>
  <cp:revision>1</cp:revision>
  <dcterms:modified xsi:type="dcterms:W3CDTF">2024-12-14T17:15:52Z</dcterms:modified>
</cp:coreProperties>
</file>