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3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6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9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14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67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4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53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8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6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5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22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6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390261" y="597159"/>
            <a:ext cx="10095723" cy="5952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483812" y="588245"/>
            <a:ext cx="27236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Phoenix IBM search engine</a:t>
            </a:r>
            <a:endParaRPr lang="he-IL" dirty="0"/>
          </a:p>
        </p:txBody>
      </p:sp>
      <p:grpSp>
        <p:nvGrpSpPr>
          <p:cNvPr id="47" name="קבוצה 46"/>
          <p:cNvGrpSpPr/>
          <p:nvPr/>
        </p:nvGrpSpPr>
        <p:grpSpPr>
          <a:xfrm>
            <a:off x="2020077" y="1111324"/>
            <a:ext cx="5187366" cy="5285019"/>
            <a:chOff x="2062065" y="1171765"/>
            <a:chExt cx="5187366" cy="5285019"/>
          </a:xfrm>
        </p:grpSpPr>
        <p:sp>
          <p:nvSpPr>
            <p:cNvPr id="6" name="מלבן 5"/>
            <p:cNvSpPr/>
            <p:nvPr/>
          </p:nvSpPr>
          <p:spPr>
            <a:xfrm>
              <a:off x="2435971" y="28503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IndexService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062065" y="1171765"/>
              <a:ext cx="5187366" cy="528501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16603" y="1225031"/>
              <a:ext cx="147828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Microservices</a:t>
              </a:r>
              <a:endParaRPr lang="en-US" dirty="0" smtClean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2435971" y="16970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FirebaseService</a:t>
              </a:r>
              <a:endParaRPr lang="he-IL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2435971" y="3963744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CrawlerService</a:t>
              </a:r>
              <a:endParaRPr lang="he-IL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435971" y="5084752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QueryService</a:t>
              </a:r>
              <a:endParaRPr lang="he-IL" dirty="0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5278906" y="169699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GraphService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968" y="2477637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  <p:cxnSp>
          <p:nvCxnSpPr>
            <p:cNvPr id="18" name="מחבר ישר 17"/>
            <p:cNvCxnSpPr>
              <a:stCxn id="6" idx="0"/>
              <a:endCxn id="9" idx="2"/>
            </p:cNvCxnSpPr>
            <p:nvPr/>
          </p:nvCxnSpPr>
          <p:spPr>
            <a:xfrm flipV="1">
              <a:off x="3308383" y="2452779"/>
              <a:ext cx="0" cy="3975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>
              <a:stCxn id="10" idx="0"/>
              <a:endCxn id="6" idx="2"/>
            </p:cNvCxnSpPr>
            <p:nvPr/>
          </p:nvCxnSpPr>
          <p:spPr>
            <a:xfrm flipV="1">
              <a:off x="3308383" y="3606079"/>
              <a:ext cx="0" cy="3576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08383" y="3634805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  <p:cxnSp>
          <p:nvCxnSpPr>
            <p:cNvPr id="38" name="מחבר מרפקי 37"/>
            <p:cNvCxnSpPr>
              <a:stCxn id="11" idx="3"/>
              <a:endCxn id="6" idx="3"/>
            </p:cNvCxnSpPr>
            <p:nvPr/>
          </p:nvCxnSpPr>
          <p:spPr>
            <a:xfrm flipV="1">
              <a:off x="4180795" y="3228190"/>
              <a:ext cx="12700" cy="2234452"/>
            </a:xfrm>
            <a:prstGeom prst="bentConnector3">
              <a:avLst>
                <a:gd name="adj1" fmla="val 731020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44076" y="3634805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8224889" y="1134650"/>
            <a:ext cx="2552380" cy="5238366"/>
            <a:chOff x="8121841" y="1171765"/>
            <a:chExt cx="2552380" cy="5238366"/>
          </a:xfrm>
        </p:grpSpPr>
        <p:sp>
          <p:nvSpPr>
            <p:cNvPr id="41" name="מלבן 40"/>
            <p:cNvSpPr/>
            <p:nvPr/>
          </p:nvSpPr>
          <p:spPr>
            <a:xfrm>
              <a:off x="8121841" y="1171765"/>
              <a:ext cx="2552380" cy="5238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מלבן 41"/>
            <p:cNvSpPr/>
            <p:nvPr/>
          </p:nvSpPr>
          <p:spPr>
            <a:xfrm>
              <a:off x="8546840" y="174401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SearchEngineUI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84862" y="1225031"/>
              <a:ext cx="186878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UI-Related classes</a:t>
              </a:r>
            </a:p>
          </p:txBody>
        </p:sp>
        <p:sp>
          <p:nvSpPr>
            <p:cNvPr id="44" name="מלבן 43"/>
            <p:cNvSpPr/>
            <p:nvPr/>
          </p:nvSpPr>
          <p:spPr>
            <a:xfrm>
              <a:off x="8546840" y="269066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SearchHistoryUI</a:t>
              </a:r>
              <a:endParaRPr lang="en-US" dirty="0"/>
            </a:p>
          </p:txBody>
        </p:sp>
        <p:sp>
          <p:nvSpPr>
            <p:cNvPr id="45" name="מלבן 44"/>
            <p:cNvSpPr/>
            <p:nvPr/>
          </p:nvSpPr>
          <p:spPr>
            <a:xfrm>
              <a:off x="8546840" y="364785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ChatbotUI</a:t>
              </a:r>
              <a:endParaRPr lang="en-US" dirty="0"/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46840" y="462596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EditIndexUI</a:t>
              </a:r>
              <a:endParaRPr lang="en-US" dirty="0"/>
            </a:p>
          </p:txBody>
        </p:sp>
      </p:grpSp>
      <p:cxnSp>
        <p:nvCxnSpPr>
          <p:cNvPr id="50" name="מחבר חץ ישר 49"/>
          <p:cNvCxnSpPr>
            <a:stCxn id="41" idx="1"/>
            <a:endCxn id="7" idx="3"/>
          </p:cNvCxnSpPr>
          <p:nvPr/>
        </p:nvCxnSpPr>
        <p:spPr>
          <a:xfrm flipH="1">
            <a:off x="7207443" y="3753833"/>
            <a:ext cx="101744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75524" y="3380044"/>
            <a:ext cx="6270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Uses</a:t>
            </a:r>
            <a:endParaRPr lang="he-IL" dirty="0"/>
          </a:p>
        </p:txBody>
      </p:sp>
      <p:sp>
        <p:nvSpPr>
          <p:cNvPr id="52" name="מלבן 51"/>
          <p:cNvSpPr/>
          <p:nvPr/>
        </p:nvSpPr>
        <p:spPr>
          <a:xfrm>
            <a:off x="97700" y="772911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Firebase</a:t>
            </a:r>
            <a:endParaRPr lang="he-IL" dirty="0"/>
          </a:p>
        </p:txBody>
      </p:sp>
      <p:cxnSp>
        <p:nvCxnSpPr>
          <p:cNvPr id="57" name="מחבר מרפקי 56"/>
          <p:cNvCxnSpPr>
            <a:stCxn id="9" idx="1"/>
            <a:endCxn id="52" idx="2"/>
          </p:cNvCxnSpPr>
          <p:nvPr/>
        </p:nvCxnSpPr>
        <p:spPr>
          <a:xfrm rot="10800000">
            <a:off x="704531" y="1435385"/>
            <a:ext cx="1689452" cy="57906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4976" y="2039380"/>
            <a:ext cx="117583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Communication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440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מסך רחב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Shlomi</dc:creator>
  <cp:lastModifiedBy>Shlomi</cp:lastModifiedBy>
  <cp:revision>2</cp:revision>
  <dcterms:created xsi:type="dcterms:W3CDTF">2025-01-06T15:45:46Z</dcterms:created>
  <dcterms:modified xsi:type="dcterms:W3CDTF">2025-01-21T19:16:31Z</dcterms:modified>
</cp:coreProperties>
</file>