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9317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464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2342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9962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814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671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342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053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381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969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952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E99B7-8605-424C-983A-F9EFCF4F11D8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7225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E99B7-8605-424C-983A-F9EFCF4F11D8}" type="datetimeFigureOut">
              <a:rPr lang="he-IL" smtClean="0"/>
              <a:t>ו'/טבת/תשפ"ה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A50B8-2306-4AFA-AE20-D6D9FBF6BD5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864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1390261" y="597159"/>
            <a:ext cx="10095723" cy="59529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4483812" y="588245"/>
            <a:ext cx="27236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Phoenix IBM search engine</a:t>
            </a:r>
            <a:endParaRPr lang="he-IL" dirty="0"/>
          </a:p>
        </p:txBody>
      </p:sp>
      <p:grpSp>
        <p:nvGrpSpPr>
          <p:cNvPr id="47" name="קבוצה 46"/>
          <p:cNvGrpSpPr/>
          <p:nvPr/>
        </p:nvGrpSpPr>
        <p:grpSpPr>
          <a:xfrm>
            <a:off x="2020077" y="1111324"/>
            <a:ext cx="5187366" cy="5285019"/>
            <a:chOff x="2062065" y="1171765"/>
            <a:chExt cx="5187366" cy="5285019"/>
          </a:xfrm>
        </p:grpSpPr>
        <p:sp>
          <p:nvSpPr>
            <p:cNvPr id="6" name="מלבן 5"/>
            <p:cNvSpPr/>
            <p:nvPr/>
          </p:nvSpPr>
          <p:spPr>
            <a:xfrm>
              <a:off x="2435971" y="2850300"/>
              <a:ext cx="1744824" cy="755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IndexService</a:t>
              </a:r>
              <a:endParaRPr lang="he-IL" dirty="0"/>
            </a:p>
          </p:txBody>
        </p:sp>
        <p:sp>
          <p:nvSpPr>
            <p:cNvPr id="7" name="מלבן 6"/>
            <p:cNvSpPr/>
            <p:nvPr/>
          </p:nvSpPr>
          <p:spPr>
            <a:xfrm>
              <a:off x="2062065" y="1171765"/>
              <a:ext cx="5187366" cy="5285019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16603" y="1225031"/>
              <a:ext cx="1478289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err="1" smtClean="0"/>
                <a:t>Microservices</a:t>
              </a:r>
              <a:endParaRPr lang="en-US" dirty="0" smtClean="0"/>
            </a:p>
          </p:txBody>
        </p:sp>
        <p:sp>
          <p:nvSpPr>
            <p:cNvPr id="9" name="מלבן 8"/>
            <p:cNvSpPr/>
            <p:nvPr/>
          </p:nvSpPr>
          <p:spPr>
            <a:xfrm>
              <a:off x="2435971" y="1697000"/>
              <a:ext cx="1744824" cy="755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FirebaseService</a:t>
              </a:r>
              <a:endParaRPr lang="he-IL" dirty="0"/>
            </a:p>
          </p:txBody>
        </p:sp>
        <p:sp>
          <p:nvSpPr>
            <p:cNvPr id="10" name="מלבן 9"/>
            <p:cNvSpPr/>
            <p:nvPr/>
          </p:nvSpPr>
          <p:spPr>
            <a:xfrm>
              <a:off x="2435971" y="3963744"/>
              <a:ext cx="1744824" cy="755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CrawlerService</a:t>
              </a:r>
              <a:endParaRPr lang="he-IL" dirty="0"/>
            </a:p>
          </p:txBody>
        </p:sp>
        <p:sp>
          <p:nvSpPr>
            <p:cNvPr id="11" name="מלבן 10"/>
            <p:cNvSpPr/>
            <p:nvPr/>
          </p:nvSpPr>
          <p:spPr>
            <a:xfrm>
              <a:off x="2435971" y="5084752"/>
              <a:ext cx="1744824" cy="755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QueryService</a:t>
              </a:r>
              <a:endParaRPr lang="he-IL" dirty="0"/>
            </a:p>
          </p:txBody>
        </p:sp>
        <p:sp>
          <p:nvSpPr>
            <p:cNvPr id="12" name="מלבן 11"/>
            <p:cNvSpPr/>
            <p:nvPr/>
          </p:nvSpPr>
          <p:spPr>
            <a:xfrm>
              <a:off x="5278906" y="1696999"/>
              <a:ext cx="1744824" cy="755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GraphService</a:t>
              </a:r>
              <a:endParaRPr lang="he-IL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90968" y="2477637"/>
              <a:ext cx="1779654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smtClean="0"/>
                <a:t>Dependency Injection</a:t>
              </a:r>
              <a:endParaRPr lang="he-IL" sz="1400" dirty="0"/>
            </a:p>
          </p:txBody>
        </p:sp>
        <p:cxnSp>
          <p:nvCxnSpPr>
            <p:cNvPr id="18" name="מחבר ישר 17"/>
            <p:cNvCxnSpPr>
              <a:stCxn id="6" idx="0"/>
              <a:endCxn id="9" idx="2"/>
            </p:cNvCxnSpPr>
            <p:nvPr/>
          </p:nvCxnSpPr>
          <p:spPr>
            <a:xfrm flipV="1">
              <a:off x="3308383" y="2452779"/>
              <a:ext cx="0" cy="39752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מחבר ישר 18"/>
            <p:cNvCxnSpPr>
              <a:stCxn id="10" idx="0"/>
              <a:endCxn id="6" idx="2"/>
            </p:cNvCxnSpPr>
            <p:nvPr/>
          </p:nvCxnSpPr>
          <p:spPr>
            <a:xfrm flipV="1">
              <a:off x="3308383" y="3606079"/>
              <a:ext cx="0" cy="35766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308383" y="3634805"/>
              <a:ext cx="1779654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smtClean="0"/>
                <a:t>Dependency Injection</a:t>
              </a:r>
              <a:endParaRPr lang="he-IL" sz="1400" dirty="0"/>
            </a:p>
          </p:txBody>
        </p:sp>
        <p:cxnSp>
          <p:nvCxnSpPr>
            <p:cNvPr id="38" name="מחבר מרפקי 37"/>
            <p:cNvCxnSpPr>
              <a:stCxn id="11" idx="3"/>
              <a:endCxn id="6" idx="3"/>
            </p:cNvCxnSpPr>
            <p:nvPr/>
          </p:nvCxnSpPr>
          <p:spPr>
            <a:xfrm flipV="1">
              <a:off x="4180795" y="3228190"/>
              <a:ext cx="12700" cy="2234452"/>
            </a:xfrm>
            <a:prstGeom prst="bentConnector3">
              <a:avLst>
                <a:gd name="adj1" fmla="val 7310205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244076" y="3634805"/>
              <a:ext cx="1779654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dirty="0" smtClean="0"/>
                <a:t>Dependency Injection</a:t>
              </a:r>
              <a:endParaRPr lang="he-IL" sz="1400" dirty="0"/>
            </a:p>
          </p:txBody>
        </p:sp>
      </p:grpSp>
      <p:grpSp>
        <p:nvGrpSpPr>
          <p:cNvPr id="48" name="קבוצה 47"/>
          <p:cNvGrpSpPr/>
          <p:nvPr/>
        </p:nvGrpSpPr>
        <p:grpSpPr>
          <a:xfrm>
            <a:off x="8224889" y="1134650"/>
            <a:ext cx="2552380" cy="5238366"/>
            <a:chOff x="8121841" y="1171765"/>
            <a:chExt cx="2552380" cy="5238366"/>
          </a:xfrm>
        </p:grpSpPr>
        <p:sp>
          <p:nvSpPr>
            <p:cNvPr id="41" name="מלבן 40"/>
            <p:cNvSpPr/>
            <p:nvPr/>
          </p:nvSpPr>
          <p:spPr>
            <a:xfrm>
              <a:off x="8121841" y="1171765"/>
              <a:ext cx="2552380" cy="5238366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2" name="מלבן 41"/>
            <p:cNvSpPr/>
            <p:nvPr/>
          </p:nvSpPr>
          <p:spPr>
            <a:xfrm>
              <a:off x="8546840" y="1744011"/>
              <a:ext cx="1744824" cy="755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SearchEngineUI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84862" y="1225031"/>
              <a:ext cx="1868781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UI-Related classes</a:t>
              </a:r>
            </a:p>
          </p:txBody>
        </p:sp>
        <p:sp>
          <p:nvSpPr>
            <p:cNvPr id="44" name="מלבן 43"/>
            <p:cNvSpPr/>
            <p:nvPr/>
          </p:nvSpPr>
          <p:spPr>
            <a:xfrm>
              <a:off x="8546840" y="2690661"/>
              <a:ext cx="1744824" cy="755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SearchHistoryUI</a:t>
              </a:r>
              <a:endParaRPr lang="en-US" dirty="0"/>
            </a:p>
          </p:txBody>
        </p:sp>
        <p:sp>
          <p:nvSpPr>
            <p:cNvPr id="45" name="מלבן 44"/>
            <p:cNvSpPr/>
            <p:nvPr/>
          </p:nvSpPr>
          <p:spPr>
            <a:xfrm>
              <a:off x="8546840" y="3647850"/>
              <a:ext cx="1744824" cy="755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ChatbotUI</a:t>
              </a:r>
              <a:endParaRPr lang="en-US" dirty="0"/>
            </a:p>
          </p:txBody>
        </p:sp>
        <p:sp>
          <p:nvSpPr>
            <p:cNvPr id="46" name="מלבן 45"/>
            <p:cNvSpPr/>
            <p:nvPr/>
          </p:nvSpPr>
          <p:spPr>
            <a:xfrm>
              <a:off x="8546840" y="4625969"/>
              <a:ext cx="1744824" cy="755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 err="1" smtClean="0"/>
                <a:t>EditIndexUI</a:t>
              </a:r>
              <a:endParaRPr lang="en-US" dirty="0"/>
            </a:p>
          </p:txBody>
        </p:sp>
      </p:grpSp>
      <p:cxnSp>
        <p:nvCxnSpPr>
          <p:cNvPr id="50" name="מחבר חץ ישר 49"/>
          <p:cNvCxnSpPr>
            <a:stCxn id="41" idx="1"/>
            <a:endCxn id="7" idx="3"/>
          </p:cNvCxnSpPr>
          <p:nvPr/>
        </p:nvCxnSpPr>
        <p:spPr>
          <a:xfrm flipH="1">
            <a:off x="7207443" y="3753833"/>
            <a:ext cx="1017446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475524" y="3380044"/>
            <a:ext cx="62709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Uses</a:t>
            </a:r>
            <a:endParaRPr lang="he-IL" dirty="0"/>
          </a:p>
        </p:txBody>
      </p:sp>
      <p:sp>
        <p:nvSpPr>
          <p:cNvPr id="52" name="מלבן 51"/>
          <p:cNvSpPr/>
          <p:nvPr/>
        </p:nvSpPr>
        <p:spPr>
          <a:xfrm>
            <a:off x="97700" y="772911"/>
            <a:ext cx="1213662" cy="662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Firebase</a:t>
            </a:r>
            <a:endParaRPr lang="he-IL" dirty="0"/>
          </a:p>
        </p:txBody>
      </p:sp>
      <p:cxnSp>
        <p:nvCxnSpPr>
          <p:cNvPr id="57" name="מחבר מרפקי 56"/>
          <p:cNvCxnSpPr>
            <a:stCxn id="9" idx="1"/>
            <a:endCxn id="52" idx="2"/>
          </p:cNvCxnSpPr>
          <p:nvPr/>
        </p:nvCxnSpPr>
        <p:spPr>
          <a:xfrm rot="10800000">
            <a:off x="704531" y="1435385"/>
            <a:ext cx="1689452" cy="579065"/>
          </a:xfrm>
          <a:prstGeom prst="bentConnector2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74976" y="2039380"/>
            <a:ext cx="117583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dirty="0" smtClean="0"/>
              <a:t>Communication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34409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</Words>
  <Application>Microsoft Office PowerPoint</Application>
  <PresentationFormat>מסך רחב</PresentationFormat>
  <Paragraphs>18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Shlomi</dc:creator>
  <cp:lastModifiedBy>Shlomi</cp:lastModifiedBy>
  <cp:revision>2</cp:revision>
  <dcterms:created xsi:type="dcterms:W3CDTF">2025-01-06T15:45:46Z</dcterms:created>
  <dcterms:modified xsi:type="dcterms:W3CDTF">2025-01-06T15:54:43Z</dcterms:modified>
</cp:coreProperties>
</file>