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-557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160E87-F890-43E2-A254-F37E74E04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1E1C788-83FE-4E11-8108-A2532C82C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84432D-0E85-4B63-B8E2-FEDDDC69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CDBA5C-B3D1-421C-BE8F-5D454CD5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99C496-168C-4340-B5C0-1D14CBCD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03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7A0CA-5D69-4EBC-B9B5-71094ABE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7437C1-D001-40D9-A98A-0F440AEA6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13C37B-3A01-4855-B601-13C780E2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84805E-751C-4284-89FE-8467CF2F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DF47A7-8301-48B6-8F50-CF604608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53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DC2941-F13B-4E1F-95BC-E74EA9653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97DC23-7E6C-49C4-81D8-EA5AD4FEC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29AAE1-87F9-4D96-A372-F520F4A4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CBE0EF-C5A5-42BE-9C68-3ACFE768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5334D5-34B9-4AFB-877D-07758FE7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4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F20D3-14AD-4076-8BB5-1ED3C140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EFA124-4506-49E2-B4F5-81EE36C4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BD0EF7-D421-457A-B84A-40218064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27B88E-56EC-4C10-BDB7-811BF4C3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92492D-CAB7-40BE-90A4-52CBD52F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18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4ABB3B-C465-474E-9165-B05F3D76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17610E3-EC0E-48F3-BB46-F3E0D94D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90DA9B-71E9-4FB8-93FE-881D58F5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B0E261-0190-4F4F-879D-36037B8B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A7C46E-4F79-4E3B-B3CB-CAD3F6A9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F593C9-D55D-4FDB-8E4D-4E05E76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9EE31A-F40A-448E-9434-FB5D63D9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5683B88-9568-45EB-B8EB-83B92BE2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3FE0B5-3B64-4D38-82D6-D13FDD4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A3739B-9741-4103-A741-2D05B3C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16DA80-93DA-4E74-8D44-3E2BF245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74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B669AD-F22A-447F-8187-63EA3609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045D1-911B-434F-B480-83298E55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E0F21CE-2385-4D5C-A78D-D783736D6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D24464D-6889-45B2-A621-461B4BC38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00ECFF7-D756-456C-B71D-C90420315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028E531-6376-424E-8B71-1587BF3D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BD0A469-1F5A-41F2-9B8B-B4FB8588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854A1F4-9357-40DA-BB42-85EC1D9A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74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FF919B-EFF7-4CE9-8061-B3073DBB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942243D-7EDC-473A-BBD6-1F695287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D5CE912-7441-4878-B902-9C99CCFB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E3C1B40-5651-4A80-99D5-D8056AE6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840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F92167C-7CE1-4B67-B0A7-D8BCE391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A44AFF5-0C99-4233-B670-8FFF0AE9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2BD7B63-AE3A-4901-BA1E-93BA0B7A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55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382626-6305-476D-BF6C-0E768E54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8917F-3963-4FC7-9063-FC8B4B34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57509B9-D692-4CF8-A1CD-445D7DCF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88433-571E-4F6E-90A2-3BC54C6B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0D36FE-7C6B-4B2A-BFBC-EBAE4F47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66611F4-DA94-4495-ADCC-8191F38E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28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9BA31E-FA9F-4E11-9BB8-30BA1B78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A8340-32DF-4A90-BC14-AD0EF1640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626221F-D81A-4DF6-BDEA-D9DADB3F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5993587-5A18-48A1-BBC3-392C1B1C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498652-7CC9-45FB-8D99-B87C3536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CBB68A-69A7-4BE7-8E25-519F7C20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78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4F64076-67D4-47B8-80E5-9D60555C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F1B77BD-2CC2-49E8-BE15-D976215C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22FF5A-97BC-4EAF-9D5E-E17C536C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4F42-F290-4BB3-B199-B2FEB614724F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B95C02-C0D2-490F-AD74-32C48632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C6E14F-DE1A-4587-84D0-D03FADE3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D06C-D724-4418-88D7-F074B6DD38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685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46B8A68-7A98-4E91-BA84-49A70DF1382C}"/>
              </a:ext>
            </a:extLst>
          </p:cNvPr>
          <p:cNvSpPr/>
          <p:nvPr/>
        </p:nvSpPr>
        <p:spPr>
          <a:xfrm>
            <a:off x="2799491" y="798730"/>
            <a:ext cx="2151529" cy="203680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2800" b="1" dirty="0"/>
              <a:t>Server</a:t>
            </a:r>
            <a:br>
              <a:rPr lang="en-US" sz="2800" b="1" dirty="0"/>
            </a:br>
            <a:r>
              <a:rPr lang="en-US" sz="2000" b="1" dirty="0"/>
              <a:t>(</a:t>
            </a:r>
            <a:r>
              <a:rPr lang="en-US" sz="2000" b="1" dirty="0" err="1"/>
              <a:t>NextJS</a:t>
            </a:r>
            <a:r>
              <a:rPr lang="en-US" sz="2000" b="1" dirty="0"/>
              <a:t>)</a:t>
            </a:r>
          </a:p>
          <a:p>
            <a:pPr algn="l" rtl="0"/>
            <a:r>
              <a:rPr lang="en-US" sz="2400" dirty="0"/>
              <a:t>-  App API</a:t>
            </a:r>
          </a:p>
          <a:p>
            <a:pPr marL="342900" indent="-342900" algn="r" rtl="0">
              <a:buFontTx/>
              <a:buChar char="-"/>
            </a:pPr>
            <a:r>
              <a:rPr lang="en-US" sz="2000" dirty="0"/>
              <a:t>Server modules</a:t>
            </a:r>
          </a:p>
          <a:p>
            <a:pPr marL="342900" indent="-342900" algn="l" rtl="0">
              <a:buFontTx/>
              <a:buChar char="-"/>
            </a:pPr>
            <a:r>
              <a:rPr lang="en-US" sz="2000" dirty="0"/>
              <a:t>DB module</a:t>
            </a:r>
            <a:endParaRPr lang="he-IL" sz="20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206E289-2AF6-4E9B-8D42-58062A44C935}"/>
              </a:ext>
            </a:extLst>
          </p:cNvPr>
          <p:cNvSpPr/>
          <p:nvPr/>
        </p:nvSpPr>
        <p:spPr>
          <a:xfrm>
            <a:off x="7014482" y="807845"/>
            <a:ext cx="2151529" cy="203680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2800" b="1" dirty="0"/>
              <a:t>Client</a:t>
            </a:r>
          </a:p>
          <a:p>
            <a:pPr algn="ctr" rtl="0"/>
            <a:r>
              <a:rPr lang="en-US" b="1" dirty="0"/>
              <a:t>(React -&gt; Application)</a:t>
            </a:r>
          </a:p>
          <a:p>
            <a:pPr marL="285750" indent="-285750" algn="l" rtl="0">
              <a:buFontTx/>
              <a:buChar char="-"/>
            </a:pPr>
            <a:r>
              <a:rPr lang="en-US" dirty="0"/>
              <a:t>Pages</a:t>
            </a:r>
          </a:p>
          <a:p>
            <a:pPr marL="285750" indent="-285750" algn="l" rtl="0">
              <a:buFontTx/>
              <a:buChar char="-"/>
            </a:pPr>
            <a:r>
              <a:rPr lang="en-US" dirty="0"/>
              <a:t>Components</a:t>
            </a:r>
          </a:p>
          <a:p>
            <a:pPr marL="285750" indent="-285750" algn="l" rtl="0">
              <a:buFontTx/>
              <a:buChar char="-"/>
            </a:pPr>
            <a:endParaRPr lang="en-US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1815804F-1AFE-4417-A98C-7EC968963298}"/>
              </a:ext>
            </a:extLst>
          </p:cNvPr>
          <p:cNvSpPr/>
          <p:nvPr/>
        </p:nvSpPr>
        <p:spPr>
          <a:xfrm>
            <a:off x="2799490" y="3859988"/>
            <a:ext cx="2151529" cy="203680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2800" b="1" dirty="0"/>
              <a:t>Database</a:t>
            </a:r>
          </a:p>
          <a:p>
            <a:pPr algn="ctr" rtl="0"/>
            <a:r>
              <a:rPr lang="en-US" sz="2000" b="1" dirty="0"/>
              <a:t>(</a:t>
            </a:r>
            <a:r>
              <a:rPr lang="en-US" sz="2000" b="1" dirty="0" err="1"/>
              <a:t>MongoAtlas</a:t>
            </a:r>
            <a:r>
              <a:rPr lang="en-US" sz="2000" b="1" dirty="0"/>
              <a:t>)</a:t>
            </a:r>
            <a:endParaRPr lang="en-US" sz="1400" dirty="0"/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09A15C15-3845-4512-80E1-A06A72F7670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951020" y="1817132"/>
            <a:ext cx="2063462" cy="91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3550A2-0A9B-406E-81E2-5542F17AB8DB}"/>
              </a:ext>
            </a:extLst>
          </p:cNvPr>
          <p:cNvSpPr txBox="1"/>
          <p:nvPr/>
        </p:nvSpPr>
        <p:spPr>
          <a:xfrm>
            <a:off x="5279127" y="145691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dirty="0"/>
              <a:t>Request</a:t>
            </a:r>
            <a:endParaRPr lang="en-US" dirty="0"/>
          </a:p>
        </p:txBody>
      </p: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E21F560A-C055-4A84-9744-9A284135FDE2}"/>
              </a:ext>
            </a:extLst>
          </p:cNvPr>
          <p:cNvCxnSpPr>
            <a:cxnSpLocks/>
          </p:cNvCxnSpPr>
          <p:nvPr/>
        </p:nvCxnSpPr>
        <p:spPr>
          <a:xfrm flipV="1">
            <a:off x="4951020" y="2322649"/>
            <a:ext cx="2063462" cy="82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AFA43C-3E6A-41CF-929B-18698AB35542}"/>
              </a:ext>
            </a:extLst>
          </p:cNvPr>
          <p:cNvSpPr txBox="1"/>
          <p:nvPr/>
        </p:nvSpPr>
        <p:spPr>
          <a:xfrm>
            <a:off x="4962519" y="202223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dirty="0"/>
              <a:t>HTML, CSS, JS</a:t>
            </a:r>
            <a:endParaRPr lang="en-US" dirty="0"/>
          </a:p>
        </p:txBody>
      </p:sp>
      <p:cxnSp>
        <p:nvCxnSpPr>
          <p:cNvPr id="31" name="Straight Arrow Connector 9">
            <a:extLst>
              <a:ext uri="{FF2B5EF4-FFF2-40B4-BE49-F238E27FC236}">
                <a16:creationId xmlns:a16="http://schemas.microsoft.com/office/drawing/2014/main" id="{61ACC805-1170-4F0F-9A93-CDD2106C378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3875255" y="2835533"/>
            <a:ext cx="1" cy="1024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4B11CE-4DDD-47EB-B1A9-2B79940E5382}"/>
              </a:ext>
            </a:extLst>
          </p:cNvPr>
          <p:cNvSpPr txBox="1"/>
          <p:nvPr/>
        </p:nvSpPr>
        <p:spPr>
          <a:xfrm>
            <a:off x="3875254" y="3163094"/>
            <a:ext cx="16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 requests</a:t>
            </a:r>
          </a:p>
        </p:txBody>
      </p:sp>
      <p:cxnSp>
        <p:nvCxnSpPr>
          <p:cNvPr id="37" name="Straight Arrow Connector 9">
            <a:extLst>
              <a:ext uri="{FF2B5EF4-FFF2-40B4-BE49-F238E27FC236}">
                <a16:creationId xmlns:a16="http://schemas.microsoft.com/office/drawing/2014/main" id="{54F3ADD2-F209-463F-9BDA-A5833AA2B9D5}"/>
              </a:ext>
            </a:extLst>
          </p:cNvPr>
          <p:cNvCxnSpPr>
            <a:cxnSpLocks/>
          </p:cNvCxnSpPr>
          <p:nvPr/>
        </p:nvCxnSpPr>
        <p:spPr>
          <a:xfrm flipV="1">
            <a:off x="3397702" y="2844647"/>
            <a:ext cx="0" cy="10153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8BE7A7-E7DB-48E6-9F63-C2C118FE803D}"/>
              </a:ext>
            </a:extLst>
          </p:cNvPr>
          <p:cNvSpPr txBox="1"/>
          <p:nvPr/>
        </p:nvSpPr>
        <p:spPr>
          <a:xfrm>
            <a:off x="2099044" y="3142209"/>
            <a:ext cx="118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17689063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מסך רחב</PresentationFormat>
  <Paragraphs>14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Admin</dc:creator>
  <cp:lastModifiedBy>Admin</cp:lastModifiedBy>
  <cp:revision>2</cp:revision>
  <dcterms:created xsi:type="dcterms:W3CDTF">2025-01-06T09:55:05Z</dcterms:created>
  <dcterms:modified xsi:type="dcterms:W3CDTF">2025-01-06T09:58:58Z</dcterms:modified>
</cp:coreProperties>
</file>