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70" r:id="rId5"/>
    <p:sldId id="260" r:id="rId6"/>
    <p:sldId id="262" r:id="rId7"/>
    <p:sldId id="264" r:id="rId8"/>
    <p:sldId id="265" r:id="rId9"/>
    <p:sldId id="261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/index.php?title=%D7%A9%D7%99%D7%A8%D7%95%D7%AA&amp;action=edit&amp;redlink=1" TargetMode="External"/><Relationship Id="rId2" Type="http://schemas.openxmlformats.org/officeDocument/2006/relationships/hyperlink" Target="http://he.wikipedia.org/wiki/%D7%9E%D7%95%D7%A6%D7%A8" TargetMode="External"/><Relationship Id="rId1" Type="http://schemas.openxmlformats.org/officeDocument/2006/relationships/hyperlink" Target="http://he.wikipedia.org/wiki/%D7%90%D7%99%D7%9B%D7%95%D7%AA" TargetMode="External"/><Relationship Id="rId4" Type="http://schemas.openxmlformats.org/officeDocument/2006/relationships/hyperlink" Target="http://he.wikipedia.org/wiki/%D7%A6%D7%A8%D7%9B%D7%9F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/index.php?title=%D7%A9%D7%99%D7%A8%D7%95%D7%AA&amp;action=edit&amp;redlink=1" TargetMode="External"/><Relationship Id="rId2" Type="http://schemas.openxmlformats.org/officeDocument/2006/relationships/hyperlink" Target="http://he.wikipedia.org/wiki/%D7%9E%D7%95%D7%A6%D7%A8" TargetMode="External"/><Relationship Id="rId1" Type="http://schemas.openxmlformats.org/officeDocument/2006/relationships/hyperlink" Target="http://he.wikipedia.org/wiki/%D7%90%D7%99%D7%9B%D7%95%D7%AA" TargetMode="External"/><Relationship Id="rId4" Type="http://schemas.openxmlformats.org/officeDocument/2006/relationships/hyperlink" Target="http://he.wikipedia.org/wiki/%D7%A6%D7%A8%D7%9B%D7%9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CBCE8-0A59-48B7-A73B-8871A44DA935}" type="doc">
      <dgm:prSet loTypeId="urn:microsoft.com/office/officeart/2005/8/layout/default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FDDC5DC0-FE5C-4E56-9CAC-759F886A9F1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קליטת הזמנות של לקוחות רגילים</a:t>
          </a:r>
          <a:endParaRPr lang="en-IL" dirty="0"/>
        </a:p>
      </dgm:t>
    </dgm:pt>
    <dgm:pt modelId="{726708FE-40C6-4BCD-94AA-722E75F2D360}" type="parTrans" cxnId="{D9EE762E-1705-48BD-BF46-ADED23FD6D8E}">
      <dgm:prSet/>
      <dgm:spPr/>
      <dgm:t>
        <a:bodyPr/>
        <a:lstStyle/>
        <a:p>
          <a:endParaRPr lang="en-IL"/>
        </a:p>
      </dgm:t>
    </dgm:pt>
    <dgm:pt modelId="{511E215B-2997-4EEA-865C-5E918B45D422}" type="sibTrans" cxnId="{D9EE762E-1705-48BD-BF46-ADED23FD6D8E}">
      <dgm:prSet/>
      <dgm:spPr/>
      <dgm:t>
        <a:bodyPr/>
        <a:lstStyle/>
        <a:p>
          <a:endParaRPr lang="en-IL"/>
        </a:p>
      </dgm:t>
    </dgm:pt>
    <dgm:pt modelId="{162D5BE5-8140-422B-B69C-A49B5D8E2AE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קליטת הזמנות של לקוחות רגילים</a:t>
          </a:r>
          <a:endParaRPr lang="en-IL" dirty="0"/>
        </a:p>
      </dgm:t>
    </dgm:pt>
    <dgm:pt modelId="{400303B0-C7E3-48A6-9FE5-BCA48EF0F3D7}" type="parTrans" cxnId="{D992E42D-EFE7-4E99-BDDC-8D05378922A6}">
      <dgm:prSet/>
      <dgm:spPr/>
      <dgm:t>
        <a:bodyPr/>
        <a:lstStyle/>
        <a:p>
          <a:endParaRPr lang="en-IL"/>
        </a:p>
      </dgm:t>
    </dgm:pt>
    <dgm:pt modelId="{46AAED77-A7E6-422A-9E95-36DBF9B58078}" type="sibTrans" cxnId="{D992E42D-EFE7-4E99-BDDC-8D05378922A6}">
      <dgm:prSet/>
      <dgm:spPr/>
      <dgm:t>
        <a:bodyPr/>
        <a:lstStyle/>
        <a:p>
          <a:endParaRPr lang="en-IL"/>
        </a:p>
      </dgm:t>
    </dgm:pt>
    <dgm:pt modelId="{E7FA4ACF-F27E-4240-A196-2547469BF5E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טיפול בלקוחות קבועים</a:t>
          </a:r>
          <a:endParaRPr lang="en-IL" dirty="0"/>
        </a:p>
      </dgm:t>
    </dgm:pt>
    <dgm:pt modelId="{BD2A1FB9-885F-44F1-8B3C-90CE2C599DB2}" type="parTrans" cxnId="{34074F94-EF42-45EB-BAB2-D53FACA5D55A}">
      <dgm:prSet/>
      <dgm:spPr/>
      <dgm:t>
        <a:bodyPr/>
        <a:lstStyle/>
        <a:p>
          <a:endParaRPr lang="en-IL"/>
        </a:p>
      </dgm:t>
    </dgm:pt>
    <dgm:pt modelId="{9950123F-6013-4188-9EAD-5619E0289669}" type="sibTrans" cxnId="{34074F94-EF42-45EB-BAB2-D53FACA5D55A}">
      <dgm:prSet/>
      <dgm:spPr/>
      <dgm:t>
        <a:bodyPr/>
        <a:lstStyle/>
        <a:p>
          <a:endParaRPr lang="en-IL"/>
        </a:p>
      </dgm:t>
    </dgm:pt>
    <dgm:pt modelId="{2213779B-3DB9-49E0-BF8E-77A3F58F71D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ביצוע תשלומים על הזמנות רגילות</a:t>
          </a:r>
          <a:endParaRPr lang="en-IL" dirty="0"/>
        </a:p>
      </dgm:t>
    </dgm:pt>
    <dgm:pt modelId="{7FF72626-1754-43A4-852B-7B0E4D16E059}" type="parTrans" cxnId="{DEFF55FD-69F2-49D1-901B-812F49C0F0A9}">
      <dgm:prSet/>
      <dgm:spPr/>
      <dgm:t>
        <a:bodyPr/>
        <a:lstStyle/>
        <a:p>
          <a:endParaRPr lang="en-IL"/>
        </a:p>
      </dgm:t>
    </dgm:pt>
    <dgm:pt modelId="{F85CCE92-BB3C-4AB8-AF74-1B891C02B593}" type="sibTrans" cxnId="{DEFF55FD-69F2-49D1-901B-812F49C0F0A9}">
      <dgm:prSet/>
      <dgm:spPr/>
      <dgm:t>
        <a:bodyPr/>
        <a:lstStyle/>
        <a:p>
          <a:endParaRPr lang="en-IL"/>
        </a:p>
      </dgm:t>
    </dgm:pt>
    <dgm:pt modelId="{B4013C84-AFD5-4007-AAB8-53F8EAD0C3E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effectLst/>
              <a:ea typeface="Calibri" panose="020F0502020204030204" pitchFamily="34" charset="0"/>
              <a:cs typeface="Arial" panose="020B0604020202020204" pitchFamily="34" charset="0"/>
            </a:rPr>
            <a:t>רישום אספקה למלאי</a:t>
          </a:r>
          <a:endParaRPr lang="en-IL" dirty="0"/>
        </a:p>
      </dgm:t>
    </dgm:pt>
    <dgm:pt modelId="{767FAB60-3B2E-4920-B28D-7E9A699A0D3D}" type="parTrans" cxnId="{C032D02D-E859-4A02-B7AB-079F35B0F216}">
      <dgm:prSet/>
      <dgm:spPr/>
      <dgm:t>
        <a:bodyPr/>
        <a:lstStyle/>
        <a:p>
          <a:endParaRPr lang="en-IL"/>
        </a:p>
      </dgm:t>
    </dgm:pt>
    <dgm:pt modelId="{9BAF6A1E-7104-448D-A1AB-ED5D81FF26E4}" type="sibTrans" cxnId="{C032D02D-E859-4A02-B7AB-079F35B0F216}">
      <dgm:prSet/>
      <dgm:spPr/>
      <dgm:t>
        <a:bodyPr/>
        <a:lstStyle/>
        <a:p>
          <a:endParaRPr lang="en-IL"/>
        </a:p>
      </dgm:t>
    </dgm:pt>
    <dgm:pt modelId="{9BA27BCF-0A8B-4A51-896C-01AFF4BCF9F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ניהול משלוחים של הציוד הנדרש</a:t>
          </a:r>
          <a:endParaRPr lang="en-IL" dirty="0"/>
        </a:p>
      </dgm:t>
    </dgm:pt>
    <dgm:pt modelId="{C979E007-2D72-4101-A753-BCD5F6D9D215}" type="parTrans" cxnId="{81239AF7-8B30-44B7-909F-794B891A00C4}">
      <dgm:prSet/>
      <dgm:spPr/>
      <dgm:t>
        <a:bodyPr/>
        <a:lstStyle/>
        <a:p>
          <a:endParaRPr lang="en-IL"/>
        </a:p>
      </dgm:t>
    </dgm:pt>
    <dgm:pt modelId="{563AEE72-C414-4EB1-9B53-8492E3F4BF03}" type="sibTrans" cxnId="{81239AF7-8B30-44B7-909F-794B891A00C4}">
      <dgm:prSet/>
      <dgm:spPr/>
      <dgm:t>
        <a:bodyPr/>
        <a:lstStyle/>
        <a:p>
          <a:endParaRPr lang="en-IL"/>
        </a:p>
      </dgm:t>
    </dgm:pt>
    <dgm:pt modelId="{F5914D31-DF45-4416-A232-858A1790E41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effectLst/>
              <a:ea typeface="Calibri" panose="020F0502020204030204" pitchFamily="34" charset="0"/>
              <a:cs typeface="Arial" panose="020B0604020202020204" pitchFamily="34" charset="0"/>
            </a:rPr>
            <a:t>תהליך </a:t>
          </a:r>
          <a:r>
            <a:rPr lang="en-IL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Batch</a:t>
          </a:r>
          <a:r>
            <a:rPr lang="he-IL" dirty="0">
              <a:effectLst/>
              <a:ea typeface="Calibri" panose="020F0502020204030204" pitchFamily="34" charset="0"/>
              <a:cs typeface="Arial" panose="020B0604020202020204" pitchFamily="34" charset="0"/>
            </a:rPr>
            <a:t> לביצוע הזמנות ללקוחות קבועים</a:t>
          </a:r>
          <a:endParaRPr lang="en-IL" dirty="0"/>
        </a:p>
      </dgm:t>
    </dgm:pt>
    <dgm:pt modelId="{43AC450E-D884-4C24-AD0C-F1B047F0A0A6}" type="parTrans" cxnId="{0A578989-98EB-4DD6-9B9E-90F53123CBC3}">
      <dgm:prSet/>
      <dgm:spPr/>
      <dgm:t>
        <a:bodyPr/>
        <a:lstStyle/>
        <a:p>
          <a:endParaRPr lang="en-IL"/>
        </a:p>
      </dgm:t>
    </dgm:pt>
    <dgm:pt modelId="{EC5DB696-0CEA-4354-A8BB-F345667A3693}" type="sibTrans" cxnId="{0A578989-98EB-4DD6-9B9E-90F53123CBC3}">
      <dgm:prSet/>
      <dgm:spPr/>
      <dgm:t>
        <a:bodyPr/>
        <a:lstStyle/>
        <a:p>
          <a:endParaRPr lang="en-IL"/>
        </a:p>
      </dgm:t>
    </dgm:pt>
    <dgm:pt modelId="{141E18F3-BC28-4936-B7D2-B69BE83F89B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effectLst/>
              <a:ea typeface="Calibri" panose="020F0502020204030204" pitchFamily="34" charset="0"/>
              <a:cs typeface="Arial" panose="020B0604020202020204" pitchFamily="34" charset="0"/>
            </a:rPr>
            <a:t>תהליך </a:t>
          </a:r>
          <a:r>
            <a:rPr lang="en-IL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Batch</a:t>
          </a:r>
          <a:r>
            <a:rPr lang="he-IL" dirty="0">
              <a:effectLst/>
              <a:ea typeface="Calibri" panose="020F0502020204030204" pitchFamily="34" charset="0"/>
              <a:cs typeface="Arial" panose="020B0604020202020204" pitchFamily="34" charset="0"/>
            </a:rPr>
            <a:t> לביצוע הזמנות למלאי</a:t>
          </a:r>
          <a:endParaRPr lang="en-IL" dirty="0"/>
        </a:p>
      </dgm:t>
    </dgm:pt>
    <dgm:pt modelId="{2DD1E63E-D247-46CE-8909-2FD38E9A1305}" type="parTrans" cxnId="{58174DFE-BEF5-426C-BC10-F411EE1F0881}">
      <dgm:prSet/>
      <dgm:spPr/>
      <dgm:t>
        <a:bodyPr/>
        <a:lstStyle/>
        <a:p>
          <a:endParaRPr lang="en-IL"/>
        </a:p>
      </dgm:t>
    </dgm:pt>
    <dgm:pt modelId="{7C027C2E-7982-4943-8813-D07B7727A36F}" type="sibTrans" cxnId="{58174DFE-BEF5-426C-BC10-F411EE1F0881}">
      <dgm:prSet/>
      <dgm:spPr/>
      <dgm:t>
        <a:bodyPr/>
        <a:lstStyle/>
        <a:p>
          <a:endParaRPr lang="en-IL"/>
        </a:p>
      </dgm:t>
    </dgm:pt>
    <dgm:pt modelId="{AF8F62A1-AD20-4E92-B6DB-D2FDC67FD1C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effectLst/>
              <a:ea typeface="Calibri" panose="020F0502020204030204" pitchFamily="34" charset="0"/>
              <a:cs typeface="Arial" panose="020B0604020202020204" pitchFamily="34" charset="0"/>
            </a:rPr>
            <a:t>תהליך </a:t>
          </a:r>
          <a:r>
            <a:rPr lang="en-IL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Batch</a:t>
          </a:r>
          <a:r>
            <a:rPr lang="he-IL" dirty="0">
              <a:effectLst/>
              <a:ea typeface="Calibri" panose="020F0502020204030204" pitchFamily="34" charset="0"/>
              <a:cs typeface="Arial" panose="020B0604020202020204" pitchFamily="34" charset="0"/>
            </a:rPr>
            <a:t> לטיפול בהזמנות שלא מומשו</a:t>
          </a:r>
          <a:endParaRPr lang="en-IL" dirty="0"/>
        </a:p>
      </dgm:t>
    </dgm:pt>
    <dgm:pt modelId="{29A00077-AE6D-4D64-B811-B58B83D03F28}" type="parTrans" cxnId="{23445951-C073-4626-9FE2-2A0AF284EA94}">
      <dgm:prSet/>
      <dgm:spPr/>
      <dgm:t>
        <a:bodyPr/>
        <a:lstStyle/>
        <a:p>
          <a:endParaRPr lang="en-IL"/>
        </a:p>
      </dgm:t>
    </dgm:pt>
    <dgm:pt modelId="{F32CB520-434B-469C-80B5-395F1951E458}" type="sibTrans" cxnId="{23445951-C073-4626-9FE2-2A0AF284EA94}">
      <dgm:prSet/>
      <dgm:spPr/>
      <dgm:t>
        <a:bodyPr/>
        <a:lstStyle/>
        <a:p>
          <a:endParaRPr lang="en-IL"/>
        </a:p>
      </dgm:t>
    </dgm:pt>
    <dgm:pt modelId="{69A12066-E195-4B0A-9BDC-37C6DCE79AB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e-IL" dirty="0">
              <a:effectLst/>
              <a:ea typeface="Calibri" panose="020F0502020204030204" pitchFamily="34" charset="0"/>
              <a:cs typeface="Arial" panose="020B0604020202020204" pitchFamily="34" charset="0"/>
            </a:rPr>
            <a:t>טיפול בטבלאות המערכת</a:t>
          </a:r>
          <a:endParaRPr lang="en-IL" dirty="0"/>
        </a:p>
      </dgm:t>
    </dgm:pt>
    <dgm:pt modelId="{1CC6BC0B-851A-42EF-9E00-6331A341D07F}" type="parTrans" cxnId="{F1B4DD72-5280-40B1-AD85-B196CBF8642E}">
      <dgm:prSet/>
      <dgm:spPr/>
      <dgm:t>
        <a:bodyPr/>
        <a:lstStyle/>
        <a:p>
          <a:endParaRPr lang="en-IL"/>
        </a:p>
      </dgm:t>
    </dgm:pt>
    <dgm:pt modelId="{7BF69C57-442D-4FDA-881D-21C09F32BB70}" type="sibTrans" cxnId="{F1B4DD72-5280-40B1-AD85-B196CBF8642E}">
      <dgm:prSet/>
      <dgm:spPr/>
      <dgm:t>
        <a:bodyPr/>
        <a:lstStyle/>
        <a:p>
          <a:endParaRPr lang="en-IL"/>
        </a:p>
      </dgm:t>
    </dgm:pt>
    <dgm:pt modelId="{3C6F97A5-D92E-42C6-915C-072BE323F170}">
      <dgm:prSet phldrT="[Text]"/>
      <dgm:spPr/>
      <dgm:t>
        <a:bodyPr/>
        <a:lstStyle/>
        <a:p>
          <a:r>
            <a:rPr lang="he-IL" dirty="0">
              <a:effectLst/>
              <a:ea typeface="Calibri" panose="020F0502020204030204" pitchFamily="34" charset="0"/>
              <a:cs typeface="Arial" panose="020B0604020202020204" pitchFamily="34" charset="0"/>
            </a:rPr>
            <a:t>שאילתות</a:t>
          </a:r>
          <a:endParaRPr lang="en-IL" dirty="0"/>
        </a:p>
      </dgm:t>
    </dgm:pt>
    <dgm:pt modelId="{2AE32A37-1BC0-48F8-8975-63E67FE6309C}" type="parTrans" cxnId="{F3C09A42-CC49-4FB0-827C-9A81F3DE33ED}">
      <dgm:prSet/>
      <dgm:spPr/>
      <dgm:t>
        <a:bodyPr/>
        <a:lstStyle/>
        <a:p>
          <a:endParaRPr lang="en-IL"/>
        </a:p>
      </dgm:t>
    </dgm:pt>
    <dgm:pt modelId="{F05B908F-FE06-439A-A78B-587D99D063FD}" type="sibTrans" cxnId="{F3C09A42-CC49-4FB0-827C-9A81F3DE33ED}">
      <dgm:prSet/>
      <dgm:spPr/>
      <dgm:t>
        <a:bodyPr/>
        <a:lstStyle/>
        <a:p>
          <a:endParaRPr lang="en-IL"/>
        </a:p>
      </dgm:t>
    </dgm:pt>
    <dgm:pt modelId="{9CABE459-4658-4A0F-A78F-2E29CB6F72C1}" type="pres">
      <dgm:prSet presAssocID="{709CBCE8-0A59-48B7-A73B-8871A44DA935}" presName="diagram" presStyleCnt="0">
        <dgm:presLayoutVars>
          <dgm:dir/>
          <dgm:resizeHandles val="exact"/>
        </dgm:presLayoutVars>
      </dgm:prSet>
      <dgm:spPr/>
    </dgm:pt>
    <dgm:pt modelId="{C32E705A-17A4-4A73-97F8-10FF7E161D6A}" type="pres">
      <dgm:prSet presAssocID="{FDDC5DC0-FE5C-4E56-9CAC-759F886A9F16}" presName="node" presStyleLbl="node1" presStyleIdx="0" presStyleCnt="11">
        <dgm:presLayoutVars>
          <dgm:bulletEnabled val="1"/>
        </dgm:presLayoutVars>
      </dgm:prSet>
      <dgm:spPr/>
    </dgm:pt>
    <dgm:pt modelId="{1F205396-E531-4204-B00C-07CACE8A812C}" type="pres">
      <dgm:prSet presAssocID="{511E215B-2997-4EEA-865C-5E918B45D422}" presName="sibTrans" presStyleCnt="0"/>
      <dgm:spPr/>
    </dgm:pt>
    <dgm:pt modelId="{219A044B-3DB7-4887-AF87-D11E305EC158}" type="pres">
      <dgm:prSet presAssocID="{162D5BE5-8140-422B-B69C-A49B5D8E2AE5}" presName="node" presStyleLbl="node1" presStyleIdx="1" presStyleCnt="11" custLinFactNeighborX="3429" custLinFactNeighborY="1767">
        <dgm:presLayoutVars>
          <dgm:bulletEnabled val="1"/>
        </dgm:presLayoutVars>
      </dgm:prSet>
      <dgm:spPr/>
    </dgm:pt>
    <dgm:pt modelId="{C9189875-83FF-40B3-8FAE-6B68959F0E10}" type="pres">
      <dgm:prSet presAssocID="{46AAED77-A7E6-422A-9E95-36DBF9B58078}" presName="sibTrans" presStyleCnt="0"/>
      <dgm:spPr/>
    </dgm:pt>
    <dgm:pt modelId="{90075871-AB79-42D9-B23D-46900623AF92}" type="pres">
      <dgm:prSet presAssocID="{E7FA4ACF-F27E-4240-A196-2547469BF5EF}" presName="node" presStyleLbl="node1" presStyleIdx="2" presStyleCnt="11">
        <dgm:presLayoutVars>
          <dgm:bulletEnabled val="1"/>
        </dgm:presLayoutVars>
      </dgm:prSet>
      <dgm:spPr/>
    </dgm:pt>
    <dgm:pt modelId="{B1697E75-81C9-413E-92F0-B28AB72E9A94}" type="pres">
      <dgm:prSet presAssocID="{9950123F-6013-4188-9EAD-5619E0289669}" presName="sibTrans" presStyleCnt="0"/>
      <dgm:spPr/>
    </dgm:pt>
    <dgm:pt modelId="{2F911462-23D9-483B-AF22-5586B941F7DB}" type="pres">
      <dgm:prSet presAssocID="{2213779B-3DB9-49E0-BF8E-77A3F58F71D8}" presName="node" presStyleLbl="node1" presStyleIdx="3" presStyleCnt="11">
        <dgm:presLayoutVars>
          <dgm:bulletEnabled val="1"/>
        </dgm:presLayoutVars>
      </dgm:prSet>
      <dgm:spPr/>
    </dgm:pt>
    <dgm:pt modelId="{9F8D3F55-0EA5-4E23-9198-02A77F72A61F}" type="pres">
      <dgm:prSet presAssocID="{F85CCE92-BB3C-4AB8-AF74-1B891C02B593}" presName="sibTrans" presStyleCnt="0"/>
      <dgm:spPr/>
    </dgm:pt>
    <dgm:pt modelId="{48D43FD9-CFBC-4528-9C03-08C9409E0AA2}" type="pres">
      <dgm:prSet presAssocID="{9BA27BCF-0A8B-4A51-896C-01AFF4BCF9FA}" presName="node" presStyleLbl="node1" presStyleIdx="4" presStyleCnt="11">
        <dgm:presLayoutVars>
          <dgm:bulletEnabled val="1"/>
        </dgm:presLayoutVars>
      </dgm:prSet>
      <dgm:spPr/>
    </dgm:pt>
    <dgm:pt modelId="{8DB1A7D4-0922-469A-A7BB-8EE91D98F75C}" type="pres">
      <dgm:prSet presAssocID="{563AEE72-C414-4EB1-9B53-8492E3F4BF03}" presName="sibTrans" presStyleCnt="0"/>
      <dgm:spPr/>
    </dgm:pt>
    <dgm:pt modelId="{EC6D712B-BF03-469A-99F8-5602935E1A01}" type="pres">
      <dgm:prSet presAssocID="{F5914D31-DF45-4416-A232-858A1790E414}" presName="node" presStyleLbl="node1" presStyleIdx="5" presStyleCnt="11">
        <dgm:presLayoutVars>
          <dgm:bulletEnabled val="1"/>
        </dgm:presLayoutVars>
      </dgm:prSet>
      <dgm:spPr/>
    </dgm:pt>
    <dgm:pt modelId="{D5F8F352-5C32-4910-A08C-D2B17B8FD1DA}" type="pres">
      <dgm:prSet presAssocID="{EC5DB696-0CEA-4354-A8BB-F345667A3693}" presName="sibTrans" presStyleCnt="0"/>
      <dgm:spPr/>
    </dgm:pt>
    <dgm:pt modelId="{987365E0-0475-42FD-A21E-4FEB1FD3613A}" type="pres">
      <dgm:prSet presAssocID="{141E18F3-BC28-4936-B7D2-B69BE83F89BA}" presName="node" presStyleLbl="node1" presStyleIdx="6" presStyleCnt="11">
        <dgm:presLayoutVars>
          <dgm:bulletEnabled val="1"/>
        </dgm:presLayoutVars>
      </dgm:prSet>
      <dgm:spPr/>
    </dgm:pt>
    <dgm:pt modelId="{9DD22E35-4F1C-47E5-A05A-55F81A299D67}" type="pres">
      <dgm:prSet presAssocID="{7C027C2E-7982-4943-8813-D07B7727A36F}" presName="sibTrans" presStyleCnt="0"/>
      <dgm:spPr/>
    </dgm:pt>
    <dgm:pt modelId="{DC6FC138-5B18-44DF-B31D-FFCFDA0E2CED}" type="pres">
      <dgm:prSet presAssocID="{AF8F62A1-AD20-4E92-B6DB-D2FDC67FD1C2}" presName="node" presStyleLbl="node1" presStyleIdx="7" presStyleCnt="11">
        <dgm:presLayoutVars>
          <dgm:bulletEnabled val="1"/>
        </dgm:presLayoutVars>
      </dgm:prSet>
      <dgm:spPr/>
    </dgm:pt>
    <dgm:pt modelId="{BD8F7142-6288-4E29-BA4C-EBF61C2BDE91}" type="pres">
      <dgm:prSet presAssocID="{F32CB520-434B-469C-80B5-395F1951E458}" presName="sibTrans" presStyleCnt="0"/>
      <dgm:spPr/>
    </dgm:pt>
    <dgm:pt modelId="{50D8E9DB-AA15-4AE1-9650-46E4432C148E}" type="pres">
      <dgm:prSet presAssocID="{B4013C84-AFD5-4007-AAB8-53F8EAD0C3E3}" presName="node" presStyleLbl="node1" presStyleIdx="8" presStyleCnt="11">
        <dgm:presLayoutVars>
          <dgm:bulletEnabled val="1"/>
        </dgm:presLayoutVars>
      </dgm:prSet>
      <dgm:spPr/>
    </dgm:pt>
    <dgm:pt modelId="{15712C15-7E55-43B7-BAEB-43FE68464247}" type="pres">
      <dgm:prSet presAssocID="{9BAF6A1E-7104-448D-A1AB-ED5D81FF26E4}" presName="sibTrans" presStyleCnt="0"/>
      <dgm:spPr/>
    </dgm:pt>
    <dgm:pt modelId="{75C43120-A12B-4D15-A540-97DF1A460D44}" type="pres">
      <dgm:prSet presAssocID="{69A12066-E195-4B0A-9BDC-37C6DCE79ABB}" presName="node" presStyleLbl="node1" presStyleIdx="9" presStyleCnt="11">
        <dgm:presLayoutVars>
          <dgm:bulletEnabled val="1"/>
        </dgm:presLayoutVars>
      </dgm:prSet>
      <dgm:spPr/>
    </dgm:pt>
    <dgm:pt modelId="{173D59FF-5BAB-48AD-95D1-9BC3DEEA2904}" type="pres">
      <dgm:prSet presAssocID="{7BF69C57-442D-4FDA-881D-21C09F32BB70}" presName="sibTrans" presStyleCnt="0"/>
      <dgm:spPr/>
    </dgm:pt>
    <dgm:pt modelId="{1F6A09D5-97ED-49FD-A90B-1C5BBD681A4D}" type="pres">
      <dgm:prSet presAssocID="{3C6F97A5-D92E-42C6-915C-072BE323F17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B5F8310-4414-4E46-B612-B9AC38B659ED}" type="presOf" srcId="{709CBCE8-0A59-48B7-A73B-8871A44DA935}" destId="{9CABE459-4658-4A0F-A78F-2E29CB6F72C1}" srcOrd="0" destOrd="0" presId="urn:microsoft.com/office/officeart/2005/8/layout/default"/>
    <dgm:cxn modelId="{87EB9F10-029B-4CFD-B1EA-6D4369960D56}" type="presOf" srcId="{AF8F62A1-AD20-4E92-B6DB-D2FDC67FD1C2}" destId="{DC6FC138-5B18-44DF-B31D-FFCFDA0E2CED}" srcOrd="0" destOrd="0" presId="urn:microsoft.com/office/officeart/2005/8/layout/default"/>
    <dgm:cxn modelId="{C032D02D-E859-4A02-B7AB-079F35B0F216}" srcId="{709CBCE8-0A59-48B7-A73B-8871A44DA935}" destId="{B4013C84-AFD5-4007-AAB8-53F8EAD0C3E3}" srcOrd="8" destOrd="0" parTransId="{767FAB60-3B2E-4920-B28D-7E9A699A0D3D}" sibTransId="{9BAF6A1E-7104-448D-A1AB-ED5D81FF26E4}"/>
    <dgm:cxn modelId="{D992E42D-EFE7-4E99-BDDC-8D05378922A6}" srcId="{709CBCE8-0A59-48B7-A73B-8871A44DA935}" destId="{162D5BE5-8140-422B-B69C-A49B5D8E2AE5}" srcOrd="1" destOrd="0" parTransId="{400303B0-C7E3-48A6-9FE5-BCA48EF0F3D7}" sibTransId="{46AAED77-A7E6-422A-9E95-36DBF9B58078}"/>
    <dgm:cxn modelId="{D9EE762E-1705-48BD-BF46-ADED23FD6D8E}" srcId="{709CBCE8-0A59-48B7-A73B-8871A44DA935}" destId="{FDDC5DC0-FE5C-4E56-9CAC-759F886A9F16}" srcOrd="0" destOrd="0" parTransId="{726708FE-40C6-4BCD-94AA-722E75F2D360}" sibTransId="{511E215B-2997-4EEA-865C-5E918B45D422}"/>
    <dgm:cxn modelId="{75C59130-4B8C-4934-BD12-0B8A7BFD1BF8}" type="presOf" srcId="{3C6F97A5-D92E-42C6-915C-072BE323F170}" destId="{1F6A09D5-97ED-49FD-A90B-1C5BBD681A4D}" srcOrd="0" destOrd="0" presId="urn:microsoft.com/office/officeart/2005/8/layout/default"/>
    <dgm:cxn modelId="{923EE432-BCA2-48EE-9A19-067680528B5E}" type="presOf" srcId="{162D5BE5-8140-422B-B69C-A49B5D8E2AE5}" destId="{219A044B-3DB7-4887-AF87-D11E305EC158}" srcOrd="0" destOrd="0" presId="urn:microsoft.com/office/officeart/2005/8/layout/default"/>
    <dgm:cxn modelId="{F3C09A42-CC49-4FB0-827C-9A81F3DE33ED}" srcId="{709CBCE8-0A59-48B7-A73B-8871A44DA935}" destId="{3C6F97A5-D92E-42C6-915C-072BE323F170}" srcOrd="10" destOrd="0" parTransId="{2AE32A37-1BC0-48F8-8975-63E67FE6309C}" sibTransId="{F05B908F-FE06-439A-A78B-587D99D063FD}"/>
    <dgm:cxn modelId="{23445951-C073-4626-9FE2-2A0AF284EA94}" srcId="{709CBCE8-0A59-48B7-A73B-8871A44DA935}" destId="{AF8F62A1-AD20-4E92-B6DB-D2FDC67FD1C2}" srcOrd="7" destOrd="0" parTransId="{29A00077-AE6D-4D64-B811-B58B83D03F28}" sibTransId="{F32CB520-434B-469C-80B5-395F1951E458}"/>
    <dgm:cxn modelId="{DCA6C871-046F-4552-AB3A-C534407DE4D8}" type="presOf" srcId="{FDDC5DC0-FE5C-4E56-9CAC-759F886A9F16}" destId="{C32E705A-17A4-4A73-97F8-10FF7E161D6A}" srcOrd="0" destOrd="0" presId="urn:microsoft.com/office/officeart/2005/8/layout/default"/>
    <dgm:cxn modelId="{B62E6C72-DC3B-4B1C-83C7-AABE1B81C0D7}" type="presOf" srcId="{141E18F3-BC28-4936-B7D2-B69BE83F89BA}" destId="{987365E0-0475-42FD-A21E-4FEB1FD3613A}" srcOrd="0" destOrd="0" presId="urn:microsoft.com/office/officeart/2005/8/layout/default"/>
    <dgm:cxn modelId="{F1B4DD72-5280-40B1-AD85-B196CBF8642E}" srcId="{709CBCE8-0A59-48B7-A73B-8871A44DA935}" destId="{69A12066-E195-4B0A-9BDC-37C6DCE79ABB}" srcOrd="9" destOrd="0" parTransId="{1CC6BC0B-851A-42EF-9E00-6331A341D07F}" sibTransId="{7BF69C57-442D-4FDA-881D-21C09F32BB70}"/>
    <dgm:cxn modelId="{5DFDE874-4B97-4CC3-8284-A2A5775F043F}" type="presOf" srcId="{69A12066-E195-4B0A-9BDC-37C6DCE79ABB}" destId="{75C43120-A12B-4D15-A540-97DF1A460D44}" srcOrd="0" destOrd="0" presId="urn:microsoft.com/office/officeart/2005/8/layout/default"/>
    <dgm:cxn modelId="{986BC17C-3DAB-4AE5-AB2D-85862A97D7EA}" type="presOf" srcId="{2213779B-3DB9-49E0-BF8E-77A3F58F71D8}" destId="{2F911462-23D9-483B-AF22-5586B941F7DB}" srcOrd="0" destOrd="0" presId="urn:microsoft.com/office/officeart/2005/8/layout/default"/>
    <dgm:cxn modelId="{BEB77889-CE84-4388-A4CA-E4E3213CBEEB}" type="presOf" srcId="{9BA27BCF-0A8B-4A51-896C-01AFF4BCF9FA}" destId="{48D43FD9-CFBC-4528-9C03-08C9409E0AA2}" srcOrd="0" destOrd="0" presId="urn:microsoft.com/office/officeart/2005/8/layout/default"/>
    <dgm:cxn modelId="{0A578989-98EB-4DD6-9B9E-90F53123CBC3}" srcId="{709CBCE8-0A59-48B7-A73B-8871A44DA935}" destId="{F5914D31-DF45-4416-A232-858A1790E414}" srcOrd="5" destOrd="0" parTransId="{43AC450E-D884-4C24-AD0C-F1B047F0A0A6}" sibTransId="{EC5DB696-0CEA-4354-A8BB-F345667A3693}"/>
    <dgm:cxn modelId="{34074F94-EF42-45EB-BAB2-D53FACA5D55A}" srcId="{709CBCE8-0A59-48B7-A73B-8871A44DA935}" destId="{E7FA4ACF-F27E-4240-A196-2547469BF5EF}" srcOrd="2" destOrd="0" parTransId="{BD2A1FB9-885F-44F1-8B3C-90CE2C599DB2}" sibTransId="{9950123F-6013-4188-9EAD-5619E0289669}"/>
    <dgm:cxn modelId="{66F95394-AD98-49D0-94F0-CC8B36FC6E8B}" type="presOf" srcId="{B4013C84-AFD5-4007-AAB8-53F8EAD0C3E3}" destId="{50D8E9DB-AA15-4AE1-9650-46E4432C148E}" srcOrd="0" destOrd="0" presId="urn:microsoft.com/office/officeart/2005/8/layout/default"/>
    <dgm:cxn modelId="{B95D64C9-DBA0-4AE6-A667-B7A8277B6304}" type="presOf" srcId="{F5914D31-DF45-4416-A232-858A1790E414}" destId="{EC6D712B-BF03-469A-99F8-5602935E1A01}" srcOrd="0" destOrd="0" presId="urn:microsoft.com/office/officeart/2005/8/layout/default"/>
    <dgm:cxn modelId="{340E0CD2-43E5-4353-B099-BACBDA3D4845}" type="presOf" srcId="{E7FA4ACF-F27E-4240-A196-2547469BF5EF}" destId="{90075871-AB79-42D9-B23D-46900623AF92}" srcOrd="0" destOrd="0" presId="urn:microsoft.com/office/officeart/2005/8/layout/default"/>
    <dgm:cxn modelId="{81239AF7-8B30-44B7-909F-794B891A00C4}" srcId="{709CBCE8-0A59-48B7-A73B-8871A44DA935}" destId="{9BA27BCF-0A8B-4A51-896C-01AFF4BCF9FA}" srcOrd="4" destOrd="0" parTransId="{C979E007-2D72-4101-A753-BCD5F6D9D215}" sibTransId="{563AEE72-C414-4EB1-9B53-8492E3F4BF03}"/>
    <dgm:cxn modelId="{DEFF55FD-69F2-49D1-901B-812F49C0F0A9}" srcId="{709CBCE8-0A59-48B7-A73B-8871A44DA935}" destId="{2213779B-3DB9-49E0-BF8E-77A3F58F71D8}" srcOrd="3" destOrd="0" parTransId="{7FF72626-1754-43A4-852B-7B0E4D16E059}" sibTransId="{F85CCE92-BB3C-4AB8-AF74-1B891C02B593}"/>
    <dgm:cxn modelId="{58174DFE-BEF5-426C-BC10-F411EE1F0881}" srcId="{709CBCE8-0A59-48B7-A73B-8871A44DA935}" destId="{141E18F3-BC28-4936-B7D2-B69BE83F89BA}" srcOrd="6" destOrd="0" parTransId="{2DD1E63E-D247-46CE-8909-2FD38E9A1305}" sibTransId="{7C027C2E-7982-4943-8813-D07B7727A36F}"/>
    <dgm:cxn modelId="{CD4AB5D1-E64E-45EC-A088-BF3AB44B42F4}" type="presParOf" srcId="{9CABE459-4658-4A0F-A78F-2E29CB6F72C1}" destId="{C32E705A-17A4-4A73-97F8-10FF7E161D6A}" srcOrd="0" destOrd="0" presId="urn:microsoft.com/office/officeart/2005/8/layout/default"/>
    <dgm:cxn modelId="{DC7EA13E-AF62-406C-8A42-BB255648A657}" type="presParOf" srcId="{9CABE459-4658-4A0F-A78F-2E29CB6F72C1}" destId="{1F205396-E531-4204-B00C-07CACE8A812C}" srcOrd="1" destOrd="0" presId="urn:microsoft.com/office/officeart/2005/8/layout/default"/>
    <dgm:cxn modelId="{D8563D4F-122E-421E-9936-8AB1BD0844F1}" type="presParOf" srcId="{9CABE459-4658-4A0F-A78F-2E29CB6F72C1}" destId="{219A044B-3DB7-4887-AF87-D11E305EC158}" srcOrd="2" destOrd="0" presId="urn:microsoft.com/office/officeart/2005/8/layout/default"/>
    <dgm:cxn modelId="{F3EC6A21-C09E-4E9C-AC2F-B94293BB5280}" type="presParOf" srcId="{9CABE459-4658-4A0F-A78F-2E29CB6F72C1}" destId="{C9189875-83FF-40B3-8FAE-6B68959F0E10}" srcOrd="3" destOrd="0" presId="urn:microsoft.com/office/officeart/2005/8/layout/default"/>
    <dgm:cxn modelId="{A814DABA-1E2B-43F4-B32D-85B1D2241108}" type="presParOf" srcId="{9CABE459-4658-4A0F-A78F-2E29CB6F72C1}" destId="{90075871-AB79-42D9-B23D-46900623AF92}" srcOrd="4" destOrd="0" presId="urn:microsoft.com/office/officeart/2005/8/layout/default"/>
    <dgm:cxn modelId="{5658B926-FEB5-46F4-97F3-ACBB7AC71684}" type="presParOf" srcId="{9CABE459-4658-4A0F-A78F-2E29CB6F72C1}" destId="{B1697E75-81C9-413E-92F0-B28AB72E9A94}" srcOrd="5" destOrd="0" presId="urn:microsoft.com/office/officeart/2005/8/layout/default"/>
    <dgm:cxn modelId="{FF24C246-247C-4CC9-B8CD-7E68C80C1E91}" type="presParOf" srcId="{9CABE459-4658-4A0F-A78F-2E29CB6F72C1}" destId="{2F911462-23D9-483B-AF22-5586B941F7DB}" srcOrd="6" destOrd="0" presId="urn:microsoft.com/office/officeart/2005/8/layout/default"/>
    <dgm:cxn modelId="{8F8159AD-861E-4977-BAA6-EE19945B76B2}" type="presParOf" srcId="{9CABE459-4658-4A0F-A78F-2E29CB6F72C1}" destId="{9F8D3F55-0EA5-4E23-9198-02A77F72A61F}" srcOrd="7" destOrd="0" presId="urn:microsoft.com/office/officeart/2005/8/layout/default"/>
    <dgm:cxn modelId="{117B5190-27CD-4664-8ABA-D249EC2F85FF}" type="presParOf" srcId="{9CABE459-4658-4A0F-A78F-2E29CB6F72C1}" destId="{48D43FD9-CFBC-4528-9C03-08C9409E0AA2}" srcOrd="8" destOrd="0" presId="urn:microsoft.com/office/officeart/2005/8/layout/default"/>
    <dgm:cxn modelId="{964F1716-B144-4563-B8E3-74A781F7E72A}" type="presParOf" srcId="{9CABE459-4658-4A0F-A78F-2E29CB6F72C1}" destId="{8DB1A7D4-0922-469A-A7BB-8EE91D98F75C}" srcOrd="9" destOrd="0" presId="urn:microsoft.com/office/officeart/2005/8/layout/default"/>
    <dgm:cxn modelId="{672BD703-F3F6-4E4A-ADBE-2F6A483AA995}" type="presParOf" srcId="{9CABE459-4658-4A0F-A78F-2E29CB6F72C1}" destId="{EC6D712B-BF03-469A-99F8-5602935E1A01}" srcOrd="10" destOrd="0" presId="urn:microsoft.com/office/officeart/2005/8/layout/default"/>
    <dgm:cxn modelId="{E8E2B50F-6174-42DC-83EF-7E59DB2BB38D}" type="presParOf" srcId="{9CABE459-4658-4A0F-A78F-2E29CB6F72C1}" destId="{D5F8F352-5C32-4910-A08C-D2B17B8FD1DA}" srcOrd="11" destOrd="0" presId="urn:microsoft.com/office/officeart/2005/8/layout/default"/>
    <dgm:cxn modelId="{73C1FDCD-7C72-48E3-BC8C-7634C9A1B7D9}" type="presParOf" srcId="{9CABE459-4658-4A0F-A78F-2E29CB6F72C1}" destId="{987365E0-0475-42FD-A21E-4FEB1FD3613A}" srcOrd="12" destOrd="0" presId="urn:microsoft.com/office/officeart/2005/8/layout/default"/>
    <dgm:cxn modelId="{84F8207C-0E92-4697-AF28-01D8CBDB18D9}" type="presParOf" srcId="{9CABE459-4658-4A0F-A78F-2E29CB6F72C1}" destId="{9DD22E35-4F1C-47E5-A05A-55F81A299D67}" srcOrd="13" destOrd="0" presId="urn:microsoft.com/office/officeart/2005/8/layout/default"/>
    <dgm:cxn modelId="{6C77E633-B379-4160-8C27-8CE59816342B}" type="presParOf" srcId="{9CABE459-4658-4A0F-A78F-2E29CB6F72C1}" destId="{DC6FC138-5B18-44DF-B31D-FFCFDA0E2CED}" srcOrd="14" destOrd="0" presId="urn:microsoft.com/office/officeart/2005/8/layout/default"/>
    <dgm:cxn modelId="{F39A3669-7297-44A7-965E-4B9DB5CCEC44}" type="presParOf" srcId="{9CABE459-4658-4A0F-A78F-2E29CB6F72C1}" destId="{BD8F7142-6288-4E29-BA4C-EBF61C2BDE91}" srcOrd="15" destOrd="0" presId="urn:microsoft.com/office/officeart/2005/8/layout/default"/>
    <dgm:cxn modelId="{EBD6CBAA-6BE7-48F4-AA8D-0447684452B6}" type="presParOf" srcId="{9CABE459-4658-4A0F-A78F-2E29CB6F72C1}" destId="{50D8E9DB-AA15-4AE1-9650-46E4432C148E}" srcOrd="16" destOrd="0" presId="urn:microsoft.com/office/officeart/2005/8/layout/default"/>
    <dgm:cxn modelId="{6C79C885-5430-4BEA-93A8-BE559E53875A}" type="presParOf" srcId="{9CABE459-4658-4A0F-A78F-2E29CB6F72C1}" destId="{15712C15-7E55-43B7-BAEB-43FE68464247}" srcOrd="17" destOrd="0" presId="urn:microsoft.com/office/officeart/2005/8/layout/default"/>
    <dgm:cxn modelId="{412608D4-11FF-4BFA-B2FA-717220A31EDE}" type="presParOf" srcId="{9CABE459-4658-4A0F-A78F-2E29CB6F72C1}" destId="{75C43120-A12B-4D15-A540-97DF1A460D44}" srcOrd="18" destOrd="0" presId="urn:microsoft.com/office/officeart/2005/8/layout/default"/>
    <dgm:cxn modelId="{5BBA47F3-AEAE-4CC1-98E0-84D54883A639}" type="presParOf" srcId="{9CABE459-4658-4A0F-A78F-2E29CB6F72C1}" destId="{173D59FF-5BAB-48AD-95D1-9BC3DEEA2904}" srcOrd="19" destOrd="0" presId="urn:microsoft.com/office/officeart/2005/8/layout/default"/>
    <dgm:cxn modelId="{E434A7AF-AFDD-4CFC-97BD-BDA7465F86A2}" type="presParOf" srcId="{9CABE459-4658-4A0F-A78F-2E29CB6F72C1}" destId="{1F6A09D5-97ED-49FD-A90B-1C5BBD681A4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71B09-ADC5-4536-BE08-67659233D39F}" type="doc">
      <dgm:prSet loTypeId="urn:microsoft.com/office/officeart/2005/8/layout/cycle6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L"/>
        </a:p>
      </dgm:t>
    </dgm:pt>
    <dgm:pt modelId="{BB4ACD64-EA77-4C47-9BB3-5CD5F30529A1}">
      <dgm:prSet phldrT="[Text]"/>
      <dgm:spPr/>
      <dgm:t>
        <a:bodyPr/>
        <a:lstStyle/>
        <a:p>
          <a:r>
            <a:rPr lang="en-US" b="1" dirty="0"/>
            <a:t>QA</a:t>
          </a:r>
          <a:endParaRPr lang="en-IL" b="1" dirty="0"/>
        </a:p>
      </dgm:t>
    </dgm:pt>
    <dgm:pt modelId="{85AFE353-4526-4C0E-A3C5-B137537F6EC2}" type="parTrans" cxnId="{D67D58F3-2C6E-4DAE-9788-E1602F318A2C}">
      <dgm:prSet/>
      <dgm:spPr/>
      <dgm:t>
        <a:bodyPr/>
        <a:lstStyle/>
        <a:p>
          <a:endParaRPr lang="en-IL"/>
        </a:p>
      </dgm:t>
    </dgm:pt>
    <dgm:pt modelId="{8FDBD9FB-36CD-4963-A223-4DCBC92C4BA1}" type="sibTrans" cxnId="{D67D58F3-2C6E-4DAE-9788-E1602F318A2C}">
      <dgm:prSet/>
      <dgm:spPr/>
      <dgm:t>
        <a:bodyPr/>
        <a:lstStyle/>
        <a:p>
          <a:endParaRPr lang="en-IL"/>
        </a:p>
      </dgm:t>
    </dgm:pt>
    <dgm:pt modelId="{353D7A7C-845D-471C-A1C5-7F7293390E84}">
      <dgm:prSet phldrT="[Text]"/>
      <dgm:spPr/>
      <dgm:t>
        <a:bodyPr/>
        <a:lstStyle/>
        <a:p>
          <a:r>
            <a:rPr lang="en-IL" b="0" dirty="0"/>
            <a:t>Requirements</a:t>
          </a:r>
        </a:p>
      </dgm:t>
    </dgm:pt>
    <dgm:pt modelId="{788638A9-EB47-43DE-A57A-256F93ABF0F7}" type="parTrans" cxnId="{D2CAD2A5-226C-45F1-8C24-C565D7A1E5C1}">
      <dgm:prSet/>
      <dgm:spPr/>
      <dgm:t>
        <a:bodyPr/>
        <a:lstStyle/>
        <a:p>
          <a:endParaRPr lang="en-IL"/>
        </a:p>
      </dgm:t>
    </dgm:pt>
    <dgm:pt modelId="{0624F20B-2807-49D8-9ADD-BF92DFDF7619}" type="sibTrans" cxnId="{D2CAD2A5-226C-45F1-8C24-C565D7A1E5C1}">
      <dgm:prSet/>
      <dgm:spPr/>
      <dgm:t>
        <a:bodyPr/>
        <a:lstStyle/>
        <a:p>
          <a:endParaRPr lang="en-IL"/>
        </a:p>
      </dgm:t>
    </dgm:pt>
    <dgm:pt modelId="{B8404FCA-C212-495A-8F50-8A141E55517D}">
      <dgm:prSet phldrT="[Text]"/>
      <dgm:spPr/>
      <dgm:t>
        <a:bodyPr/>
        <a:lstStyle/>
        <a:p>
          <a:r>
            <a:rPr lang="en-IL" dirty="0"/>
            <a:t>Environment</a:t>
          </a:r>
        </a:p>
      </dgm:t>
    </dgm:pt>
    <dgm:pt modelId="{E4BB52BC-D4F0-4EB8-9EBF-5B67C57ADB7C}" type="parTrans" cxnId="{9DB10EA9-D2AC-44EE-BF66-D24932CB9A08}">
      <dgm:prSet/>
      <dgm:spPr/>
      <dgm:t>
        <a:bodyPr/>
        <a:lstStyle/>
        <a:p>
          <a:endParaRPr lang="en-IL"/>
        </a:p>
      </dgm:t>
    </dgm:pt>
    <dgm:pt modelId="{06EE82BE-04D9-493A-B828-356FCEFB12DE}" type="sibTrans" cxnId="{9DB10EA9-D2AC-44EE-BF66-D24932CB9A08}">
      <dgm:prSet/>
      <dgm:spPr/>
      <dgm:t>
        <a:bodyPr/>
        <a:lstStyle/>
        <a:p>
          <a:endParaRPr lang="en-IL"/>
        </a:p>
      </dgm:t>
    </dgm:pt>
    <dgm:pt modelId="{93BF659C-FCC7-4BE8-92B0-77C3E5AD4422}">
      <dgm:prSet phldrT="[Text]"/>
      <dgm:spPr/>
      <dgm:t>
        <a:bodyPr/>
        <a:lstStyle/>
        <a:p>
          <a:r>
            <a:rPr lang="en-IL" dirty="0"/>
            <a:t>Site</a:t>
          </a:r>
        </a:p>
      </dgm:t>
    </dgm:pt>
    <dgm:pt modelId="{A42D026D-B2A8-4BE5-BDD5-73E2855BC1B7}" type="parTrans" cxnId="{030817B9-15FE-4DB0-B1F3-EDE72C81B5F0}">
      <dgm:prSet/>
      <dgm:spPr/>
      <dgm:t>
        <a:bodyPr/>
        <a:lstStyle/>
        <a:p>
          <a:endParaRPr lang="en-IL"/>
        </a:p>
      </dgm:t>
    </dgm:pt>
    <dgm:pt modelId="{192B42BF-A2AD-4249-9D43-AB6E43E880C8}" type="sibTrans" cxnId="{030817B9-15FE-4DB0-B1F3-EDE72C81B5F0}">
      <dgm:prSet/>
      <dgm:spPr/>
      <dgm:t>
        <a:bodyPr/>
        <a:lstStyle/>
        <a:p>
          <a:endParaRPr lang="en-IL"/>
        </a:p>
      </dgm:t>
    </dgm:pt>
    <dgm:pt modelId="{03D3A926-6F9F-4A7F-B6AB-ED7E36B6C708}">
      <dgm:prSet phldrT="[Text]"/>
      <dgm:spPr/>
      <dgm:t>
        <a:bodyPr/>
        <a:lstStyle/>
        <a:p>
          <a:r>
            <a:rPr lang="en-IL" dirty="0"/>
            <a:t>STP</a:t>
          </a:r>
        </a:p>
      </dgm:t>
    </dgm:pt>
    <dgm:pt modelId="{006D2ADE-494E-4698-8BB9-84C9D0CB1A64}" type="parTrans" cxnId="{1326A16F-E5DF-430B-A82A-84FC46AD522B}">
      <dgm:prSet/>
      <dgm:spPr/>
      <dgm:t>
        <a:bodyPr/>
        <a:lstStyle/>
        <a:p>
          <a:endParaRPr lang="en-IL"/>
        </a:p>
      </dgm:t>
    </dgm:pt>
    <dgm:pt modelId="{B9F0EF7A-7D91-4B6B-8ACC-452BDDA79F9E}" type="sibTrans" cxnId="{1326A16F-E5DF-430B-A82A-84FC46AD522B}">
      <dgm:prSet/>
      <dgm:spPr/>
      <dgm:t>
        <a:bodyPr/>
        <a:lstStyle/>
        <a:p>
          <a:endParaRPr lang="en-IL"/>
        </a:p>
      </dgm:t>
    </dgm:pt>
    <dgm:pt modelId="{E8226AD5-0995-4A02-B76F-45484D224D66}">
      <dgm:prSet/>
      <dgm:spPr/>
      <dgm:t>
        <a:bodyPr/>
        <a:lstStyle/>
        <a:p>
          <a:r>
            <a:rPr lang="en-IL" dirty="0"/>
            <a:t>STD</a:t>
          </a:r>
        </a:p>
      </dgm:t>
    </dgm:pt>
    <dgm:pt modelId="{EDB2CD51-F7DD-49EB-BE5D-7E34812BFB5D}" type="parTrans" cxnId="{B9D94C37-9229-431B-8DAB-EBEC851A60D4}">
      <dgm:prSet/>
      <dgm:spPr/>
      <dgm:t>
        <a:bodyPr/>
        <a:lstStyle/>
        <a:p>
          <a:endParaRPr lang="en-IL"/>
        </a:p>
      </dgm:t>
    </dgm:pt>
    <dgm:pt modelId="{9D95D8F2-051E-45DE-A145-13B61D457853}" type="sibTrans" cxnId="{B9D94C37-9229-431B-8DAB-EBEC851A60D4}">
      <dgm:prSet/>
      <dgm:spPr/>
      <dgm:t>
        <a:bodyPr/>
        <a:lstStyle/>
        <a:p>
          <a:endParaRPr lang="en-IL"/>
        </a:p>
      </dgm:t>
    </dgm:pt>
    <dgm:pt modelId="{489457E5-B062-4EE6-8DE0-0D60187325E1}">
      <dgm:prSet/>
      <dgm:spPr/>
      <dgm:t>
        <a:bodyPr/>
        <a:lstStyle/>
        <a:p>
          <a:r>
            <a:rPr lang="en-IL" dirty="0"/>
            <a:t>STR</a:t>
          </a:r>
        </a:p>
      </dgm:t>
    </dgm:pt>
    <dgm:pt modelId="{40F996EB-C7FA-445A-BD31-3545751F964B}" type="parTrans" cxnId="{90122A85-E56B-41B9-9DFA-533A13715A82}">
      <dgm:prSet/>
      <dgm:spPr/>
      <dgm:t>
        <a:bodyPr/>
        <a:lstStyle/>
        <a:p>
          <a:endParaRPr lang="en-IL"/>
        </a:p>
      </dgm:t>
    </dgm:pt>
    <dgm:pt modelId="{2574A80F-DB43-4980-9474-91C2CCD37340}" type="sibTrans" cxnId="{90122A85-E56B-41B9-9DFA-533A13715A82}">
      <dgm:prSet/>
      <dgm:spPr/>
      <dgm:t>
        <a:bodyPr/>
        <a:lstStyle/>
        <a:p>
          <a:endParaRPr lang="en-IL"/>
        </a:p>
      </dgm:t>
    </dgm:pt>
    <dgm:pt modelId="{3A31F7E2-4979-4659-B915-09BCB6C201FE}">
      <dgm:prSet/>
      <dgm:spPr/>
      <dgm:t>
        <a:bodyPr/>
        <a:lstStyle/>
        <a:p>
          <a:r>
            <a:rPr lang="en-IL" dirty="0"/>
            <a:t>QC</a:t>
          </a:r>
        </a:p>
      </dgm:t>
    </dgm:pt>
    <dgm:pt modelId="{0C8F2E63-BF69-4C71-86C2-49CF835B48A1}" type="parTrans" cxnId="{87F32FDB-06A3-41B2-86E0-9ED712CB8772}">
      <dgm:prSet/>
      <dgm:spPr/>
      <dgm:t>
        <a:bodyPr/>
        <a:lstStyle/>
        <a:p>
          <a:endParaRPr lang="en-IL"/>
        </a:p>
      </dgm:t>
    </dgm:pt>
    <dgm:pt modelId="{4BA75CC6-152E-4EF7-BC55-7B9F8243768E}" type="sibTrans" cxnId="{87F32FDB-06A3-41B2-86E0-9ED712CB8772}">
      <dgm:prSet/>
      <dgm:spPr/>
      <dgm:t>
        <a:bodyPr/>
        <a:lstStyle/>
        <a:p>
          <a:endParaRPr lang="en-IL"/>
        </a:p>
      </dgm:t>
    </dgm:pt>
    <dgm:pt modelId="{ED8555FD-4834-4632-8676-95A6A9244C3C}">
      <dgm:prSet/>
      <dgm:spPr/>
      <dgm:t>
        <a:bodyPr/>
        <a:lstStyle/>
        <a:p>
          <a:r>
            <a:rPr lang="en-IL" dirty="0"/>
            <a:t>GUI</a:t>
          </a:r>
        </a:p>
      </dgm:t>
    </dgm:pt>
    <dgm:pt modelId="{1DB75059-064D-47A6-8359-590CE74913A0}" type="parTrans" cxnId="{E3FC1990-A8A7-4C17-BBDB-A8E33B8BEDBE}">
      <dgm:prSet/>
      <dgm:spPr/>
      <dgm:t>
        <a:bodyPr/>
        <a:lstStyle/>
        <a:p>
          <a:endParaRPr lang="en-IL"/>
        </a:p>
      </dgm:t>
    </dgm:pt>
    <dgm:pt modelId="{17066A53-461C-4B4D-A237-86C95221D040}" type="sibTrans" cxnId="{E3FC1990-A8A7-4C17-BBDB-A8E33B8BEDBE}">
      <dgm:prSet/>
      <dgm:spPr/>
      <dgm:t>
        <a:bodyPr/>
        <a:lstStyle/>
        <a:p>
          <a:endParaRPr lang="en-IL"/>
        </a:p>
      </dgm:t>
    </dgm:pt>
    <dgm:pt modelId="{7A79945B-2F44-4D4A-BAD7-D72CD4F95012}">
      <dgm:prSet/>
      <dgm:spPr/>
      <dgm:t>
        <a:bodyPr/>
        <a:lstStyle/>
        <a:p>
          <a:r>
            <a:rPr lang="en-IL" dirty="0"/>
            <a:t>Sanity Tests</a:t>
          </a:r>
        </a:p>
      </dgm:t>
    </dgm:pt>
    <dgm:pt modelId="{D58EAF40-F0A8-4B7A-8AB1-7841B6181310}" type="parTrans" cxnId="{81F040F0-6CC0-48A2-BF71-7EE1B144A289}">
      <dgm:prSet/>
      <dgm:spPr/>
      <dgm:t>
        <a:bodyPr/>
        <a:lstStyle/>
        <a:p>
          <a:endParaRPr lang="en-IL"/>
        </a:p>
      </dgm:t>
    </dgm:pt>
    <dgm:pt modelId="{E743C19B-CEA4-47C6-A84D-7986C8288441}" type="sibTrans" cxnId="{81F040F0-6CC0-48A2-BF71-7EE1B144A289}">
      <dgm:prSet/>
      <dgm:spPr/>
      <dgm:t>
        <a:bodyPr/>
        <a:lstStyle/>
        <a:p>
          <a:endParaRPr lang="en-IL"/>
        </a:p>
      </dgm:t>
    </dgm:pt>
    <dgm:pt modelId="{C10630F7-50B0-4854-8F66-633AD106BDDA}">
      <dgm:prSet/>
      <dgm:spPr/>
      <dgm:t>
        <a:bodyPr/>
        <a:lstStyle/>
        <a:p>
          <a:r>
            <a:rPr lang="en-IL" dirty="0"/>
            <a:t>Security Tests</a:t>
          </a:r>
        </a:p>
      </dgm:t>
    </dgm:pt>
    <dgm:pt modelId="{BAF51AFB-AB8A-4FD9-ACBB-26892CAA4E38}" type="parTrans" cxnId="{CAD10699-E63F-4653-B0B2-442E2485549D}">
      <dgm:prSet/>
      <dgm:spPr/>
      <dgm:t>
        <a:bodyPr/>
        <a:lstStyle/>
        <a:p>
          <a:endParaRPr lang="en-IL"/>
        </a:p>
      </dgm:t>
    </dgm:pt>
    <dgm:pt modelId="{AFAFB209-B9A1-4401-892F-52720BD57691}" type="sibTrans" cxnId="{CAD10699-E63F-4653-B0B2-442E2485549D}">
      <dgm:prSet/>
      <dgm:spPr/>
      <dgm:t>
        <a:bodyPr/>
        <a:lstStyle/>
        <a:p>
          <a:endParaRPr lang="en-IL"/>
        </a:p>
      </dgm:t>
    </dgm:pt>
    <dgm:pt modelId="{0EBCC50B-0A56-4165-8217-34896E5F4848}">
      <dgm:prSet/>
      <dgm:spPr/>
      <dgm:t>
        <a:bodyPr/>
        <a:lstStyle/>
        <a:p>
          <a:r>
            <a:rPr lang="en-IL" dirty="0"/>
            <a:t>Online</a:t>
          </a:r>
        </a:p>
      </dgm:t>
    </dgm:pt>
    <dgm:pt modelId="{A51E092F-65A4-4B0E-A6EC-2EED046483ED}" type="parTrans" cxnId="{D23B2DFB-1881-4C31-B48C-E603C745D6D6}">
      <dgm:prSet/>
      <dgm:spPr/>
      <dgm:t>
        <a:bodyPr/>
        <a:lstStyle/>
        <a:p>
          <a:endParaRPr lang="en-IL"/>
        </a:p>
      </dgm:t>
    </dgm:pt>
    <dgm:pt modelId="{6F49A115-C41A-4F47-848A-2E8C8151ED3B}" type="sibTrans" cxnId="{D23B2DFB-1881-4C31-B48C-E603C745D6D6}">
      <dgm:prSet/>
      <dgm:spPr/>
      <dgm:t>
        <a:bodyPr/>
        <a:lstStyle/>
        <a:p>
          <a:endParaRPr lang="en-IL"/>
        </a:p>
      </dgm:t>
    </dgm:pt>
    <dgm:pt modelId="{E39EBCA0-FF5A-44DB-8F05-8F4FC6C0ADAB}">
      <dgm:prSet/>
      <dgm:spPr/>
      <dgm:t>
        <a:bodyPr/>
        <a:lstStyle/>
        <a:p>
          <a:r>
            <a:rPr lang="en-IL" dirty="0"/>
            <a:t>Batch</a:t>
          </a:r>
        </a:p>
      </dgm:t>
    </dgm:pt>
    <dgm:pt modelId="{92D22E48-53A3-4BAE-8D60-D06E2B5DB550}" type="parTrans" cxnId="{217E791E-E630-406E-A885-34208CB74FFB}">
      <dgm:prSet/>
      <dgm:spPr/>
      <dgm:t>
        <a:bodyPr/>
        <a:lstStyle/>
        <a:p>
          <a:endParaRPr lang="en-IL"/>
        </a:p>
      </dgm:t>
    </dgm:pt>
    <dgm:pt modelId="{345EB710-981B-4F95-ACE9-0BF6AEF18B23}" type="sibTrans" cxnId="{217E791E-E630-406E-A885-34208CB74FFB}">
      <dgm:prSet/>
      <dgm:spPr/>
      <dgm:t>
        <a:bodyPr/>
        <a:lstStyle/>
        <a:p>
          <a:endParaRPr lang="en-IL"/>
        </a:p>
      </dgm:t>
    </dgm:pt>
    <dgm:pt modelId="{E1B4115F-8959-4F8F-BA54-9CA83B5A16B4}">
      <dgm:prSet/>
      <dgm:spPr/>
      <dgm:t>
        <a:bodyPr/>
        <a:lstStyle/>
        <a:p>
          <a:r>
            <a:rPr lang="he-IL" dirty="0"/>
            <a:t>ממשקים</a:t>
          </a:r>
          <a:endParaRPr lang="en-IL" dirty="0"/>
        </a:p>
      </dgm:t>
    </dgm:pt>
    <dgm:pt modelId="{00024499-8143-45AF-B162-27FDB8F4E61B}" type="parTrans" cxnId="{ECEB9E07-7C0E-45CB-A5E2-3B9B55CA7906}">
      <dgm:prSet/>
      <dgm:spPr/>
      <dgm:t>
        <a:bodyPr/>
        <a:lstStyle/>
        <a:p>
          <a:endParaRPr lang="en-IL"/>
        </a:p>
      </dgm:t>
    </dgm:pt>
    <dgm:pt modelId="{07CA0292-33EE-4EF2-90FE-2486CED48536}" type="sibTrans" cxnId="{ECEB9E07-7C0E-45CB-A5E2-3B9B55CA7906}">
      <dgm:prSet/>
      <dgm:spPr/>
      <dgm:t>
        <a:bodyPr/>
        <a:lstStyle/>
        <a:p>
          <a:endParaRPr lang="en-IL"/>
        </a:p>
      </dgm:t>
    </dgm:pt>
    <dgm:pt modelId="{96A8D64D-7E45-40BC-9CB0-F7A9EEB8E0AC}">
      <dgm:prSet/>
      <dgm:spPr/>
      <dgm:t>
        <a:bodyPr/>
        <a:lstStyle/>
        <a:p>
          <a:r>
            <a:rPr lang="en-IL" b="1" dirty="0"/>
            <a:t>Input/Output</a:t>
          </a:r>
        </a:p>
      </dgm:t>
    </dgm:pt>
    <dgm:pt modelId="{6CBDF7F6-1951-43B5-B45C-E417BA2ABB59}" type="parTrans" cxnId="{0113035E-BC75-47BB-9AD0-A0B3C2D4E9B6}">
      <dgm:prSet/>
      <dgm:spPr/>
      <dgm:t>
        <a:bodyPr/>
        <a:lstStyle/>
        <a:p>
          <a:endParaRPr lang="en-IL"/>
        </a:p>
      </dgm:t>
    </dgm:pt>
    <dgm:pt modelId="{5E3326E6-9F1A-4187-B8BC-53DE0C85BF8E}" type="sibTrans" cxnId="{0113035E-BC75-47BB-9AD0-A0B3C2D4E9B6}">
      <dgm:prSet/>
      <dgm:spPr/>
      <dgm:t>
        <a:bodyPr/>
        <a:lstStyle/>
        <a:p>
          <a:endParaRPr lang="en-IL"/>
        </a:p>
      </dgm:t>
    </dgm:pt>
    <dgm:pt modelId="{2431466F-72F3-4FEB-89BA-21FCCC09DACD}" type="pres">
      <dgm:prSet presAssocID="{C0E71B09-ADC5-4536-BE08-67659233D39F}" presName="cycle" presStyleCnt="0">
        <dgm:presLayoutVars>
          <dgm:dir/>
          <dgm:resizeHandles val="exact"/>
        </dgm:presLayoutVars>
      </dgm:prSet>
      <dgm:spPr/>
    </dgm:pt>
    <dgm:pt modelId="{9B3EFD77-E658-4489-AF62-5F57A5A333E1}" type="pres">
      <dgm:prSet presAssocID="{BB4ACD64-EA77-4C47-9BB3-5CD5F30529A1}" presName="node" presStyleLbl="node1" presStyleIdx="0" presStyleCnt="15">
        <dgm:presLayoutVars>
          <dgm:bulletEnabled val="1"/>
        </dgm:presLayoutVars>
      </dgm:prSet>
      <dgm:spPr/>
    </dgm:pt>
    <dgm:pt modelId="{4C1CCF53-06ED-4668-A729-87C1257EE66C}" type="pres">
      <dgm:prSet presAssocID="{BB4ACD64-EA77-4C47-9BB3-5CD5F30529A1}" presName="spNode" presStyleCnt="0"/>
      <dgm:spPr/>
    </dgm:pt>
    <dgm:pt modelId="{BD8A0373-BC8F-4E11-8030-7052E381EBD5}" type="pres">
      <dgm:prSet presAssocID="{8FDBD9FB-36CD-4963-A223-4DCBC92C4BA1}" presName="sibTrans" presStyleLbl="sibTrans1D1" presStyleIdx="0" presStyleCnt="15"/>
      <dgm:spPr/>
    </dgm:pt>
    <dgm:pt modelId="{2836274D-A51E-4E45-9751-BB788931863D}" type="pres">
      <dgm:prSet presAssocID="{353D7A7C-845D-471C-A1C5-7F7293390E84}" presName="node" presStyleLbl="node1" presStyleIdx="1" presStyleCnt="15">
        <dgm:presLayoutVars>
          <dgm:bulletEnabled val="1"/>
        </dgm:presLayoutVars>
      </dgm:prSet>
      <dgm:spPr/>
    </dgm:pt>
    <dgm:pt modelId="{5F741A71-A22E-4FA1-831A-845C824CB90E}" type="pres">
      <dgm:prSet presAssocID="{353D7A7C-845D-471C-A1C5-7F7293390E84}" presName="spNode" presStyleCnt="0"/>
      <dgm:spPr/>
    </dgm:pt>
    <dgm:pt modelId="{8EE6D42B-57A5-463D-817A-298E1EB08B72}" type="pres">
      <dgm:prSet presAssocID="{0624F20B-2807-49D8-9ADD-BF92DFDF7619}" presName="sibTrans" presStyleLbl="sibTrans1D1" presStyleIdx="1" presStyleCnt="15"/>
      <dgm:spPr/>
    </dgm:pt>
    <dgm:pt modelId="{935A4896-5DD7-4652-A819-6F6328B03711}" type="pres">
      <dgm:prSet presAssocID="{B8404FCA-C212-495A-8F50-8A141E55517D}" presName="node" presStyleLbl="node1" presStyleIdx="2" presStyleCnt="15">
        <dgm:presLayoutVars>
          <dgm:bulletEnabled val="1"/>
        </dgm:presLayoutVars>
      </dgm:prSet>
      <dgm:spPr/>
    </dgm:pt>
    <dgm:pt modelId="{048A418B-1C0A-4C5D-A43F-7491F6874143}" type="pres">
      <dgm:prSet presAssocID="{B8404FCA-C212-495A-8F50-8A141E55517D}" presName="spNode" presStyleCnt="0"/>
      <dgm:spPr/>
    </dgm:pt>
    <dgm:pt modelId="{6BED9D96-CF93-4436-B943-B6A0A4561149}" type="pres">
      <dgm:prSet presAssocID="{06EE82BE-04D9-493A-B828-356FCEFB12DE}" presName="sibTrans" presStyleLbl="sibTrans1D1" presStyleIdx="2" presStyleCnt="15"/>
      <dgm:spPr/>
    </dgm:pt>
    <dgm:pt modelId="{0913174F-6F17-4CEB-9743-089659CCC7CF}" type="pres">
      <dgm:prSet presAssocID="{93BF659C-FCC7-4BE8-92B0-77C3E5AD4422}" presName="node" presStyleLbl="node1" presStyleIdx="3" presStyleCnt="15">
        <dgm:presLayoutVars>
          <dgm:bulletEnabled val="1"/>
        </dgm:presLayoutVars>
      </dgm:prSet>
      <dgm:spPr/>
    </dgm:pt>
    <dgm:pt modelId="{DD5B117E-49B9-47B6-BC0E-CAE3325E7851}" type="pres">
      <dgm:prSet presAssocID="{93BF659C-FCC7-4BE8-92B0-77C3E5AD4422}" presName="spNode" presStyleCnt="0"/>
      <dgm:spPr/>
    </dgm:pt>
    <dgm:pt modelId="{1A47CD93-51BB-4A83-8185-D6242BA80088}" type="pres">
      <dgm:prSet presAssocID="{192B42BF-A2AD-4249-9D43-AB6E43E880C8}" presName="sibTrans" presStyleLbl="sibTrans1D1" presStyleIdx="3" presStyleCnt="15"/>
      <dgm:spPr/>
    </dgm:pt>
    <dgm:pt modelId="{8A0F71F2-3852-4E8B-844D-8F10EC1538D6}" type="pres">
      <dgm:prSet presAssocID="{03D3A926-6F9F-4A7F-B6AB-ED7E36B6C708}" presName="node" presStyleLbl="node1" presStyleIdx="4" presStyleCnt="15">
        <dgm:presLayoutVars>
          <dgm:bulletEnabled val="1"/>
        </dgm:presLayoutVars>
      </dgm:prSet>
      <dgm:spPr/>
    </dgm:pt>
    <dgm:pt modelId="{3C71409B-6E4E-4A2E-A583-9AD8364E5259}" type="pres">
      <dgm:prSet presAssocID="{03D3A926-6F9F-4A7F-B6AB-ED7E36B6C708}" presName="spNode" presStyleCnt="0"/>
      <dgm:spPr/>
    </dgm:pt>
    <dgm:pt modelId="{10EC1561-A740-4116-A617-015DEE166A18}" type="pres">
      <dgm:prSet presAssocID="{B9F0EF7A-7D91-4B6B-8ACC-452BDDA79F9E}" presName="sibTrans" presStyleLbl="sibTrans1D1" presStyleIdx="4" presStyleCnt="15"/>
      <dgm:spPr/>
    </dgm:pt>
    <dgm:pt modelId="{992DD499-384A-4AFD-8364-202EDFFA9E9C}" type="pres">
      <dgm:prSet presAssocID="{E8226AD5-0995-4A02-B76F-45484D224D66}" presName="node" presStyleLbl="node1" presStyleIdx="5" presStyleCnt="15">
        <dgm:presLayoutVars>
          <dgm:bulletEnabled val="1"/>
        </dgm:presLayoutVars>
      </dgm:prSet>
      <dgm:spPr/>
    </dgm:pt>
    <dgm:pt modelId="{4818FE52-4186-428C-A0F5-E21D545ABED8}" type="pres">
      <dgm:prSet presAssocID="{E8226AD5-0995-4A02-B76F-45484D224D66}" presName="spNode" presStyleCnt="0"/>
      <dgm:spPr/>
    </dgm:pt>
    <dgm:pt modelId="{5284A9C8-4150-4E60-8370-6D6FEE511364}" type="pres">
      <dgm:prSet presAssocID="{9D95D8F2-051E-45DE-A145-13B61D457853}" presName="sibTrans" presStyleLbl="sibTrans1D1" presStyleIdx="5" presStyleCnt="15"/>
      <dgm:spPr/>
    </dgm:pt>
    <dgm:pt modelId="{3EF36D33-8BF4-4689-8D65-CEEC943FFFB2}" type="pres">
      <dgm:prSet presAssocID="{489457E5-B062-4EE6-8DE0-0D60187325E1}" presName="node" presStyleLbl="node1" presStyleIdx="6" presStyleCnt="15">
        <dgm:presLayoutVars>
          <dgm:bulletEnabled val="1"/>
        </dgm:presLayoutVars>
      </dgm:prSet>
      <dgm:spPr/>
    </dgm:pt>
    <dgm:pt modelId="{699A953E-17EA-4733-8962-AF29127AFDA4}" type="pres">
      <dgm:prSet presAssocID="{489457E5-B062-4EE6-8DE0-0D60187325E1}" presName="spNode" presStyleCnt="0"/>
      <dgm:spPr/>
    </dgm:pt>
    <dgm:pt modelId="{B1249D08-8359-436F-8E61-85C46CFA154F}" type="pres">
      <dgm:prSet presAssocID="{2574A80F-DB43-4980-9474-91C2CCD37340}" presName="sibTrans" presStyleLbl="sibTrans1D1" presStyleIdx="6" presStyleCnt="15"/>
      <dgm:spPr/>
    </dgm:pt>
    <dgm:pt modelId="{F084D1D0-4281-47D9-9BAA-29C0AE4223D9}" type="pres">
      <dgm:prSet presAssocID="{3A31F7E2-4979-4659-B915-09BCB6C201FE}" presName="node" presStyleLbl="node1" presStyleIdx="7" presStyleCnt="15">
        <dgm:presLayoutVars>
          <dgm:bulletEnabled val="1"/>
        </dgm:presLayoutVars>
      </dgm:prSet>
      <dgm:spPr/>
    </dgm:pt>
    <dgm:pt modelId="{4397BB79-6412-4E94-A653-28A9FBA9BF41}" type="pres">
      <dgm:prSet presAssocID="{3A31F7E2-4979-4659-B915-09BCB6C201FE}" presName="spNode" presStyleCnt="0"/>
      <dgm:spPr/>
    </dgm:pt>
    <dgm:pt modelId="{CB7222F3-0542-4367-8AC2-607E00FFEFEB}" type="pres">
      <dgm:prSet presAssocID="{4BA75CC6-152E-4EF7-BC55-7B9F8243768E}" presName="sibTrans" presStyleLbl="sibTrans1D1" presStyleIdx="7" presStyleCnt="15"/>
      <dgm:spPr/>
    </dgm:pt>
    <dgm:pt modelId="{83915BEC-416C-4397-8437-44C88605DF1C}" type="pres">
      <dgm:prSet presAssocID="{ED8555FD-4834-4632-8676-95A6A9244C3C}" presName="node" presStyleLbl="node1" presStyleIdx="8" presStyleCnt="15">
        <dgm:presLayoutVars>
          <dgm:bulletEnabled val="1"/>
        </dgm:presLayoutVars>
      </dgm:prSet>
      <dgm:spPr/>
    </dgm:pt>
    <dgm:pt modelId="{C9614868-FF59-4F1D-A2DD-E723488AAF05}" type="pres">
      <dgm:prSet presAssocID="{ED8555FD-4834-4632-8676-95A6A9244C3C}" presName="spNode" presStyleCnt="0"/>
      <dgm:spPr/>
    </dgm:pt>
    <dgm:pt modelId="{FAA1A946-D340-47FC-A87F-9CD7FDCEFFA9}" type="pres">
      <dgm:prSet presAssocID="{17066A53-461C-4B4D-A237-86C95221D040}" presName="sibTrans" presStyleLbl="sibTrans1D1" presStyleIdx="8" presStyleCnt="15"/>
      <dgm:spPr/>
    </dgm:pt>
    <dgm:pt modelId="{51B3865C-B06A-4067-903C-7CD383D86C57}" type="pres">
      <dgm:prSet presAssocID="{7A79945B-2F44-4D4A-BAD7-D72CD4F95012}" presName="node" presStyleLbl="node1" presStyleIdx="9" presStyleCnt="15">
        <dgm:presLayoutVars>
          <dgm:bulletEnabled val="1"/>
        </dgm:presLayoutVars>
      </dgm:prSet>
      <dgm:spPr/>
    </dgm:pt>
    <dgm:pt modelId="{1307CC92-A13E-491D-844B-03427D6D1A0A}" type="pres">
      <dgm:prSet presAssocID="{7A79945B-2F44-4D4A-BAD7-D72CD4F95012}" presName="spNode" presStyleCnt="0"/>
      <dgm:spPr/>
    </dgm:pt>
    <dgm:pt modelId="{087FB447-B689-4649-A0BF-C2312D445E9F}" type="pres">
      <dgm:prSet presAssocID="{E743C19B-CEA4-47C6-A84D-7986C8288441}" presName="sibTrans" presStyleLbl="sibTrans1D1" presStyleIdx="9" presStyleCnt="15"/>
      <dgm:spPr/>
    </dgm:pt>
    <dgm:pt modelId="{5DD49F3A-7DAF-4C68-A8C1-C38A059D1F0E}" type="pres">
      <dgm:prSet presAssocID="{C10630F7-50B0-4854-8F66-633AD106BDDA}" presName="node" presStyleLbl="node1" presStyleIdx="10" presStyleCnt="15">
        <dgm:presLayoutVars>
          <dgm:bulletEnabled val="1"/>
        </dgm:presLayoutVars>
      </dgm:prSet>
      <dgm:spPr/>
    </dgm:pt>
    <dgm:pt modelId="{B9CCC6F9-FA21-4C0D-BD15-B6ED310335F2}" type="pres">
      <dgm:prSet presAssocID="{C10630F7-50B0-4854-8F66-633AD106BDDA}" presName="spNode" presStyleCnt="0"/>
      <dgm:spPr/>
    </dgm:pt>
    <dgm:pt modelId="{73AF3ADE-AD53-4C14-9321-ED744B8FB056}" type="pres">
      <dgm:prSet presAssocID="{AFAFB209-B9A1-4401-892F-52720BD57691}" presName="sibTrans" presStyleLbl="sibTrans1D1" presStyleIdx="10" presStyleCnt="15"/>
      <dgm:spPr/>
    </dgm:pt>
    <dgm:pt modelId="{BAE9F38B-F8D1-4284-9AD6-C59DD7B473F5}" type="pres">
      <dgm:prSet presAssocID="{0EBCC50B-0A56-4165-8217-34896E5F4848}" presName="node" presStyleLbl="node1" presStyleIdx="11" presStyleCnt="15">
        <dgm:presLayoutVars>
          <dgm:bulletEnabled val="1"/>
        </dgm:presLayoutVars>
      </dgm:prSet>
      <dgm:spPr/>
    </dgm:pt>
    <dgm:pt modelId="{A2AB207E-A953-4675-8A44-AD385D93AB8B}" type="pres">
      <dgm:prSet presAssocID="{0EBCC50B-0A56-4165-8217-34896E5F4848}" presName="spNode" presStyleCnt="0"/>
      <dgm:spPr/>
    </dgm:pt>
    <dgm:pt modelId="{8C631F13-87DF-4438-9C5C-80BD50E48AA5}" type="pres">
      <dgm:prSet presAssocID="{6F49A115-C41A-4F47-848A-2E8C8151ED3B}" presName="sibTrans" presStyleLbl="sibTrans1D1" presStyleIdx="11" presStyleCnt="15"/>
      <dgm:spPr/>
    </dgm:pt>
    <dgm:pt modelId="{1F096AB4-E60F-4451-ABBF-D08F401B7546}" type="pres">
      <dgm:prSet presAssocID="{E39EBCA0-FF5A-44DB-8F05-8F4FC6C0ADAB}" presName="node" presStyleLbl="node1" presStyleIdx="12" presStyleCnt="15">
        <dgm:presLayoutVars>
          <dgm:bulletEnabled val="1"/>
        </dgm:presLayoutVars>
      </dgm:prSet>
      <dgm:spPr/>
    </dgm:pt>
    <dgm:pt modelId="{F6FBE8BA-D04D-4629-8865-968DD4D8F9CC}" type="pres">
      <dgm:prSet presAssocID="{E39EBCA0-FF5A-44DB-8F05-8F4FC6C0ADAB}" presName="spNode" presStyleCnt="0"/>
      <dgm:spPr/>
    </dgm:pt>
    <dgm:pt modelId="{DF5B6DA3-17AB-4FA1-BF57-3582B88843D4}" type="pres">
      <dgm:prSet presAssocID="{345EB710-981B-4F95-ACE9-0BF6AEF18B23}" presName="sibTrans" presStyleLbl="sibTrans1D1" presStyleIdx="12" presStyleCnt="15"/>
      <dgm:spPr/>
    </dgm:pt>
    <dgm:pt modelId="{342A2DB4-1F9C-4405-963D-951575B24ABB}" type="pres">
      <dgm:prSet presAssocID="{E1B4115F-8959-4F8F-BA54-9CA83B5A16B4}" presName="node" presStyleLbl="node1" presStyleIdx="13" presStyleCnt="15">
        <dgm:presLayoutVars>
          <dgm:bulletEnabled val="1"/>
        </dgm:presLayoutVars>
      </dgm:prSet>
      <dgm:spPr/>
    </dgm:pt>
    <dgm:pt modelId="{47F92250-55EF-4AFE-AF0A-9CF6E4EC4620}" type="pres">
      <dgm:prSet presAssocID="{E1B4115F-8959-4F8F-BA54-9CA83B5A16B4}" presName="spNode" presStyleCnt="0"/>
      <dgm:spPr/>
    </dgm:pt>
    <dgm:pt modelId="{38926EA1-B6AC-4848-B8B4-ED5682D04AF6}" type="pres">
      <dgm:prSet presAssocID="{07CA0292-33EE-4EF2-90FE-2486CED48536}" presName="sibTrans" presStyleLbl="sibTrans1D1" presStyleIdx="13" presStyleCnt="15"/>
      <dgm:spPr/>
    </dgm:pt>
    <dgm:pt modelId="{9AD974A8-1AC7-4CC1-B9D2-910A90501924}" type="pres">
      <dgm:prSet presAssocID="{96A8D64D-7E45-40BC-9CB0-F7A9EEB8E0AC}" presName="node" presStyleLbl="node1" presStyleIdx="14" presStyleCnt="15">
        <dgm:presLayoutVars>
          <dgm:bulletEnabled val="1"/>
        </dgm:presLayoutVars>
      </dgm:prSet>
      <dgm:spPr/>
    </dgm:pt>
    <dgm:pt modelId="{5D9D19C6-77D4-4AD4-88A5-956F12EA556D}" type="pres">
      <dgm:prSet presAssocID="{96A8D64D-7E45-40BC-9CB0-F7A9EEB8E0AC}" presName="spNode" presStyleCnt="0"/>
      <dgm:spPr/>
    </dgm:pt>
    <dgm:pt modelId="{87E9D248-78BB-4AF7-82FA-23402D6D8AE1}" type="pres">
      <dgm:prSet presAssocID="{5E3326E6-9F1A-4187-B8BC-53DE0C85BF8E}" presName="sibTrans" presStyleLbl="sibTrans1D1" presStyleIdx="14" presStyleCnt="15"/>
      <dgm:spPr/>
    </dgm:pt>
  </dgm:ptLst>
  <dgm:cxnLst>
    <dgm:cxn modelId="{20DD1901-D1A2-4130-855C-C0771E27C385}" type="presOf" srcId="{192B42BF-A2AD-4249-9D43-AB6E43E880C8}" destId="{1A47CD93-51BB-4A83-8185-D6242BA80088}" srcOrd="0" destOrd="0" presId="urn:microsoft.com/office/officeart/2005/8/layout/cycle6"/>
    <dgm:cxn modelId="{8D998602-F37E-4F1D-94AB-F39ADEE7EFB2}" type="presOf" srcId="{E743C19B-CEA4-47C6-A84D-7986C8288441}" destId="{087FB447-B689-4649-A0BF-C2312D445E9F}" srcOrd="0" destOrd="0" presId="urn:microsoft.com/office/officeart/2005/8/layout/cycle6"/>
    <dgm:cxn modelId="{108FE004-2D24-4961-BD51-D67AB6EB28F8}" type="presOf" srcId="{03D3A926-6F9F-4A7F-B6AB-ED7E36B6C708}" destId="{8A0F71F2-3852-4E8B-844D-8F10EC1538D6}" srcOrd="0" destOrd="0" presId="urn:microsoft.com/office/officeart/2005/8/layout/cycle6"/>
    <dgm:cxn modelId="{ECEB9E07-7C0E-45CB-A5E2-3B9B55CA7906}" srcId="{C0E71B09-ADC5-4536-BE08-67659233D39F}" destId="{E1B4115F-8959-4F8F-BA54-9CA83B5A16B4}" srcOrd="13" destOrd="0" parTransId="{00024499-8143-45AF-B162-27FDB8F4E61B}" sibTransId="{07CA0292-33EE-4EF2-90FE-2486CED48536}"/>
    <dgm:cxn modelId="{2035B408-5307-4C04-AC09-EA25D727FE37}" type="presOf" srcId="{BB4ACD64-EA77-4C47-9BB3-5CD5F30529A1}" destId="{9B3EFD77-E658-4489-AF62-5F57A5A333E1}" srcOrd="0" destOrd="0" presId="urn:microsoft.com/office/officeart/2005/8/layout/cycle6"/>
    <dgm:cxn modelId="{75EE8410-A411-4D0C-8686-92016D800DEA}" type="presOf" srcId="{C10630F7-50B0-4854-8F66-633AD106BDDA}" destId="{5DD49F3A-7DAF-4C68-A8C1-C38A059D1F0E}" srcOrd="0" destOrd="0" presId="urn:microsoft.com/office/officeart/2005/8/layout/cycle6"/>
    <dgm:cxn modelId="{217E791E-E630-406E-A885-34208CB74FFB}" srcId="{C0E71B09-ADC5-4536-BE08-67659233D39F}" destId="{E39EBCA0-FF5A-44DB-8F05-8F4FC6C0ADAB}" srcOrd="12" destOrd="0" parTransId="{92D22E48-53A3-4BAE-8D60-D06E2B5DB550}" sibTransId="{345EB710-981B-4F95-ACE9-0BF6AEF18B23}"/>
    <dgm:cxn modelId="{B963D420-AD88-4458-BEA4-C86256FC61FF}" type="presOf" srcId="{5E3326E6-9F1A-4187-B8BC-53DE0C85BF8E}" destId="{87E9D248-78BB-4AF7-82FA-23402D6D8AE1}" srcOrd="0" destOrd="0" presId="urn:microsoft.com/office/officeart/2005/8/layout/cycle6"/>
    <dgm:cxn modelId="{6B751B23-296B-4183-95C7-F0E3099CF7A2}" type="presOf" srcId="{7A79945B-2F44-4D4A-BAD7-D72CD4F95012}" destId="{51B3865C-B06A-4067-903C-7CD383D86C57}" srcOrd="0" destOrd="0" presId="urn:microsoft.com/office/officeart/2005/8/layout/cycle6"/>
    <dgm:cxn modelId="{B9D94C37-9229-431B-8DAB-EBEC851A60D4}" srcId="{C0E71B09-ADC5-4536-BE08-67659233D39F}" destId="{E8226AD5-0995-4A02-B76F-45484D224D66}" srcOrd="5" destOrd="0" parTransId="{EDB2CD51-F7DD-49EB-BE5D-7E34812BFB5D}" sibTransId="{9D95D8F2-051E-45DE-A145-13B61D457853}"/>
    <dgm:cxn modelId="{0113035E-BC75-47BB-9AD0-A0B3C2D4E9B6}" srcId="{C0E71B09-ADC5-4536-BE08-67659233D39F}" destId="{96A8D64D-7E45-40BC-9CB0-F7A9EEB8E0AC}" srcOrd="14" destOrd="0" parTransId="{6CBDF7F6-1951-43B5-B45C-E417BA2ABB59}" sibTransId="{5E3326E6-9F1A-4187-B8BC-53DE0C85BF8E}"/>
    <dgm:cxn modelId="{49F85562-A1BC-40A6-BF0B-12F6F6199FD8}" type="presOf" srcId="{0624F20B-2807-49D8-9ADD-BF92DFDF7619}" destId="{8EE6D42B-57A5-463D-817A-298E1EB08B72}" srcOrd="0" destOrd="0" presId="urn:microsoft.com/office/officeart/2005/8/layout/cycle6"/>
    <dgm:cxn modelId="{239D1E4E-1A33-4CEF-990F-0DAA1988555C}" type="presOf" srcId="{E39EBCA0-FF5A-44DB-8F05-8F4FC6C0ADAB}" destId="{1F096AB4-E60F-4451-ABBF-D08F401B7546}" srcOrd="0" destOrd="0" presId="urn:microsoft.com/office/officeart/2005/8/layout/cycle6"/>
    <dgm:cxn modelId="{718B026F-ACF2-419D-9A3D-FD0D8AD59ABE}" type="presOf" srcId="{96A8D64D-7E45-40BC-9CB0-F7A9EEB8E0AC}" destId="{9AD974A8-1AC7-4CC1-B9D2-910A90501924}" srcOrd="0" destOrd="0" presId="urn:microsoft.com/office/officeart/2005/8/layout/cycle6"/>
    <dgm:cxn modelId="{C9CD816F-AA8F-4C44-BCE7-74F80D81D9D5}" type="presOf" srcId="{8FDBD9FB-36CD-4963-A223-4DCBC92C4BA1}" destId="{BD8A0373-BC8F-4E11-8030-7052E381EBD5}" srcOrd="0" destOrd="0" presId="urn:microsoft.com/office/officeart/2005/8/layout/cycle6"/>
    <dgm:cxn modelId="{1326A16F-E5DF-430B-A82A-84FC46AD522B}" srcId="{C0E71B09-ADC5-4536-BE08-67659233D39F}" destId="{03D3A926-6F9F-4A7F-B6AB-ED7E36B6C708}" srcOrd="4" destOrd="0" parTransId="{006D2ADE-494E-4698-8BB9-84C9D0CB1A64}" sibTransId="{B9F0EF7A-7D91-4B6B-8ACC-452BDDA79F9E}"/>
    <dgm:cxn modelId="{7F6BBD52-3EAD-4FC6-A55C-238AC7D3FD08}" type="presOf" srcId="{17066A53-461C-4B4D-A237-86C95221D040}" destId="{FAA1A946-D340-47FC-A87F-9CD7FDCEFFA9}" srcOrd="0" destOrd="0" presId="urn:microsoft.com/office/officeart/2005/8/layout/cycle6"/>
    <dgm:cxn modelId="{6C6D5377-B885-43B5-B211-45EA974EEFAA}" type="presOf" srcId="{C0E71B09-ADC5-4536-BE08-67659233D39F}" destId="{2431466F-72F3-4FEB-89BA-21FCCC09DACD}" srcOrd="0" destOrd="0" presId="urn:microsoft.com/office/officeart/2005/8/layout/cycle6"/>
    <dgm:cxn modelId="{11EC207E-BD54-4A77-AA4A-E0DB17A2AC7B}" type="presOf" srcId="{ED8555FD-4834-4632-8676-95A6A9244C3C}" destId="{83915BEC-416C-4397-8437-44C88605DF1C}" srcOrd="0" destOrd="0" presId="urn:microsoft.com/office/officeart/2005/8/layout/cycle6"/>
    <dgm:cxn modelId="{C050C97E-D706-45EB-8B95-D9D55E487CC1}" type="presOf" srcId="{353D7A7C-845D-471C-A1C5-7F7293390E84}" destId="{2836274D-A51E-4E45-9751-BB788931863D}" srcOrd="0" destOrd="0" presId="urn:microsoft.com/office/officeart/2005/8/layout/cycle6"/>
    <dgm:cxn modelId="{45749384-517F-42A7-9FAC-FDA088290430}" type="presOf" srcId="{E1B4115F-8959-4F8F-BA54-9CA83B5A16B4}" destId="{342A2DB4-1F9C-4405-963D-951575B24ABB}" srcOrd="0" destOrd="0" presId="urn:microsoft.com/office/officeart/2005/8/layout/cycle6"/>
    <dgm:cxn modelId="{90122A85-E56B-41B9-9DFA-533A13715A82}" srcId="{C0E71B09-ADC5-4536-BE08-67659233D39F}" destId="{489457E5-B062-4EE6-8DE0-0D60187325E1}" srcOrd="6" destOrd="0" parTransId="{40F996EB-C7FA-445A-BD31-3545751F964B}" sibTransId="{2574A80F-DB43-4980-9474-91C2CCD37340}"/>
    <dgm:cxn modelId="{7DBB6D89-AAF7-4B7C-8712-C9268EEEA26C}" type="presOf" srcId="{4BA75CC6-152E-4EF7-BC55-7B9F8243768E}" destId="{CB7222F3-0542-4367-8AC2-607E00FFEFEB}" srcOrd="0" destOrd="0" presId="urn:microsoft.com/office/officeart/2005/8/layout/cycle6"/>
    <dgm:cxn modelId="{E3FC1990-A8A7-4C17-BBDB-A8E33B8BEDBE}" srcId="{C0E71B09-ADC5-4536-BE08-67659233D39F}" destId="{ED8555FD-4834-4632-8676-95A6A9244C3C}" srcOrd="8" destOrd="0" parTransId="{1DB75059-064D-47A6-8359-590CE74913A0}" sibTransId="{17066A53-461C-4B4D-A237-86C95221D040}"/>
    <dgm:cxn modelId="{CAD10699-E63F-4653-B0B2-442E2485549D}" srcId="{C0E71B09-ADC5-4536-BE08-67659233D39F}" destId="{C10630F7-50B0-4854-8F66-633AD106BDDA}" srcOrd="10" destOrd="0" parTransId="{BAF51AFB-AB8A-4FD9-ACBB-26892CAA4E38}" sibTransId="{AFAFB209-B9A1-4401-892F-52720BD57691}"/>
    <dgm:cxn modelId="{42D24099-AEF9-41A3-B134-F49A4ED63019}" type="presOf" srcId="{07CA0292-33EE-4EF2-90FE-2486CED48536}" destId="{38926EA1-B6AC-4848-B8B4-ED5682D04AF6}" srcOrd="0" destOrd="0" presId="urn:microsoft.com/office/officeart/2005/8/layout/cycle6"/>
    <dgm:cxn modelId="{D2CAD2A5-226C-45F1-8C24-C565D7A1E5C1}" srcId="{C0E71B09-ADC5-4536-BE08-67659233D39F}" destId="{353D7A7C-845D-471C-A1C5-7F7293390E84}" srcOrd="1" destOrd="0" parTransId="{788638A9-EB47-43DE-A57A-256F93ABF0F7}" sibTransId="{0624F20B-2807-49D8-9ADD-BF92DFDF7619}"/>
    <dgm:cxn modelId="{9DB10EA9-D2AC-44EE-BF66-D24932CB9A08}" srcId="{C0E71B09-ADC5-4536-BE08-67659233D39F}" destId="{B8404FCA-C212-495A-8F50-8A141E55517D}" srcOrd="2" destOrd="0" parTransId="{E4BB52BC-D4F0-4EB8-9EBF-5B67C57ADB7C}" sibTransId="{06EE82BE-04D9-493A-B828-356FCEFB12DE}"/>
    <dgm:cxn modelId="{B0F955A9-D1F7-4E55-956C-4CC4EC353BB4}" type="presOf" srcId="{9D95D8F2-051E-45DE-A145-13B61D457853}" destId="{5284A9C8-4150-4E60-8370-6D6FEE511364}" srcOrd="0" destOrd="0" presId="urn:microsoft.com/office/officeart/2005/8/layout/cycle6"/>
    <dgm:cxn modelId="{77AF3AAA-6CE5-4CF6-9597-89F4D3F6477C}" type="presOf" srcId="{E8226AD5-0995-4A02-B76F-45484D224D66}" destId="{992DD499-384A-4AFD-8364-202EDFFA9E9C}" srcOrd="0" destOrd="0" presId="urn:microsoft.com/office/officeart/2005/8/layout/cycle6"/>
    <dgm:cxn modelId="{653F76AC-3A72-4FDA-BD33-4CF2E6831CE6}" type="presOf" srcId="{B9F0EF7A-7D91-4B6B-8ACC-452BDDA79F9E}" destId="{10EC1561-A740-4116-A617-015DEE166A18}" srcOrd="0" destOrd="0" presId="urn:microsoft.com/office/officeart/2005/8/layout/cycle6"/>
    <dgm:cxn modelId="{030817B9-15FE-4DB0-B1F3-EDE72C81B5F0}" srcId="{C0E71B09-ADC5-4536-BE08-67659233D39F}" destId="{93BF659C-FCC7-4BE8-92B0-77C3E5AD4422}" srcOrd="3" destOrd="0" parTransId="{A42D026D-B2A8-4BE5-BDD5-73E2855BC1B7}" sibTransId="{192B42BF-A2AD-4249-9D43-AB6E43E880C8}"/>
    <dgm:cxn modelId="{0030B9BE-93A0-451D-BF27-67733E8BC6CF}" type="presOf" srcId="{0EBCC50B-0A56-4165-8217-34896E5F4848}" destId="{BAE9F38B-F8D1-4284-9AD6-C59DD7B473F5}" srcOrd="0" destOrd="0" presId="urn:microsoft.com/office/officeart/2005/8/layout/cycle6"/>
    <dgm:cxn modelId="{EF3B8CDA-05BD-4B35-B627-6E00E872A8EB}" type="presOf" srcId="{AFAFB209-B9A1-4401-892F-52720BD57691}" destId="{73AF3ADE-AD53-4C14-9321-ED744B8FB056}" srcOrd="0" destOrd="0" presId="urn:microsoft.com/office/officeart/2005/8/layout/cycle6"/>
    <dgm:cxn modelId="{87F32FDB-06A3-41B2-86E0-9ED712CB8772}" srcId="{C0E71B09-ADC5-4536-BE08-67659233D39F}" destId="{3A31F7E2-4979-4659-B915-09BCB6C201FE}" srcOrd="7" destOrd="0" parTransId="{0C8F2E63-BF69-4C71-86C2-49CF835B48A1}" sibTransId="{4BA75CC6-152E-4EF7-BC55-7B9F8243768E}"/>
    <dgm:cxn modelId="{B3DD4DDB-F92C-496F-8DF4-F570330F1024}" type="presOf" srcId="{93BF659C-FCC7-4BE8-92B0-77C3E5AD4422}" destId="{0913174F-6F17-4CEB-9743-089659CCC7CF}" srcOrd="0" destOrd="0" presId="urn:microsoft.com/office/officeart/2005/8/layout/cycle6"/>
    <dgm:cxn modelId="{53BA82E6-BD27-42A5-9A7F-830CA32B1CE6}" type="presOf" srcId="{489457E5-B062-4EE6-8DE0-0D60187325E1}" destId="{3EF36D33-8BF4-4689-8D65-CEEC943FFFB2}" srcOrd="0" destOrd="0" presId="urn:microsoft.com/office/officeart/2005/8/layout/cycle6"/>
    <dgm:cxn modelId="{DC398AE6-C74C-40AA-A44D-D1999FCA079C}" type="presOf" srcId="{3A31F7E2-4979-4659-B915-09BCB6C201FE}" destId="{F084D1D0-4281-47D9-9BAA-29C0AE4223D9}" srcOrd="0" destOrd="0" presId="urn:microsoft.com/office/officeart/2005/8/layout/cycle6"/>
    <dgm:cxn modelId="{B5DF40E9-61EE-454D-BADF-4AA1742CE765}" type="presOf" srcId="{6F49A115-C41A-4F47-848A-2E8C8151ED3B}" destId="{8C631F13-87DF-4438-9C5C-80BD50E48AA5}" srcOrd="0" destOrd="0" presId="urn:microsoft.com/office/officeart/2005/8/layout/cycle6"/>
    <dgm:cxn modelId="{81F040F0-6CC0-48A2-BF71-7EE1B144A289}" srcId="{C0E71B09-ADC5-4536-BE08-67659233D39F}" destId="{7A79945B-2F44-4D4A-BAD7-D72CD4F95012}" srcOrd="9" destOrd="0" parTransId="{D58EAF40-F0A8-4B7A-8AB1-7841B6181310}" sibTransId="{E743C19B-CEA4-47C6-A84D-7986C8288441}"/>
    <dgm:cxn modelId="{D67D58F3-2C6E-4DAE-9788-E1602F318A2C}" srcId="{C0E71B09-ADC5-4536-BE08-67659233D39F}" destId="{BB4ACD64-EA77-4C47-9BB3-5CD5F30529A1}" srcOrd="0" destOrd="0" parTransId="{85AFE353-4526-4C0E-A3C5-B137537F6EC2}" sibTransId="{8FDBD9FB-36CD-4963-A223-4DCBC92C4BA1}"/>
    <dgm:cxn modelId="{8D5586F5-D1B0-49FC-B9BC-C2481EB949B4}" type="presOf" srcId="{345EB710-981B-4F95-ACE9-0BF6AEF18B23}" destId="{DF5B6DA3-17AB-4FA1-BF57-3582B88843D4}" srcOrd="0" destOrd="0" presId="urn:microsoft.com/office/officeart/2005/8/layout/cycle6"/>
    <dgm:cxn modelId="{D23B2DFB-1881-4C31-B48C-E603C745D6D6}" srcId="{C0E71B09-ADC5-4536-BE08-67659233D39F}" destId="{0EBCC50B-0A56-4165-8217-34896E5F4848}" srcOrd="11" destOrd="0" parTransId="{A51E092F-65A4-4B0E-A6EC-2EED046483ED}" sibTransId="{6F49A115-C41A-4F47-848A-2E8C8151ED3B}"/>
    <dgm:cxn modelId="{F826A1FC-B8FB-45BA-8A27-610DD1DF7E91}" type="presOf" srcId="{06EE82BE-04D9-493A-B828-356FCEFB12DE}" destId="{6BED9D96-CF93-4436-B943-B6A0A4561149}" srcOrd="0" destOrd="0" presId="urn:microsoft.com/office/officeart/2005/8/layout/cycle6"/>
    <dgm:cxn modelId="{E2BBB9FD-7995-41EF-AF11-32F32A597D48}" type="presOf" srcId="{2574A80F-DB43-4980-9474-91C2CCD37340}" destId="{B1249D08-8359-436F-8E61-85C46CFA154F}" srcOrd="0" destOrd="0" presId="urn:microsoft.com/office/officeart/2005/8/layout/cycle6"/>
    <dgm:cxn modelId="{18059BFE-F461-4D9D-8AB7-28C239D9783D}" type="presOf" srcId="{B8404FCA-C212-495A-8F50-8A141E55517D}" destId="{935A4896-5DD7-4652-A819-6F6328B03711}" srcOrd="0" destOrd="0" presId="urn:microsoft.com/office/officeart/2005/8/layout/cycle6"/>
    <dgm:cxn modelId="{5A85339A-7839-4892-B781-245BDCBB1275}" type="presParOf" srcId="{2431466F-72F3-4FEB-89BA-21FCCC09DACD}" destId="{9B3EFD77-E658-4489-AF62-5F57A5A333E1}" srcOrd="0" destOrd="0" presId="urn:microsoft.com/office/officeart/2005/8/layout/cycle6"/>
    <dgm:cxn modelId="{2D1D0134-B8CF-42B2-952F-68ED74A0BF76}" type="presParOf" srcId="{2431466F-72F3-4FEB-89BA-21FCCC09DACD}" destId="{4C1CCF53-06ED-4668-A729-87C1257EE66C}" srcOrd="1" destOrd="0" presId="urn:microsoft.com/office/officeart/2005/8/layout/cycle6"/>
    <dgm:cxn modelId="{8C2504B5-18DD-4856-A789-B2A58BABE41A}" type="presParOf" srcId="{2431466F-72F3-4FEB-89BA-21FCCC09DACD}" destId="{BD8A0373-BC8F-4E11-8030-7052E381EBD5}" srcOrd="2" destOrd="0" presId="urn:microsoft.com/office/officeart/2005/8/layout/cycle6"/>
    <dgm:cxn modelId="{52F94E2F-B293-472E-80DB-B66D189A196C}" type="presParOf" srcId="{2431466F-72F3-4FEB-89BA-21FCCC09DACD}" destId="{2836274D-A51E-4E45-9751-BB788931863D}" srcOrd="3" destOrd="0" presId="urn:microsoft.com/office/officeart/2005/8/layout/cycle6"/>
    <dgm:cxn modelId="{60A4A88B-7659-4658-BEE7-C4B45CA89289}" type="presParOf" srcId="{2431466F-72F3-4FEB-89BA-21FCCC09DACD}" destId="{5F741A71-A22E-4FA1-831A-845C824CB90E}" srcOrd="4" destOrd="0" presId="urn:microsoft.com/office/officeart/2005/8/layout/cycle6"/>
    <dgm:cxn modelId="{C70FEDBB-B791-44E0-89EA-E4D098FF173C}" type="presParOf" srcId="{2431466F-72F3-4FEB-89BA-21FCCC09DACD}" destId="{8EE6D42B-57A5-463D-817A-298E1EB08B72}" srcOrd="5" destOrd="0" presId="urn:microsoft.com/office/officeart/2005/8/layout/cycle6"/>
    <dgm:cxn modelId="{880CFC07-1D55-4B98-B980-EBC8EB784115}" type="presParOf" srcId="{2431466F-72F3-4FEB-89BA-21FCCC09DACD}" destId="{935A4896-5DD7-4652-A819-6F6328B03711}" srcOrd="6" destOrd="0" presId="urn:microsoft.com/office/officeart/2005/8/layout/cycle6"/>
    <dgm:cxn modelId="{9D3BDD93-996F-49A7-9DD4-3A271F9CC2F9}" type="presParOf" srcId="{2431466F-72F3-4FEB-89BA-21FCCC09DACD}" destId="{048A418B-1C0A-4C5D-A43F-7491F6874143}" srcOrd="7" destOrd="0" presId="urn:microsoft.com/office/officeart/2005/8/layout/cycle6"/>
    <dgm:cxn modelId="{306B7615-188F-4C99-9C49-EDBB0A6C4161}" type="presParOf" srcId="{2431466F-72F3-4FEB-89BA-21FCCC09DACD}" destId="{6BED9D96-CF93-4436-B943-B6A0A4561149}" srcOrd="8" destOrd="0" presId="urn:microsoft.com/office/officeart/2005/8/layout/cycle6"/>
    <dgm:cxn modelId="{72FA8312-C09A-46D2-AB2A-A854412345D6}" type="presParOf" srcId="{2431466F-72F3-4FEB-89BA-21FCCC09DACD}" destId="{0913174F-6F17-4CEB-9743-089659CCC7CF}" srcOrd="9" destOrd="0" presId="urn:microsoft.com/office/officeart/2005/8/layout/cycle6"/>
    <dgm:cxn modelId="{C0B5C1D2-11B2-418A-92AC-6A9B785A2B39}" type="presParOf" srcId="{2431466F-72F3-4FEB-89BA-21FCCC09DACD}" destId="{DD5B117E-49B9-47B6-BC0E-CAE3325E7851}" srcOrd="10" destOrd="0" presId="urn:microsoft.com/office/officeart/2005/8/layout/cycle6"/>
    <dgm:cxn modelId="{CDA1E911-AD86-4E02-9373-4EB29CEA8AD1}" type="presParOf" srcId="{2431466F-72F3-4FEB-89BA-21FCCC09DACD}" destId="{1A47CD93-51BB-4A83-8185-D6242BA80088}" srcOrd="11" destOrd="0" presId="urn:microsoft.com/office/officeart/2005/8/layout/cycle6"/>
    <dgm:cxn modelId="{CE7518A3-935E-4C76-A82A-AEE07A6D2A42}" type="presParOf" srcId="{2431466F-72F3-4FEB-89BA-21FCCC09DACD}" destId="{8A0F71F2-3852-4E8B-844D-8F10EC1538D6}" srcOrd="12" destOrd="0" presId="urn:microsoft.com/office/officeart/2005/8/layout/cycle6"/>
    <dgm:cxn modelId="{920C1C71-72EE-490D-88D8-706E11B6B71F}" type="presParOf" srcId="{2431466F-72F3-4FEB-89BA-21FCCC09DACD}" destId="{3C71409B-6E4E-4A2E-A583-9AD8364E5259}" srcOrd="13" destOrd="0" presId="urn:microsoft.com/office/officeart/2005/8/layout/cycle6"/>
    <dgm:cxn modelId="{81281F2A-F168-4B8C-9247-0D01FBB8CC2B}" type="presParOf" srcId="{2431466F-72F3-4FEB-89BA-21FCCC09DACD}" destId="{10EC1561-A740-4116-A617-015DEE166A18}" srcOrd="14" destOrd="0" presId="urn:microsoft.com/office/officeart/2005/8/layout/cycle6"/>
    <dgm:cxn modelId="{2D2E3BC1-258C-46C4-A6B6-678B4BB17761}" type="presParOf" srcId="{2431466F-72F3-4FEB-89BA-21FCCC09DACD}" destId="{992DD499-384A-4AFD-8364-202EDFFA9E9C}" srcOrd="15" destOrd="0" presId="urn:microsoft.com/office/officeart/2005/8/layout/cycle6"/>
    <dgm:cxn modelId="{CBEE4DB6-A163-4078-9BC9-8668801A332A}" type="presParOf" srcId="{2431466F-72F3-4FEB-89BA-21FCCC09DACD}" destId="{4818FE52-4186-428C-A0F5-E21D545ABED8}" srcOrd="16" destOrd="0" presId="urn:microsoft.com/office/officeart/2005/8/layout/cycle6"/>
    <dgm:cxn modelId="{BEEB34D9-998C-4476-8D65-7CA6C1B91C4F}" type="presParOf" srcId="{2431466F-72F3-4FEB-89BA-21FCCC09DACD}" destId="{5284A9C8-4150-4E60-8370-6D6FEE511364}" srcOrd="17" destOrd="0" presId="urn:microsoft.com/office/officeart/2005/8/layout/cycle6"/>
    <dgm:cxn modelId="{7D270C92-D8A3-42D2-8464-5B3A78C4FF68}" type="presParOf" srcId="{2431466F-72F3-4FEB-89BA-21FCCC09DACD}" destId="{3EF36D33-8BF4-4689-8D65-CEEC943FFFB2}" srcOrd="18" destOrd="0" presId="urn:microsoft.com/office/officeart/2005/8/layout/cycle6"/>
    <dgm:cxn modelId="{638B34B9-CE70-4ED4-ADEE-F270794804C8}" type="presParOf" srcId="{2431466F-72F3-4FEB-89BA-21FCCC09DACD}" destId="{699A953E-17EA-4733-8962-AF29127AFDA4}" srcOrd="19" destOrd="0" presId="urn:microsoft.com/office/officeart/2005/8/layout/cycle6"/>
    <dgm:cxn modelId="{F50C32F8-19C4-4D42-BA25-73C5AAB8C878}" type="presParOf" srcId="{2431466F-72F3-4FEB-89BA-21FCCC09DACD}" destId="{B1249D08-8359-436F-8E61-85C46CFA154F}" srcOrd="20" destOrd="0" presId="urn:microsoft.com/office/officeart/2005/8/layout/cycle6"/>
    <dgm:cxn modelId="{B463DE61-9AB9-4334-B60D-147B360F4021}" type="presParOf" srcId="{2431466F-72F3-4FEB-89BA-21FCCC09DACD}" destId="{F084D1D0-4281-47D9-9BAA-29C0AE4223D9}" srcOrd="21" destOrd="0" presId="urn:microsoft.com/office/officeart/2005/8/layout/cycle6"/>
    <dgm:cxn modelId="{0F66848A-F054-47E3-9514-A70F200A42EC}" type="presParOf" srcId="{2431466F-72F3-4FEB-89BA-21FCCC09DACD}" destId="{4397BB79-6412-4E94-A653-28A9FBA9BF41}" srcOrd="22" destOrd="0" presId="urn:microsoft.com/office/officeart/2005/8/layout/cycle6"/>
    <dgm:cxn modelId="{AF0B529C-141C-4E39-A60F-E90B9CEC3482}" type="presParOf" srcId="{2431466F-72F3-4FEB-89BA-21FCCC09DACD}" destId="{CB7222F3-0542-4367-8AC2-607E00FFEFEB}" srcOrd="23" destOrd="0" presId="urn:microsoft.com/office/officeart/2005/8/layout/cycle6"/>
    <dgm:cxn modelId="{723CA260-062C-40AF-82F6-2ABE7EBAA2E7}" type="presParOf" srcId="{2431466F-72F3-4FEB-89BA-21FCCC09DACD}" destId="{83915BEC-416C-4397-8437-44C88605DF1C}" srcOrd="24" destOrd="0" presId="urn:microsoft.com/office/officeart/2005/8/layout/cycle6"/>
    <dgm:cxn modelId="{C73E270F-C6DC-45BB-965A-72D97537DBC8}" type="presParOf" srcId="{2431466F-72F3-4FEB-89BA-21FCCC09DACD}" destId="{C9614868-FF59-4F1D-A2DD-E723488AAF05}" srcOrd="25" destOrd="0" presId="urn:microsoft.com/office/officeart/2005/8/layout/cycle6"/>
    <dgm:cxn modelId="{27005787-4837-428E-BFE6-9E495C9A5A8E}" type="presParOf" srcId="{2431466F-72F3-4FEB-89BA-21FCCC09DACD}" destId="{FAA1A946-D340-47FC-A87F-9CD7FDCEFFA9}" srcOrd="26" destOrd="0" presId="urn:microsoft.com/office/officeart/2005/8/layout/cycle6"/>
    <dgm:cxn modelId="{9CE9132A-8CF5-45B1-8AC7-03AAACBC1A17}" type="presParOf" srcId="{2431466F-72F3-4FEB-89BA-21FCCC09DACD}" destId="{51B3865C-B06A-4067-903C-7CD383D86C57}" srcOrd="27" destOrd="0" presId="urn:microsoft.com/office/officeart/2005/8/layout/cycle6"/>
    <dgm:cxn modelId="{E9300D94-6532-4288-84E2-09EDFF2CE9CC}" type="presParOf" srcId="{2431466F-72F3-4FEB-89BA-21FCCC09DACD}" destId="{1307CC92-A13E-491D-844B-03427D6D1A0A}" srcOrd="28" destOrd="0" presId="urn:microsoft.com/office/officeart/2005/8/layout/cycle6"/>
    <dgm:cxn modelId="{A8C48E77-9786-416A-9A48-82B880BE2D8C}" type="presParOf" srcId="{2431466F-72F3-4FEB-89BA-21FCCC09DACD}" destId="{087FB447-B689-4649-A0BF-C2312D445E9F}" srcOrd="29" destOrd="0" presId="urn:microsoft.com/office/officeart/2005/8/layout/cycle6"/>
    <dgm:cxn modelId="{88FF1BB1-7632-4D0D-BB16-4BA9CB7299E1}" type="presParOf" srcId="{2431466F-72F3-4FEB-89BA-21FCCC09DACD}" destId="{5DD49F3A-7DAF-4C68-A8C1-C38A059D1F0E}" srcOrd="30" destOrd="0" presId="urn:microsoft.com/office/officeart/2005/8/layout/cycle6"/>
    <dgm:cxn modelId="{6F9BC64D-5EB5-420A-AC56-3D60F1BDC43D}" type="presParOf" srcId="{2431466F-72F3-4FEB-89BA-21FCCC09DACD}" destId="{B9CCC6F9-FA21-4C0D-BD15-B6ED310335F2}" srcOrd="31" destOrd="0" presId="urn:microsoft.com/office/officeart/2005/8/layout/cycle6"/>
    <dgm:cxn modelId="{40EC6BD2-FA92-4090-A737-8EF1F9B4174F}" type="presParOf" srcId="{2431466F-72F3-4FEB-89BA-21FCCC09DACD}" destId="{73AF3ADE-AD53-4C14-9321-ED744B8FB056}" srcOrd="32" destOrd="0" presId="urn:microsoft.com/office/officeart/2005/8/layout/cycle6"/>
    <dgm:cxn modelId="{EAF1D3DF-CBBF-4449-B51A-29ADE9197F54}" type="presParOf" srcId="{2431466F-72F3-4FEB-89BA-21FCCC09DACD}" destId="{BAE9F38B-F8D1-4284-9AD6-C59DD7B473F5}" srcOrd="33" destOrd="0" presId="urn:microsoft.com/office/officeart/2005/8/layout/cycle6"/>
    <dgm:cxn modelId="{3943B59A-0146-4F44-ACC1-2D29C9E12097}" type="presParOf" srcId="{2431466F-72F3-4FEB-89BA-21FCCC09DACD}" destId="{A2AB207E-A953-4675-8A44-AD385D93AB8B}" srcOrd="34" destOrd="0" presId="urn:microsoft.com/office/officeart/2005/8/layout/cycle6"/>
    <dgm:cxn modelId="{A2ABBBCC-1A1B-4EE6-8010-2BCAADAE240A}" type="presParOf" srcId="{2431466F-72F3-4FEB-89BA-21FCCC09DACD}" destId="{8C631F13-87DF-4438-9C5C-80BD50E48AA5}" srcOrd="35" destOrd="0" presId="urn:microsoft.com/office/officeart/2005/8/layout/cycle6"/>
    <dgm:cxn modelId="{F16A4059-0996-4E42-8B2C-704444734449}" type="presParOf" srcId="{2431466F-72F3-4FEB-89BA-21FCCC09DACD}" destId="{1F096AB4-E60F-4451-ABBF-D08F401B7546}" srcOrd="36" destOrd="0" presId="urn:microsoft.com/office/officeart/2005/8/layout/cycle6"/>
    <dgm:cxn modelId="{E19D3B02-7B18-4D50-ABDE-B41719A4DCCC}" type="presParOf" srcId="{2431466F-72F3-4FEB-89BA-21FCCC09DACD}" destId="{F6FBE8BA-D04D-4629-8865-968DD4D8F9CC}" srcOrd="37" destOrd="0" presId="urn:microsoft.com/office/officeart/2005/8/layout/cycle6"/>
    <dgm:cxn modelId="{DDFD1B70-DA6D-4AFC-B35D-E7657F7CB06F}" type="presParOf" srcId="{2431466F-72F3-4FEB-89BA-21FCCC09DACD}" destId="{DF5B6DA3-17AB-4FA1-BF57-3582B88843D4}" srcOrd="38" destOrd="0" presId="urn:microsoft.com/office/officeart/2005/8/layout/cycle6"/>
    <dgm:cxn modelId="{2171B21C-16DA-43E0-9FFA-E10A76230D63}" type="presParOf" srcId="{2431466F-72F3-4FEB-89BA-21FCCC09DACD}" destId="{342A2DB4-1F9C-4405-963D-951575B24ABB}" srcOrd="39" destOrd="0" presId="urn:microsoft.com/office/officeart/2005/8/layout/cycle6"/>
    <dgm:cxn modelId="{27455D3C-91F7-4FEA-87EE-53686C411629}" type="presParOf" srcId="{2431466F-72F3-4FEB-89BA-21FCCC09DACD}" destId="{47F92250-55EF-4AFE-AF0A-9CF6E4EC4620}" srcOrd="40" destOrd="0" presId="urn:microsoft.com/office/officeart/2005/8/layout/cycle6"/>
    <dgm:cxn modelId="{F0E8B5E1-EAF2-4DC9-B7F9-C326C8DC7748}" type="presParOf" srcId="{2431466F-72F3-4FEB-89BA-21FCCC09DACD}" destId="{38926EA1-B6AC-4848-B8B4-ED5682D04AF6}" srcOrd="41" destOrd="0" presId="urn:microsoft.com/office/officeart/2005/8/layout/cycle6"/>
    <dgm:cxn modelId="{288ADA90-8A14-4CD1-A512-E35537506E67}" type="presParOf" srcId="{2431466F-72F3-4FEB-89BA-21FCCC09DACD}" destId="{9AD974A8-1AC7-4CC1-B9D2-910A90501924}" srcOrd="42" destOrd="0" presId="urn:microsoft.com/office/officeart/2005/8/layout/cycle6"/>
    <dgm:cxn modelId="{AF9B8CC0-B374-4F2C-9870-BFD63B068235}" type="presParOf" srcId="{2431466F-72F3-4FEB-89BA-21FCCC09DACD}" destId="{5D9D19C6-77D4-4AD4-88A5-956F12EA556D}" srcOrd="43" destOrd="0" presId="urn:microsoft.com/office/officeart/2005/8/layout/cycle6"/>
    <dgm:cxn modelId="{3B0D2BDE-2472-4857-8292-47F5ADAEF854}" type="presParOf" srcId="{2431466F-72F3-4FEB-89BA-21FCCC09DACD}" destId="{87E9D248-78BB-4AF7-82FA-23402D6D8AE1}" srcOrd="4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2B569-CA50-40B6-AF1E-AC0940A13A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FBB57A21-02DD-4B3E-8A7B-E3402FF1BEF9}">
      <dgm:prSet/>
      <dgm:spPr/>
      <dgm:t>
        <a:bodyPr/>
        <a:lstStyle/>
        <a:p>
          <a:pPr rtl="1"/>
          <a:r>
            <a:rPr lang="en-IL" u="sng" dirty="0"/>
            <a:t>Input / Output</a:t>
          </a:r>
          <a:r>
            <a:rPr lang="he-IL" dirty="0"/>
            <a:t> – קלט / פלט. הכנסת מידע למערכת הן באמצעות הזנת נתונים או באמצעות ממשק מוגדרת כ-</a:t>
          </a:r>
          <a:r>
            <a:rPr lang="en-IL" dirty="0"/>
            <a:t>Input</a:t>
          </a:r>
          <a:r>
            <a:rPr lang="he-IL" dirty="0"/>
            <a:t>. קבלת נתונים מהמערכת מוגדרת כ-</a:t>
          </a:r>
          <a:r>
            <a:rPr lang="en-IL" dirty="0"/>
            <a:t>Output</a:t>
          </a:r>
          <a:r>
            <a:rPr lang="he-IL" dirty="0"/>
            <a:t>.</a:t>
          </a:r>
          <a:endParaRPr lang="en-IL" dirty="0"/>
        </a:p>
      </dgm:t>
    </dgm:pt>
    <dgm:pt modelId="{C350DD4F-F8C9-40F0-BD15-E4382ECD46C5}" type="parTrans" cxnId="{5036FD0E-BBB8-4423-9861-6146807A8E1A}">
      <dgm:prSet/>
      <dgm:spPr/>
      <dgm:t>
        <a:bodyPr/>
        <a:lstStyle/>
        <a:p>
          <a:endParaRPr lang="en-IL"/>
        </a:p>
      </dgm:t>
    </dgm:pt>
    <dgm:pt modelId="{514C868A-0539-4CF1-A8E3-1B182585A18B}" type="sibTrans" cxnId="{5036FD0E-BBB8-4423-9861-6146807A8E1A}">
      <dgm:prSet/>
      <dgm:spPr/>
      <dgm:t>
        <a:bodyPr/>
        <a:lstStyle/>
        <a:p>
          <a:endParaRPr lang="en-IL"/>
        </a:p>
      </dgm:t>
    </dgm:pt>
    <dgm:pt modelId="{78810EC0-D3EA-4D60-94C1-710BCFB4A8C3}">
      <dgm:prSet/>
      <dgm:spPr/>
      <dgm:t>
        <a:bodyPr/>
        <a:lstStyle/>
        <a:p>
          <a:pPr rtl="1"/>
          <a:r>
            <a:rPr lang="en-IL" u="sng" dirty="0"/>
            <a:t>QA</a:t>
          </a:r>
          <a:r>
            <a:rPr lang="he-IL" u="sng" dirty="0"/>
            <a:t> (</a:t>
          </a:r>
          <a:r>
            <a:rPr lang="en-IL" u="sng" dirty="0"/>
            <a:t>Quality Assurance</a:t>
          </a:r>
          <a:r>
            <a:rPr lang="he-IL" u="sng" dirty="0"/>
            <a:t>)</a:t>
          </a:r>
          <a:r>
            <a:rPr lang="he-IL" dirty="0"/>
            <a:t> - הבטחת איכות הוא שם כולל למכלול השיטות והאמצעים המיועדים להבטיח את</a:t>
          </a:r>
          <a:r>
            <a:rPr lang="en-IL" dirty="0"/>
            <a:t> </a:t>
          </a:r>
          <a:r>
            <a:rPr lang="he-IL" dirty="0">
              <a:hlinkClick xmlns:r="http://schemas.openxmlformats.org/officeDocument/2006/relationships" r:id="rId1" tooltip="איכות"/>
            </a:rPr>
            <a:t>איכותו</a:t>
          </a:r>
          <a:r>
            <a:rPr lang="en-IL" dirty="0"/>
            <a:t> </a:t>
          </a:r>
          <a:r>
            <a:rPr lang="he-IL" dirty="0"/>
            <a:t>של</a:t>
          </a:r>
          <a:r>
            <a:rPr lang="en-IL" dirty="0"/>
            <a:t> </a:t>
          </a:r>
          <a:r>
            <a:rPr lang="he-IL" dirty="0">
              <a:hlinkClick xmlns:r="http://schemas.openxmlformats.org/officeDocument/2006/relationships" r:id="rId2" tooltip="מוצר"/>
            </a:rPr>
            <a:t>מוצר</a:t>
          </a:r>
          <a:r>
            <a:rPr lang="en-IL" dirty="0"/>
            <a:t> </a:t>
          </a:r>
          <a:r>
            <a:rPr lang="he-IL" dirty="0"/>
            <a:t>או</a:t>
          </a:r>
          <a:r>
            <a:rPr lang="en-IL" dirty="0"/>
            <a:t> </a:t>
          </a:r>
          <a:r>
            <a:rPr lang="he-IL" dirty="0">
              <a:hlinkClick xmlns:r="http://schemas.openxmlformats.org/officeDocument/2006/relationships" r:id="rId3" tooltip="שירות (הדף אינו קיים)"/>
            </a:rPr>
            <a:t>שירות</a:t>
          </a:r>
          <a:r>
            <a:rPr lang="en-IL" dirty="0"/>
            <a:t> </a:t>
          </a:r>
          <a:r>
            <a:rPr lang="he-IL" dirty="0"/>
            <a:t>המסופקים ללקוח או ל</a:t>
          </a:r>
          <a:r>
            <a:rPr lang="he-IL" dirty="0">
              <a:hlinkClick xmlns:r="http://schemas.openxmlformats.org/officeDocument/2006/relationships" r:id="rId4" tooltip="צרכן"/>
            </a:rPr>
            <a:t>צרכן</a:t>
          </a:r>
          <a:r>
            <a:rPr lang="en-IL" dirty="0"/>
            <a:t>.</a:t>
          </a:r>
          <a:r>
            <a:rPr lang="he-IL" dirty="0"/>
            <a:t> היא מיועדת  לצמצם נזקים בתהליך הפיתוח על כל שלביו.</a:t>
          </a:r>
          <a:endParaRPr lang="en-IL" dirty="0"/>
        </a:p>
      </dgm:t>
    </dgm:pt>
    <dgm:pt modelId="{45545751-745C-4BCB-9181-0CC242E8B9A0}" type="parTrans" cxnId="{5CC7374A-5091-4D1A-AF36-85B4776901F7}">
      <dgm:prSet/>
      <dgm:spPr/>
      <dgm:t>
        <a:bodyPr/>
        <a:lstStyle/>
        <a:p>
          <a:endParaRPr lang="en-IL"/>
        </a:p>
      </dgm:t>
    </dgm:pt>
    <dgm:pt modelId="{13A8A559-E60D-4493-8B72-687FEF7F5957}" type="sibTrans" cxnId="{5CC7374A-5091-4D1A-AF36-85B4776901F7}">
      <dgm:prSet/>
      <dgm:spPr/>
      <dgm:t>
        <a:bodyPr/>
        <a:lstStyle/>
        <a:p>
          <a:endParaRPr lang="en-IL"/>
        </a:p>
      </dgm:t>
    </dgm:pt>
    <dgm:pt modelId="{50A46F37-203F-48C4-BA06-7DBA07F69DAC}">
      <dgm:prSet/>
      <dgm:spPr/>
      <dgm:t>
        <a:bodyPr/>
        <a:lstStyle/>
        <a:p>
          <a:pPr rtl="1"/>
          <a:r>
            <a:rPr lang="he-IL" u="sng" dirty="0"/>
            <a:t>דרישות מערכת (</a:t>
          </a:r>
          <a:r>
            <a:rPr lang="en-IL" u="sng" dirty="0"/>
            <a:t>Requirements</a:t>
          </a:r>
          <a:r>
            <a:rPr lang="he-IL" u="sng" dirty="0"/>
            <a:t>)</a:t>
          </a:r>
          <a:r>
            <a:rPr lang="he-IL" dirty="0"/>
            <a:t> – תיאור של תכונה או תפקוד הנדרש מהמערכת המפותחת  למימוש פעילות עסקית של הארגון.</a:t>
          </a:r>
          <a:endParaRPr lang="en-IL" dirty="0"/>
        </a:p>
      </dgm:t>
    </dgm:pt>
    <dgm:pt modelId="{D1DB8CB1-BE74-41CA-9F40-4509E76CC987}" type="parTrans" cxnId="{64A65360-688C-4D64-8DAB-76B130AB8F30}">
      <dgm:prSet/>
      <dgm:spPr/>
      <dgm:t>
        <a:bodyPr/>
        <a:lstStyle/>
        <a:p>
          <a:endParaRPr lang="en-IL"/>
        </a:p>
      </dgm:t>
    </dgm:pt>
    <dgm:pt modelId="{F0C113BC-F92B-4752-B617-F4A7FB5CA94A}" type="sibTrans" cxnId="{64A65360-688C-4D64-8DAB-76B130AB8F30}">
      <dgm:prSet/>
      <dgm:spPr/>
      <dgm:t>
        <a:bodyPr/>
        <a:lstStyle/>
        <a:p>
          <a:endParaRPr lang="en-IL"/>
        </a:p>
      </dgm:t>
    </dgm:pt>
    <dgm:pt modelId="{F1FC4B1D-BE22-485E-B6DD-4FE91D49D7EB}">
      <dgm:prSet/>
      <dgm:spPr/>
      <dgm:t>
        <a:bodyPr/>
        <a:lstStyle/>
        <a:p>
          <a:pPr rtl="1"/>
          <a:r>
            <a:rPr lang="he-IL" u="sng" dirty="0"/>
            <a:t>סביבת עבודה (</a:t>
          </a:r>
          <a:r>
            <a:rPr lang="en-IL" u="sng" dirty="0"/>
            <a:t>Environment</a:t>
          </a:r>
          <a:r>
            <a:rPr lang="he-IL" u="sng" dirty="0"/>
            <a:t>)</a:t>
          </a:r>
          <a:r>
            <a:rPr lang="he-IL" dirty="0"/>
            <a:t> – סביבת עבודה בתוכנה לצורך הבדיקות (סביבת ייצור, סביבת בדיקות או סביבת פיתוח).</a:t>
          </a:r>
          <a:endParaRPr lang="en-IL" dirty="0"/>
        </a:p>
      </dgm:t>
    </dgm:pt>
    <dgm:pt modelId="{71A01CC5-574A-4F41-9349-E1AF41D80FAB}" type="parTrans" cxnId="{AD50C126-F0D5-4178-96B1-480766BED51C}">
      <dgm:prSet/>
      <dgm:spPr/>
      <dgm:t>
        <a:bodyPr/>
        <a:lstStyle/>
        <a:p>
          <a:endParaRPr lang="en-IL"/>
        </a:p>
      </dgm:t>
    </dgm:pt>
    <dgm:pt modelId="{A52293AC-80CC-462C-AE2F-571FE9FEDFE5}" type="sibTrans" cxnId="{AD50C126-F0D5-4178-96B1-480766BED51C}">
      <dgm:prSet/>
      <dgm:spPr/>
      <dgm:t>
        <a:bodyPr/>
        <a:lstStyle/>
        <a:p>
          <a:endParaRPr lang="en-IL"/>
        </a:p>
      </dgm:t>
    </dgm:pt>
    <dgm:pt modelId="{F2B87213-178F-41ED-83FD-3DC8C1ED63A5}">
      <dgm:prSet/>
      <dgm:spPr/>
      <dgm:t>
        <a:bodyPr/>
        <a:lstStyle/>
        <a:p>
          <a:pPr rtl="1"/>
          <a:r>
            <a:rPr lang="he-IL" u="sng" dirty="0"/>
            <a:t>אתר (</a:t>
          </a:r>
          <a:r>
            <a:rPr lang="en-IL" u="sng" dirty="0"/>
            <a:t>Site</a:t>
          </a:r>
          <a:r>
            <a:rPr lang="he-IL" u="sng" dirty="0"/>
            <a:t>)</a:t>
          </a:r>
          <a:r>
            <a:rPr lang="he-IL" dirty="0"/>
            <a:t> – המקום הפיזי שבו יבוצעו הבדיקות. </a:t>
          </a:r>
          <a:endParaRPr lang="en-IL" dirty="0"/>
        </a:p>
      </dgm:t>
    </dgm:pt>
    <dgm:pt modelId="{C0737AE9-51FD-4FBA-A4DC-7F880B1E2DE6}" type="parTrans" cxnId="{123CAFD1-60D4-4670-97B2-DB3BA356985F}">
      <dgm:prSet/>
      <dgm:spPr/>
      <dgm:t>
        <a:bodyPr/>
        <a:lstStyle/>
        <a:p>
          <a:endParaRPr lang="en-IL"/>
        </a:p>
      </dgm:t>
    </dgm:pt>
    <dgm:pt modelId="{797047F9-158A-49D1-9A02-942DEBABD930}" type="sibTrans" cxnId="{123CAFD1-60D4-4670-97B2-DB3BA356985F}">
      <dgm:prSet/>
      <dgm:spPr/>
      <dgm:t>
        <a:bodyPr/>
        <a:lstStyle/>
        <a:p>
          <a:endParaRPr lang="en-IL"/>
        </a:p>
      </dgm:t>
    </dgm:pt>
    <dgm:pt modelId="{32FF0F3D-E95F-4FF0-9DF4-F2B15E943F9D}">
      <dgm:prSet/>
      <dgm:spPr/>
      <dgm:t>
        <a:bodyPr/>
        <a:lstStyle/>
        <a:p>
          <a:pPr rtl="1"/>
          <a:r>
            <a:rPr lang="en-IL" u="sng" dirty="0"/>
            <a:t>STP</a:t>
          </a:r>
          <a:r>
            <a:rPr lang="he-IL" u="sng" dirty="0"/>
            <a:t> (</a:t>
          </a:r>
          <a:r>
            <a:rPr lang="en-IL" u="sng" dirty="0"/>
            <a:t>Software Test Plan</a:t>
          </a:r>
          <a:r>
            <a:rPr lang="he-IL" u="sng" dirty="0"/>
            <a:t>)</a:t>
          </a:r>
          <a:r>
            <a:rPr lang="he-IL" dirty="0"/>
            <a:t> – מסמך תכנון מסגרת הבדיקות. </a:t>
          </a:r>
          <a:endParaRPr lang="en-IL" dirty="0"/>
        </a:p>
      </dgm:t>
    </dgm:pt>
    <dgm:pt modelId="{0CC1F294-4857-4B06-8F81-063274B2A835}" type="parTrans" cxnId="{D133DAA2-FD7D-4A69-A22C-117B7C8FCF99}">
      <dgm:prSet/>
      <dgm:spPr/>
      <dgm:t>
        <a:bodyPr/>
        <a:lstStyle/>
        <a:p>
          <a:endParaRPr lang="en-IL"/>
        </a:p>
      </dgm:t>
    </dgm:pt>
    <dgm:pt modelId="{74E9B4DC-86AB-494F-8FAA-2C2D0894A19E}" type="sibTrans" cxnId="{D133DAA2-FD7D-4A69-A22C-117B7C8FCF99}">
      <dgm:prSet/>
      <dgm:spPr/>
      <dgm:t>
        <a:bodyPr/>
        <a:lstStyle/>
        <a:p>
          <a:endParaRPr lang="en-IL"/>
        </a:p>
      </dgm:t>
    </dgm:pt>
    <dgm:pt modelId="{344D6701-202A-4CCA-96CE-0EB2E3A60585}">
      <dgm:prSet/>
      <dgm:spPr/>
      <dgm:t>
        <a:bodyPr/>
        <a:lstStyle/>
        <a:p>
          <a:pPr rtl="1"/>
          <a:r>
            <a:rPr lang="en-IL" u="sng" dirty="0"/>
            <a:t>STD</a:t>
          </a:r>
          <a:r>
            <a:rPr lang="he-IL" u="sng" dirty="0"/>
            <a:t> (</a:t>
          </a:r>
          <a:r>
            <a:rPr lang="en-IL" u="sng" dirty="0"/>
            <a:t>Software Test Description</a:t>
          </a:r>
          <a:r>
            <a:rPr lang="he-IL" u="sng" dirty="0"/>
            <a:t>)</a:t>
          </a:r>
          <a:r>
            <a:rPr lang="he-IL" dirty="0"/>
            <a:t> – תכנון וכתיבת תרחישי הבדיקות (</a:t>
          </a:r>
          <a:r>
            <a:rPr lang="en-IL" dirty="0"/>
            <a:t>Test Cases</a:t>
          </a:r>
          <a:r>
            <a:rPr lang="he-IL" dirty="0"/>
            <a:t>). </a:t>
          </a:r>
          <a:endParaRPr lang="en-IL" dirty="0"/>
        </a:p>
      </dgm:t>
    </dgm:pt>
    <dgm:pt modelId="{7B857CC0-B139-4B65-AD7E-C74DDAD7DD92}" type="parTrans" cxnId="{BB90D8E4-B147-4CA3-9EDB-701AAA8EDD70}">
      <dgm:prSet/>
      <dgm:spPr/>
      <dgm:t>
        <a:bodyPr/>
        <a:lstStyle/>
        <a:p>
          <a:endParaRPr lang="en-IL"/>
        </a:p>
      </dgm:t>
    </dgm:pt>
    <dgm:pt modelId="{BB080913-F465-4A4C-AA82-1FC05A95B7B9}" type="sibTrans" cxnId="{BB90D8E4-B147-4CA3-9EDB-701AAA8EDD70}">
      <dgm:prSet/>
      <dgm:spPr/>
      <dgm:t>
        <a:bodyPr/>
        <a:lstStyle/>
        <a:p>
          <a:endParaRPr lang="en-IL"/>
        </a:p>
      </dgm:t>
    </dgm:pt>
    <dgm:pt modelId="{090BEF75-FF92-4E35-9F19-334E59A2B309}">
      <dgm:prSet/>
      <dgm:spPr/>
      <dgm:t>
        <a:bodyPr/>
        <a:lstStyle/>
        <a:p>
          <a:pPr rtl="1"/>
          <a:r>
            <a:rPr lang="en-IL" u="sng" dirty="0"/>
            <a:t>STR</a:t>
          </a:r>
          <a:r>
            <a:rPr lang="he-IL" u="sng" dirty="0"/>
            <a:t> (</a:t>
          </a:r>
          <a:r>
            <a:rPr lang="en-IL" u="sng" dirty="0"/>
            <a:t>Summary Test Results</a:t>
          </a:r>
          <a:r>
            <a:rPr lang="he-IL" u="sng" dirty="0"/>
            <a:t>)</a:t>
          </a:r>
          <a:r>
            <a:rPr lang="he-IL" dirty="0"/>
            <a:t> – מסמך סיכום של כל שלב הבדיקות. מסמך זה יכלול ריכוז כמותי של ממצאי הבדיקות, המלצות צוות הבדיקות לגבי העברת המערכת לשלב הבא כולל הערכת סיכונים</a:t>
          </a:r>
          <a:r>
            <a:rPr lang="en-IL" dirty="0"/>
            <a:t>. </a:t>
          </a:r>
        </a:p>
      </dgm:t>
    </dgm:pt>
    <dgm:pt modelId="{025E871F-88E0-4268-9D38-C48650F7D27D}" type="parTrans" cxnId="{3B125872-714C-46E6-86D9-55D1B0F5349D}">
      <dgm:prSet/>
      <dgm:spPr/>
      <dgm:t>
        <a:bodyPr/>
        <a:lstStyle/>
        <a:p>
          <a:endParaRPr lang="en-IL"/>
        </a:p>
      </dgm:t>
    </dgm:pt>
    <dgm:pt modelId="{B66D578A-0EE0-4EB7-AE21-8F7B2FFFDE44}" type="sibTrans" cxnId="{3B125872-714C-46E6-86D9-55D1B0F5349D}">
      <dgm:prSet/>
      <dgm:spPr/>
      <dgm:t>
        <a:bodyPr/>
        <a:lstStyle/>
        <a:p>
          <a:endParaRPr lang="en-IL"/>
        </a:p>
      </dgm:t>
    </dgm:pt>
    <dgm:pt modelId="{A8236676-E204-48E3-84F5-25F205CCADE3}">
      <dgm:prSet/>
      <dgm:spPr/>
      <dgm:t>
        <a:bodyPr/>
        <a:lstStyle/>
        <a:p>
          <a:pPr rtl="1"/>
          <a:r>
            <a:rPr lang="en-IL" u="sng" dirty="0"/>
            <a:t>QC</a:t>
          </a:r>
          <a:r>
            <a:rPr lang="he-IL" u="sng" dirty="0"/>
            <a:t> (</a:t>
          </a:r>
          <a:r>
            <a:rPr lang="en-IL" u="sng" dirty="0"/>
            <a:t>Quality </a:t>
          </a:r>
          <a:r>
            <a:rPr lang="en-IL" u="sng" dirty="0" err="1"/>
            <a:t>Center</a:t>
          </a:r>
          <a:r>
            <a:rPr lang="he-IL" u="sng" dirty="0"/>
            <a:t>)</a:t>
          </a:r>
          <a:r>
            <a:rPr lang="he-IL" dirty="0"/>
            <a:t> – כלי לניהול בדיקות של חברת </a:t>
          </a:r>
          <a:r>
            <a:rPr lang="en-IL" dirty="0"/>
            <a:t>HP</a:t>
          </a:r>
          <a:r>
            <a:rPr lang="he-IL" dirty="0"/>
            <a:t>, שבו נשתמש לצורך הבדיקות. כלי זה מאפשר לבצע תסריטי בדיקות ידניות ואוטומטיות. </a:t>
          </a:r>
          <a:endParaRPr lang="en-IL" dirty="0"/>
        </a:p>
      </dgm:t>
    </dgm:pt>
    <dgm:pt modelId="{5DFC6836-F667-432B-98A3-8B3B4CCDE85F}" type="parTrans" cxnId="{E9468FD4-A5EB-424A-B90A-A27BAC511D03}">
      <dgm:prSet/>
      <dgm:spPr/>
      <dgm:t>
        <a:bodyPr/>
        <a:lstStyle/>
        <a:p>
          <a:endParaRPr lang="en-IL"/>
        </a:p>
      </dgm:t>
    </dgm:pt>
    <dgm:pt modelId="{1D7A9E05-D448-4893-8636-492846CD463E}" type="sibTrans" cxnId="{E9468FD4-A5EB-424A-B90A-A27BAC511D03}">
      <dgm:prSet/>
      <dgm:spPr/>
      <dgm:t>
        <a:bodyPr/>
        <a:lstStyle/>
        <a:p>
          <a:endParaRPr lang="en-IL"/>
        </a:p>
      </dgm:t>
    </dgm:pt>
    <dgm:pt modelId="{CA44F40D-1EED-4E52-BB8D-ED946A7B4BEA}">
      <dgm:prSet/>
      <dgm:spPr/>
      <dgm:t>
        <a:bodyPr/>
        <a:lstStyle/>
        <a:p>
          <a:pPr rtl="1"/>
          <a:r>
            <a:rPr lang="he-IL" u="sng" dirty="0"/>
            <a:t>בדיקת </a:t>
          </a:r>
          <a:r>
            <a:rPr lang="en-IL" u="sng" dirty="0"/>
            <a:t>GUI</a:t>
          </a:r>
          <a:r>
            <a:rPr lang="he-IL" u="sng" dirty="0"/>
            <a:t> (</a:t>
          </a:r>
          <a:r>
            <a:rPr lang="en-IL" u="sng" dirty="0"/>
            <a:t>Graphic User Interface </a:t>
          </a:r>
          <a:r>
            <a:rPr lang="he-IL" u="sng" dirty="0"/>
            <a:t>)</a:t>
          </a:r>
          <a:r>
            <a:rPr lang="he-IL" dirty="0"/>
            <a:t> – ממשק גרפי של המשתמש- תקינות המסכים לפי האפיון, הכנסת נתונים ועיצוב. </a:t>
          </a:r>
          <a:endParaRPr lang="en-IL" dirty="0"/>
        </a:p>
      </dgm:t>
    </dgm:pt>
    <dgm:pt modelId="{6B9DF012-7782-4E02-AE94-6E6D28F2341D}" type="parTrans" cxnId="{E97BA01B-0C49-4C9B-AD6C-C3509568EA2D}">
      <dgm:prSet/>
      <dgm:spPr/>
      <dgm:t>
        <a:bodyPr/>
        <a:lstStyle/>
        <a:p>
          <a:endParaRPr lang="en-IL"/>
        </a:p>
      </dgm:t>
    </dgm:pt>
    <dgm:pt modelId="{1A878509-B4AE-43C5-880E-10BDFE4FC6C4}" type="sibTrans" cxnId="{E97BA01B-0C49-4C9B-AD6C-C3509568EA2D}">
      <dgm:prSet/>
      <dgm:spPr/>
      <dgm:t>
        <a:bodyPr/>
        <a:lstStyle/>
        <a:p>
          <a:endParaRPr lang="en-IL"/>
        </a:p>
      </dgm:t>
    </dgm:pt>
    <dgm:pt modelId="{C5DB6969-5B3B-424D-BF12-DCC10BFA5491}">
      <dgm:prSet/>
      <dgm:spPr/>
      <dgm:t>
        <a:bodyPr/>
        <a:lstStyle/>
        <a:p>
          <a:pPr rtl="1"/>
          <a:r>
            <a:rPr lang="en-IL" u="sng" dirty="0"/>
            <a:t>Sanity Tests</a:t>
          </a:r>
          <a:r>
            <a:rPr lang="he-IL" u="sng" dirty="0"/>
            <a:t> (בדיקות שפיות) </a:t>
          </a:r>
          <a:r>
            <a:rPr lang="he-IL" dirty="0"/>
            <a:t>– בדיקות בסיסיות המאפשרות לזהות במהירות וביעילות אם הפונקציונאליות הבסיסית של המוצר פועלת כנדרש, והמוצר במצב יציב.</a:t>
          </a:r>
          <a:endParaRPr lang="en-IL" dirty="0"/>
        </a:p>
      </dgm:t>
    </dgm:pt>
    <dgm:pt modelId="{0C8513C8-4BC4-4A3D-A205-E729E60C1800}" type="parTrans" cxnId="{E937BC23-27FA-4E18-958B-E41D8CF36521}">
      <dgm:prSet/>
      <dgm:spPr/>
      <dgm:t>
        <a:bodyPr/>
        <a:lstStyle/>
        <a:p>
          <a:endParaRPr lang="en-IL"/>
        </a:p>
      </dgm:t>
    </dgm:pt>
    <dgm:pt modelId="{D086F7D6-04D8-475C-AA2F-061D3703499F}" type="sibTrans" cxnId="{E937BC23-27FA-4E18-958B-E41D8CF36521}">
      <dgm:prSet/>
      <dgm:spPr/>
      <dgm:t>
        <a:bodyPr/>
        <a:lstStyle/>
        <a:p>
          <a:endParaRPr lang="en-IL"/>
        </a:p>
      </dgm:t>
    </dgm:pt>
    <dgm:pt modelId="{F07EFE1D-975A-4072-8C24-C39ECCB3B258}">
      <dgm:prSet/>
      <dgm:spPr/>
      <dgm:t>
        <a:bodyPr/>
        <a:lstStyle/>
        <a:p>
          <a:pPr rtl="1"/>
          <a:r>
            <a:rPr lang="en-IL" u="sng" dirty="0"/>
            <a:t>Security Tests</a:t>
          </a:r>
          <a:r>
            <a:rPr lang="he-IL" dirty="0"/>
            <a:t> – בדיקות אבטחת מידע, שמטרתן לאתר כשלים בהגנה על המערכת והנתונים שלה.</a:t>
          </a:r>
          <a:endParaRPr lang="en-IL" dirty="0"/>
        </a:p>
      </dgm:t>
    </dgm:pt>
    <dgm:pt modelId="{E63E9894-466C-4D95-AFCE-9C6DCC3EAC05}" type="parTrans" cxnId="{39FA0697-0160-403F-A5FC-EB8407ACDDC5}">
      <dgm:prSet/>
      <dgm:spPr/>
      <dgm:t>
        <a:bodyPr/>
        <a:lstStyle/>
        <a:p>
          <a:endParaRPr lang="en-IL"/>
        </a:p>
      </dgm:t>
    </dgm:pt>
    <dgm:pt modelId="{1C5B9E4A-8504-44FA-B0CD-A328541BA123}" type="sibTrans" cxnId="{39FA0697-0160-403F-A5FC-EB8407ACDDC5}">
      <dgm:prSet/>
      <dgm:spPr/>
      <dgm:t>
        <a:bodyPr/>
        <a:lstStyle/>
        <a:p>
          <a:endParaRPr lang="en-IL"/>
        </a:p>
      </dgm:t>
    </dgm:pt>
    <dgm:pt modelId="{F5E19046-1B69-41C1-8FE8-20642D80E296}">
      <dgm:prSet/>
      <dgm:spPr/>
      <dgm:t>
        <a:bodyPr/>
        <a:lstStyle/>
        <a:p>
          <a:pPr rtl="1"/>
          <a:r>
            <a:rPr lang="he-IL" u="sng" dirty="0"/>
            <a:t>תוכנת </a:t>
          </a:r>
          <a:r>
            <a:rPr lang="en-IL" u="sng" dirty="0"/>
            <a:t>Online</a:t>
          </a:r>
          <a:r>
            <a:rPr lang="he-IL" dirty="0"/>
            <a:t> –  מאפשרת למשתמש לפעול בדיאלוג עם המערכת. המשתמש מקיש נתונים, לוחץ על מקשים או לחצנים, והמערכת מגיבה בהתאם ומציגה מידע או תשובות על המסך.</a:t>
          </a:r>
          <a:endParaRPr lang="en-IL" dirty="0"/>
        </a:p>
      </dgm:t>
    </dgm:pt>
    <dgm:pt modelId="{BC34D977-0024-43A8-BDA5-D2483AF01DB3}" type="parTrans" cxnId="{F2D7228F-295E-456E-997D-9BB8396DCEA5}">
      <dgm:prSet/>
      <dgm:spPr/>
      <dgm:t>
        <a:bodyPr/>
        <a:lstStyle/>
        <a:p>
          <a:endParaRPr lang="en-IL"/>
        </a:p>
      </dgm:t>
    </dgm:pt>
    <dgm:pt modelId="{10B14819-9F4A-43CF-943C-04B705463871}" type="sibTrans" cxnId="{F2D7228F-295E-456E-997D-9BB8396DCEA5}">
      <dgm:prSet/>
      <dgm:spPr/>
      <dgm:t>
        <a:bodyPr/>
        <a:lstStyle/>
        <a:p>
          <a:endParaRPr lang="en-IL"/>
        </a:p>
      </dgm:t>
    </dgm:pt>
    <dgm:pt modelId="{8D2F2798-693C-406B-A3BB-68D687BB710A}">
      <dgm:prSet/>
      <dgm:spPr/>
      <dgm:t>
        <a:bodyPr/>
        <a:lstStyle/>
        <a:p>
          <a:pPr rtl="1"/>
          <a:r>
            <a:rPr lang="en-IL" u="sng" dirty="0"/>
            <a:t>BATCH</a:t>
          </a:r>
          <a:r>
            <a:rPr lang="he-IL" dirty="0"/>
            <a:t> – אצווה, תהליך אוטומטי. תהליך שמתקיים מאחורי הקלעים. </a:t>
          </a:r>
          <a:endParaRPr lang="en-IL" dirty="0"/>
        </a:p>
      </dgm:t>
    </dgm:pt>
    <dgm:pt modelId="{7AC0E385-3DB1-4D06-BE49-E5868B2329D9}" type="parTrans" cxnId="{178E279C-DF4B-4341-B36E-1D5E71400ADE}">
      <dgm:prSet/>
      <dgm:spPr/>
      <dgm:t>
        <a:bodyPr/>
        <a:lstStyle/>
        <a:p>
          <a:endParaRPr lang="en-IL"/>
        </a:p>
      </dgm:t>
    </dgm:pt>
    <dgm:pt modelId="{DDAC1F44-D07E-4936-A99C-8E8EBC343659}" type="sibTrans" cxnId="{178E279C-DF4B-4341-B36E-1D5E71400ADE}">
      <dgm:prSet/>
      <dgm:spPr/>
      <dgm:t>
        <a:bodyPr/>
        <a:lstStyle/>
        <a:p>
          <a:endParaRPr lang="en-IL"/>
        </a:p>
      </dgm:t>
    </dgm:pt>
    <dgm:pt modelId="{A59CCD11-8C0A-42F1-AA45-54CDFFF06D22}">
      <dgm:prSet/>
      <dgm:spPr/>
      <dgm:t>
        <a:bodyPr/>
        <a:lstStyle/>
        <a:p>
          <a:pPr rtl="1"/>
          <a:r>
            <a:rPr lang="he-IL" dirty="0"/>
            <a:t>ממשקים - ממשק הוא מצב של העברת מידע או נתונים בתוך המערכת (ממשק פנימי) או בין מערכות שונות (ממשק חיצוני).</a:t>
          </a:r>
          <a:endParaRPr lang="en-IL" dirty="0"/>
        </a:p>
      </dgm:t>
    </dgm:pt>
    <dgm:pt modelId="{84F5D253-EA10-4E4E-A799-2BC50370D941}" type="parTrans" cxnId="{BEAE034F-F647-48E7-9B55-80FD3A1944BF}">
      <dgm:prSet/>
      <dgm:spPr/>
      <dgm:t>
        <a:bodyPr/>
        <a:lstStyle/>
        <a:p>
          <a:endParaRPr lang="en-IL"/>
        </a:p>
      </dgm:t>
    </dgm:pt>
    <dgm:pt modelId="{B8340188-81C8-43F4-BA42-005BAE971E53}" type="sibTrans" cxnId="{BEAE034F-F647-48E7-9B55-80FD3A1944BF}">
      <dgm:prSet/>
      <dgm:spPr/>
      <dgm:t>
        <a:bodyPr/>
        <a:lstStyle/>
        <a:p>
          <a:endParaRPr lang="en-IL"/>
        </a:p>
      </dgm:t>
    </dgm:pt>
    <dgm:pt modelId="{407D4700-A5B9-4A5D-AE2E-8E30B875CA40}">
      <dgm:prSet/>
      <dgm:spPr/>
      <dgm:t>
        <a:bodyPr/>
        <a:lstStyle/>
        <a:p>
          <a:pPr rtl="1"/>
          <a:r>
            <a:rPr lang="he-IL" dirty="0"/>
            <a:t>בדיקות פונקציונאליות – בדיקת פעולות המתבצעות במערכת. במסגרת בדיקות אלו נבצע בדיקות חיוביות ושליליות.</a:t>
          </a:r>
          <a:endParaRPr lang="en-IL" dirty="0"/>
        </a:p>
      </dgm:t>
    </dgm:pt>
    <dgm:pt modelId="{10690E7A-68A0-4CC9-B41F-014226D1C4DA}" type="parTrans" cxnId="{4E712D21-8506-4FB4-ABC0-109546AA5F06}">
      <dgm:prSet/>
      <dgm:spPr/>
      <dgm:t>
        <a:bodyPr/>
        <a:lstStyle/>
        <a:p>
          <a:endParaRPr lang="en-IL"/>
        </a:p>
      </dgm:t>
    </dgm:pt>
    <dgm:pt modelId="{10E085AE-1F07-4072-84D9-FDAD5079A95E}" type="sibTrans" cxnId="{4E712D21-8506-4FB4-ABC0-109546AA5F06}">
      <dgm:prSet/>
      <dgm:spPr/>
      <dgm:t>
        <a:bodyPr/>
        <a:lstStyle/>
        <a:p>
          <a:endParaRPr lang="en-IL"/>
        </a:p>
      </dgm:t>
    </dgm:pt>
    <dgm:pt modelId="{5160F3CE-2AA0-4190-B0B5-23A57D4CCBBB}" type="pres">
      <dgm:prSet presAssocID="{DF72B569-CA50-40B6-AF1E-AC0940A13A82}" presName="diagram" presStyleCnt="0">
        <dgm:presLayoutVars>
          <dgm:dir/>
          <dgm:resizeHandles val="exact"/>
        </dgm:presLayoutVars>
      </dgm:prSet>
      <dgm:spPr/>
    </dgm:pt>
    <dgm:pt modelId="{1BABB597-3160-4FA4-87E8-34F2C02ABF58}" type="pres">
      <dgm:prSet presAssocID="{78810EC0-D3EA-4D60-94C1-710BCFB4A8C3}" presName="node" presStyleLbl="node1" presStyleIdx="0" presStyleCnt="16">
        <dgm:presLayoutVars>
          <dgm:bulletEnabled val="1"/>
        </dgm:presLayoutVars>
      </dgm:prSet>
      <dgm:spPr/>
    </dgm:pt>
    <dgm:pt modelId="{5C8782DC-9262-45E4-85E0-CF8DA19FADBD}" type="pres">
      <dgm:prSet presAssocID="{13A8A559-E60D-4493-8B72-687FEF7F5957}" presName="sibTrans" presStyleCnt="0"/>
      <dgm:spPr/>
    </dgm:pt>
    <dgm:pt modelId="{A8D35A32-9F1E-46B5-A63F-E2F6A1FE5EAA}" type="pres">
      <dgm:prSet presAssocID="{50A46F37-203F-48C4-BA06-7DBA07F69DAC}" presName="node" presStyleLbl="node1" presStyleIdx="1" presStyleCnt="16">
        <dgm:presLayoutVars>
          <dgm:bulletEnabled val="1"/>
        </dgm:presLayoutVars>
      </dgm:prSet>
      <dgm:spPr/>
    </dgm:pt>
    <dgm:pt modelId="{1DC0C829-5D70-4EE5-A42F-3F24A48E9C37}" type="pres">
      <dgm:prSet presAssocID="{F0C113BC-F92B-4752-B617-F4A7FB5CA94A}" presName="sibTrans" presStyleCnt="0"/>
      <dgm:spPr/>
    </dgm:pt>
    <dgm:pt modelId="{218E7061-3160-4769-B8FA-682E96FB0097}" type="pres">
      <dgm:prSet presAssocID="{F1FC4B1D-BE22-485E-B6DD-4FE91D49D7EB}" presName="node" presStyleLbl="node1" presStyleIdx="2" presStyleCnt="16">
        <dgm:presLayoutVars>
          <dgm:bulletEnabled val="1"/>
        </dgm:presLayoutVars>
      </dgm:prSet>
      <dgm:spPr/>
    </dgm:pt>
    <dgm:pt modelId="{3A3EAD3B-57D1-46A7-9E93-90276EA731AB}" type="pres">
      <dgm:prSet presAssocID="{A52293AC-80CC-462C-AE2F-571FE9FEDFE5}" presName="sibTrans" presStyleCnt="0"/>
      <dgm:spPr/>
    </dgm:pt>
    <dgm:pt modelId="{6E630BBE-F8C8-4C17-B4C4-485317C35EC8}" type="pres">
      <dgm:prSet presAssocID="{F2B87213-178F-41ED-83FD-3DC8C1ED63A5}" presName="node" presStyleLbl="node1" presStyleIdx="3" presStyleCnt="16">
        <dgm:presLayoutVars>
          <dgm:bulletEnabled val="1"/>
        </dgm:presLayoutVars>
      </dgm:prSet>
      <dgm:spPr/>
    </dgm:pt>
    <dgm:pt modelId="{0DD5FF00-2A09-455E-8B35-439AD6C149A2}" type="pres">
      <dgm:prSet presAssocID="{797047F9-158A-49D1-9A02-942DEBABD930}" presName="sibTrans" presStyleCnt="0"/>
      <dgm:spPr/>
    </dgm:pt>
    <dgm:pt modelId="{EA637AA1-ADD9-46F6-84BD-EA8C330FC3A5}" type="pres">
      <dgm:prSet presAssocID="{32FF0F3D-E95F-4FF0-9DF4-F2B15E943F9D}" presName="node" presStyleLbl="node1" presStyleIdx="4" presStyleCnt="16">
        <dgm:presLayoutVars>
          <dgm:bulletEnabled val="1"/>
        </dgm:presLayoutVars>
      </dgm:prSet>
      <dgm:spPr/>
    </dgm:pt>
    <dgm:pt modelId="{5643B0CC-74BC-4D0C-AFCA-3C2BC778F4B6}" type="pres">
      <dgm:prSet presAssocID="{74E9B4DC-86AB-494F-8FAA-2C2D0894A19E}" presName="sibTrans" presStyleCnt="0"/>
      <dgm:spPr/>
    </dgm:pt>
    <dgm:pt modelId="{AABE30DA-640A-4AEE-945F-4184EDB12A63}" type="pres">
      <dgm:prSet presAssocID="{344D6701-202A-4CCA-96CE-0EB2E3A60585}" presName="node" presStyleLbl="node1" presStyleIdx="5" presStyleCnt="16">
        <dgm:presLayoutVars>
          <dgm:bulletEnabled val="1"/>
        </dgm:presLayoutVars>
      </dgm:prSet>
      <dgm:spPr/>
    </dgm:pt>
    <dgm:pt modelId="{9FD99354-DB06-4CB1-980B-CAD9B715C623}" type="pres">
      <dgm:prSet presAssocID="{BB080913-F465-4A4C-AA82-1FC05A95B7B9}" presName="sibTrans" presStyleCnt="0"/>
      <dgm:spPr/>
    </dgm:pt>
    <dgm:pt modelId="{386A1500-3987-4964-BA79-4791F3C672CF}" type="pres">
      <dgm:prSet presAssocID="{090BEF75-FF92-4E35-9F19-334E59A2B309}" presName="node" presStyleLbl="node1" presStyleIdx="6" presStyleCnt="16">
        <dgm:presLayoutVars>
          <dgm:bulletEnabled val="1"/>
        </dgm:presLayoutVars>
      </dgm:prSet>
      <dgm:spPr/>
    </dgm:pt>
    <dgm:pt modelId="{D61D6546-C5AF-4EFA-9DAA-3C757725B55A}" type="pres">
      <dgm:prSet presAssocID="{B66D578A-0EE0-4EB7-AE21-8F7B2FFFDE44}" presName="sibTrans" presStyleCnt="0"/>
      <dgm:spPr/>
    </dgm:pt>
    <dgm:pt modelId="{1B874302-F537-4637-B16A-D33A778D13E5}" type="pres">
      <dgm:prSet presAssocID="{A8236676-E204-48E3-84F5-25F205CCADE3}" presName="node" presStyleLbl="node1" presStyleIdx="7" presStyleCnt="16">
        <dgm:presLayoutVars>
          <dgm:bulletEnabled val="1"/>
        </dgm:presLayoutVars>
      </dgm:prSet>
      <dgm:spPr/>
    </dgm:pt>
    <dgm:pt modelId="{3575EDCF-874E-4BDB-987E-502B1EEFB0FA}" type="pres">
      <dgm:prSet presAssocID="{1D7A9E05-D448-4893-8636-492846CD463E}" presName="sibTrans" presStyleCnt="0"/>
      <dgm:spPr/>
    </dgm:pt>
    <dgm:pt modelId="{C0B596B6-2C3F-49AE-A805-3F0FEB2EC69A}" type="pres">
      <dgm:prSet presAssocID="{CA44F40D-1EED-4E52-BB8D-ED946A7B4BEA}" presName="node" presStyleLbl="node1" presStyleIdx="8" presStyleCnt="16">
        <dgm:presLayoutVars>
          <dgm:bulletEnabled val="1"/>
        </dgm:presLayoutVars>
      </dgm:prSet>
      <dgm:spPr/>
    </dgm:pt>
    <dgm:pt modelId="{180CCFBE-AF1D-4B57-946E-1D7CB6DA303E}" type="pres">
      <dgm:prSet presAssocID="{1A878509-B4AE-43C5-880E-10BDFE4FC6C4}" presName="sibTrans" presStyleCnt="0"/>
      <dgm:spPr/>
    </dgm:pt>
    <dgm:pt modelId="{FB76F745-A2D7-47A2-A84B-F7CF92017D37}" type="pres">
      <dgm:prSet presAssocID="{C5DB6969-5B3B-424D-BF12-DCC10BFA5491}" presName="node" presStyleLbl="node1" presStyleIdx="9" presStyleCnt="16">
        <dgm:presLayoutVars>
          <dgm:bulletEnabled val="1"/>
        </dgm:presLayoutVars>
      </dgm:prSet>
      <dgm:spPr/>
    </dgm:pt>
    <dgm:pt modelId="{DC9F76A4-758F-4FA7-BC4C-5B5E8D948DF5}" type="pres">
      <dgm:prSet presAssocID="{D086F7D6-04D8-475C-AA2F-061D3703499F}" presName="sibTrans" presStyleCnt="0"/>
      <dgm:spPr/>
    </dgm:pt>
    <dgm:pt modelId="{020D730C-6220-4E82-9689-F294163C11DB}" type="pres">
      <dgm:prSet presAssocID="{407D4700-A5B9-4A5D-AE2E-8E30B875CA40}" presName="node" presStyleLbl="node1" presStyleIdx="10" presStyleCnt="16">
        <dgm:presLayoutVars>
          <dgm:bulletEnabled val="1"/>
        </dgm:presLayoutVars>
      </dgm:prSet>
      <dgm:spPr/>
    </dgm:pt>
    <dgm:pt modelId="{E5E6F2E6-7D68-4C07-9637-26B468C36E1B}" type="pres">
      <dgm:prSet presAssocID="{10E085AE-1F07-4072-84D9-FDAD5079A95E}" presName="sibTrans" presStyleCnt="0"/>
      <dgm:spPr/>
    </dgm:pt>
    <dgm:pt modelId="{9819DE2C-2C8F-4976-986E-720163EF501D}" type="pres">
      <dgm:prSet presAssocID="{F07EFE1D-975A-4072-8C24-C39ECCB3B258}" presName="node" presStyleLbl="node1" presStyleIdx="11" presStyleCnt="16">
        <dgm:presLayoutVars>
          <dgm:bulletEnabled val="1"/>
        </dgm:presLayoutVars>
      </dgm:prSet>
      <dgm:spPr/>
    </dgm:pt>
    <dgm:pt modelId="{23004D00-403E-4424-848F-C2D8BF437A3D}" type="pres">
      <dgm:prSet presAssocID="{1C5B9E4A-8504-44FA-B0CD-A328541BA123}" presName="sibTrans" presStyleCnt="0"/>
      <dgm:spPr/>
    </dgm:pt>
    <dgm:pt modelId="{4DF52116-96E4-40D2-906A-5668A854D355}" type="pres">
      <dgm:prSet presAssocID="{F5E19046-1B69-41C1-8FE8-20642D80E296}" presName="node" presStyleLbl="node1" presStyleIdx="12" presStyleCnt="16">
        <dgm:presLayoutVars>
          <dgm:bulletEnabled val="1"/>
        </dgm:presLayoutVars>
      </dgm:prSet>
      <dgm:spPr/>
    </dgm:pt>
    <dgm:pt modelId="{EAE36FBB-F88F-4EBC-8E94-17EA3E3F4382}" type="pres">
      <dgm:prSet presAssocID="{10B14819-9F4A-43CF-943C-04B705463871}" presName="sibTrans" presStyleCnt="0"/>
      <dgm:spPr/>
    </dgm:pt>
    <dgm:pt modelId="{8C4F1207-1F64-44C5-A08C-D6F8C22BB1C6}" type="pres">
      <dgm:prSet presAssocID="{8D2F2798-693C-406B-A3BB-68D687BB710A}" presName="node" presStyleLbl="node1" presStyleIdx="13" presStyleCnt="16">
        <dgm:presLayoutVars>
          <dgm:bulletEnabled val="1"/>
        </dgm:presLayoutVars>
      </dgm:prSet>
      <dgm:spPr/>
    </dgm:pt>
    <dgm:pt modelId="{D5F53776-3E8D-4076-9BA3-7756CB034842}" type="pres">
      <dgm:prSet presAssocID="{DDAC1F44-D07E-4936-A99C-8E8EBC343659}" presName="sibTrans" presStyleCnt="0"/>
      <dgm:spPr/>
    </dgm:pt>
    <dgm:pt modelId="{43D0DE7C-7BF8-4C7C-A239-8394F8A184B8}" type="pres">
      <dgm:prSet presAssocID="{A59CCD11-8C0A-42F1-AA45-54CDFFF06D22}" presName="node" presStyleLbl="node1" presStyleIdx="14" presStyleCnt="16">
        <dgm:presLayoutVars>
          <dgm:bulletEnabled val="1"/>
        </dgm:presLayoutVars>
      </dgm:prSet>
      <dgm:spPr/>
    </dgm:pt>
    <dgm:pt modelId="{E3B59AF1-4B66-4716-983F-52675AB0D9D5}" type="pres">
      <dgm:prSet presAssocID="{B8340188-81C8-43F4-BA42-005BAE971E53}" presName="sibTrans" presStyleCnt="0"/>
      <dgm:spPr/>
    </dgm:pt>
    <dgm:pt modelId="{2825DF63-293E-472D-AFE9-64D71C0114A7}" type="pres">
      <dgm:prSet presAssocID="{FBB57A21-02DD-4B3E-8A7B-E3402FF1BEF9}" presName="node" presStyleLbl="node1" presStyleIdx="15" presStyleCnt="16">
        <dgm:presLayoutVars>
          <dgm:bulletEnabled val="1"/>
        </dgm:presLayoutVars>
      </dgm:prSet>
      <dgm:spPr/>
    </dgm:pt>
  </dgm:ptLst>
  <dgm:cxnLst>
    <dgm:cxn modelId="{8F523905-2322-4BFA-8B6B-D918AA68D912}" type="presOf" srcId="{F1FC4B1D-BE22-485E-B6DD-4FE91D49D7EB}" destId="{218E7061-3160-4769-B8FA-682E96FB0097}" srcOrd="0" destOrd="0" presId="urn:microsoft.com/office/officeart/2005/8/layout/default"/>
    <dgm:cxn modelId="{5036FD0E-BBB8-4423-9861-6146807A8E1A}" srcId="{DF72B569-CA50-40B6-AF1E-AC0940A13A82}" destId="{FBB57A21-02DD-4B3E-8A7B-E3402FF1BEF9}" srcOrd="15" destOrd="0" parTransId="{C350DD4F-F8C9-40F0-BD15-E4382ECD46C5}" sibTransId="{514C868A-0539-4CF1-A8E3-1B182585A18B}"/>
    <dgm:cxn modelId="{629BB413-65E6-4E82-A687-369D252AC0EA}" type="presOf" srcId="{F07EFE1D-975A-4072-8C24-C39ECCB3B258}" destId="{9819DE2C-2C8F-4976-986E-720163EF501D}" srcOrd="0" destOrd="0" presId="urn:microsoft.com/office/officeart/2005/8/layout/default"/>
    <dgm:cxn modelId="{E97BA01B-0C49-4C9B-AD6C-C3509568EA2D}" srcId="{DF72B569-CA50-40B6-AF1E-AC0940A13A82}" destId="{CA44F40D-1EED-4E52-BB8D-ED946A7B4BEA}" srcOrd="8" destOrd="0" parTransId="{6B9DF012-7782-4E02-AE94-6E6D28F2341D}" sibTransId="{1A878509-B4AE-43C5-880E-10BDFE4FC6C4}"/>
    <dgm:cxn modelId="{4E712D21-8506-4FB4-ABC0-109546AA5F06}" srcId="{DF72B569-CA50-40B6-AF1E-AC0940A13A82}" destId="{407D4700-A5B9-4A5D-AE2E-8E30B875CA40}" srcOrd="10" destOrd="0" parTransId="{10690E7A-68A0-4CC9-B41F-014226D1C4DA}" sibTransId="{10E085AE-1F07-4072-84D9-FDAD5079A95E}"/>
    <dgm:cxn modelId="{93A0AC23-8105-4178-99D8-92FBC1C904A2}" type="presOf" srcId="{090BEF75-FF92-4E35-9F19-334E59A2B309}" destId="{386A1500-3987-4964-BA79-4791F3C672CF}" srcOrd="0" destOrd="0" presId="urn:microsoft.com/office/officeart/2005/8/layout/default"/>
    <dgm:cxn modelId="{E937BC23-27FA-4E18-958B-E41D8CF36521}" srcId="{DF72B569-CA50-40B6-AF1E-AC0940A13A82}" destId="{C5DB6969-5B3B-424D-BF12-DCC10BFA5491}" srcOrd="9" destOrd="0" parTransId="{0C8513C8-4BC4-4A3D-A205-E729E60C1800}" sibTransId="{D086F7D6-04D8-475C-AA2F-061D3703499F}"/>
    <dgm:cxn modelId="{AD50C126-F0D5-4178-96B1-480766BED51C}" srcId="{DF72B569-CA50-40B6-AF1E-AC0940A13A82}" destId="{F1FC4B1D-BE22-485E-B6DD-4FE91D49D7EB}" srcOrd="2" destOrd="0" parTransId="{71A01CC5-574A-4F41-9349-E1AF41D80FAB}" sibTransId="{A52293AC-80CC-462C-AE2F-571FE9FEDFE5}"/>
    <dgm:cxn modelId="{8E91372C-AB3A-451D-946D-685FF67E7637}" type="presOf" srcId="{A8236676-E204-48E3-84F5-25F205CCADE3}" destId="{1B874302-F537-4637-B16A-D33A778D13E5}" srcOrd="0" destOrd="0" presId="urn:microsoft.com/office/officeart/2005/8/layout/default"/>
    <dgm:cxn modelId="{A942243A-D9C2-4F1E-BB15-DFA20F4369DE}" type="presOf" srcId="{A59CCD11-8C0A-42F1-AA45-54CDFFF06D22}" destId="{43D0DE7C-7BF8-4C7C-A239-8394F8A184B8}" srcOrd="0" destOrd="0" presId="urn:microsoft.com/office/officeart/2005/8/layout/default"/>
    <dgm:cxn modelId="{99FE813E-3A57-4D23-8F1F-AD8512544099}" type="presOf" srcId="{78810EC0-D3EA-4D60-94C1-710BCFB4A8C3}" destId="{1BABB597-3160-4FA4-87E8-34F2C02ABF58}" srcOrd="0" destOrd="0" presId="urn:microsoft.com/office/officeart/2005/8/layout/default"/>
    <dgm:cxn modelId="{64A65360-688C-4D64-8DAB-76B130AB8F30}" srcId="{DF72B569-CA50-40B6-AF1E-AC0940A13A82}" destId="{50A46F37-203F-48C4-BA06-7DBA07F69DAC}" srcOrd="1" destOrd="0" parTransId="{D1DB8CB1-BE74-41CA-9F40-4509E76CC987}" sibTransId="{F0C113BC-F92B-4752-B617-F4A7FB5CA94A}"/>
    <dgm:cxn modelId="{A21DEF60-5EE9-41DE-B831-F3E55A5ADE5C}" type="presOf" srcId="{DF72B569-CA50-40B6-AF1E-AC0940A13A82}" destId="{5160F3CE-2AA0-4190-B0B5-23A57D4CCBBB}" srcOrd="0" destOrd="0" presId="urn:microsoft.com/office/officeart/2005/8/layout/default"/>
    <dgm:cxn modelId="{2140E147-B95F-4B8A-8F7B-86A00B202B42}" type="presOf" srcId="{C5DB6969-5B3B-424D-BF12-DCC10BFA5491}" destId="{FB76F745-A2D7-47A2-A84B-F7CF92017D37}" srcOrd="0" destOrd="0" presId="urn:microsoft.com/office/officeart/2005/8/layout/default"/>
    <dgm:cxn modelId="{64FA5B48-C364-44F4-A071-AB8BA662D3BD}" type="presOf" srcId="{344D6701-202A-4CCA-96CE-0EB2E3A60585}" destId="{AABE30DA-640A-4AEE-945F-4184EDB12A63}" srcOrd="0" destOrd="0" presId="urn:microsoft.com/office/officeart/2005/8/layout/default"/>
    <dgm:cxn modelId="{5CC7374A-5091-4D1A-AF36-85B4776901F7}" srcId="{DF72B569-CA50-40B6-AF1E-AC0940A13A82}" destId="{78810EC0-D3EA-4D60-94C1-710BCFB4A8C3}" srcOrd="0" destOrd="0" parTransId="{45545751-745C-4BCB-9181-0CC242E8B9A0}" sibTransId="{13A8A559-E60D-4493-8B72-687FEF7F5957}"/>
    <dgm:cxn modelId="{F186BD4B-A5C1-4ABC-930A-392F29FB043D}" type="presOf" srcId="{CA44F40D-1EED-4E52-BB8D-ED946A7B4BEA}" destId="{C0B596B6-2C3F-49AE-A805-3F0FEB2EC69A}" srcOrd="0" destOrd="0" presId="urn:microsoft.com/office/officeart/2005/8/layout/default"/>
    <dgm:cxn modelId="{BEAE034F-F647-48E7-9B55-80FD3A1944BF}" srcId="{DF72B569-CA50-40B6-AF1E-AC0940A13A82}" destId="{A59CCD11-8C0A-42F1-AA45-54CDFFF06D22}" srcOrd="14" destOrd="0" parTransId="{84F5D253-EA10-4E4E-A799-2BC50370D941}" sibTransId="{B8340188-81C8-43F4-BA42-005BAE971E53}"/>
    <dgm:cxn modelId="{3B125872-714C-46E6-86D9-55D1B0F5349D}" srcId="{DF72B569-CA50-40B6-AF1E-AC0940A13A82}" destId="{090BEF75-FF92-4E35-9F19-334E59A2B309}" srcOrd="6" destOrd="0" parTransId="{025E871F-88E0-4268-9D38-C48650F7D27D}" sibTransId="{B66D578A-0EE0-4EB7-AE21-8F7B2FFFDE44}"/>
    <dgm:cxn modelId="{A0BE3C77-EB73-4A47-966C-1FF14B79CCBD}" type="presOf" srcId="{8D2F2798-693C-406B-A3BB-68D687BB710A}" destId="{8C4F1207-1F64-44C5-A08C-D6F8C22BB1C6}" srcOrd="0" destOrd="0" presId="urn:microsoft.com/office/officeart/2005/8/layout/default"/>
    <dgm:cxn modelId="{533CB759-E89D-44A7-BCB7-7CF7DEA582FE}" type="presOf" srcId="{32FF0F3D-E95F-4FF0-9DF4-F2B15E943F9D}" destId="{EA637AA1-ADD9-46F6-84BD-EA8C330FC3A5}" srcOrd="0" destOrd="0" presId="urn:microsoft.com/office/officeart/2005/8/layout/default"/>
    <dgm:cxn modelId="{72E03689-843D-486A-B2D2-3380CDFF726F}" type="presOf" srcId="{FBB57A21-02DD-4B3E-8A7B-E3402FF1BEF9}" destId="{2825DF63-293E-472D-AFE9-64D71C0114A7}" srcOrd="0" destOrd="0" presId="urn:microsoft.com/office/officeart/2005/8/layout/default"/>
    <dgm:cxn modelId="{F2D7228F-295E-456E-997D-9BB8396DCEA5}" srcId="{DF72B569-CA50-40B6-AF1E-AC0940A13A82}" destId="{F5E19046-1B69-41C1-8FE8-20642D80E296}" srcOrd="12" destOrd="0" parTransId="{BC34D977-0024-43A8-BDA5-D2483AF01DB3}" sibTransId="{10B14819-9F4A-43CF-943C-04B705463871}"/>
    <dgm:cxn modelId="{39FA0697-0160-403F-A5FC-EB8407ACDDC5}" srcId="{DF72B569-CA50-40B6-AF1E-AC0940A13A82}" destId="{F07EFE1D-975A-4072-8C24-C39ECCB3B258}" srcOrd="11" destOrd="0" parTransId="{E63E9894-466C-4D95-AFCE-9C6DCC3EAC05}" sibTransId="{1C5B9E4A-8504-44FA-B0CD-A328541BA123}"/>
    <dgm:cxn modelId="{178E279C-DF4B-4341-B36E-1D5E71400ADE}" srcId="{DF72B569-CA50-40B6-AF1E-AC0940A13A82}" destId="{8D2F2798-693C-406B-A3BB-68D687BB710A}" srcOrd="13" destOrd="0" parTransId="{7AC0E385-3DB1-4D06-BE49-E5868B2329D9}" sibTransId="{DDAC1F44-D07E-4936-A99C-8E8EBC343659}"/>
    <dgm:cxn modelId="{D133DAA2-FD7D-4A69-A22C-117B7C8FCF99}" srcId="{DF72B569-CA50-40B6-AF1E-AC0940A13A82}" destId="{32FF0F3D-E95F-4FF0-9DF4-F2B15E943F9D}" srcOrd="4" destOrd="0" parTransId="{0CC1F294-4857-4B06-8F81-063274B2A835}" sibTransId="{74E9B4DC-86AB-494F-8FAA-2C2D0894A19E}"/>
    <dgm:cxn modelId="{104AFFB0-FCB2-4088-A90B-18F181986FA8}" type="presOf" srcId="{F5E19046-1B69-41C1-8FE8-20642D80E296}" destId="{4DF52116-96E4-40D2-906A-5668A854D355}" srcOrd="0" destOrd="0" presId="urn:microsoft.com/office/officeart/2005/8/layout/default"/>
    <dgm:cxn modelId="{4681C6C3-4A0C-4804-A097-4A2AB602A87B}" type="presOf" srcId="{50A46F37-203F-48C4-BA06-7DBA07F69DAC}" destId="{A8D35A32-9F1E-46B5-A63F-E2F6A1FE5EAA}" srcOrd="0" destOrd="0" presId="urn:microsoft.com/office/officeart/2005/8/layout/default"/>
    <dgm:cxn modelId="{123CAFD1-60D4-4670-97B2-DB3BA356985F}" srcId="{DF72B569-CA50-40B6-AF1E-AC0940A13A82}" destId="{F2B87213-178F-41ED-83FD-3DC8C1ED63A5}" srcOrd="3" destOrd="0" parTransId="{C0737AE9-51FD-4FBA-A4DC-7F880B1E2DE6}" sibTransId="{797047F9-158A-49D1-9A02-942DEBABD930}"/>
    <dgm:cxn modelId="{E9468FD4-A5EB-424A-B90A-A27BAC511D03}" srcId="{DF72B569-CA50-40B6-AF1E-AC0940A13A82}" destId="{A8236676-E204-48E3-84F5-25F205CCADE3}" srcOrd="7" destOrd="0" parTransId="{5DFC6836-F667-432B-98A3-8B3B4CCDE85F}" sibTransId="{1D7A9E05-D448-4893-8636-492846CD463E}"/>
    <dgm:cxn modelId="{EEA9A8D4-1C1C-4C01-896B-E4C530C52629}" type="presOf" srcId="{407D4700-A5B9-4A5D-AE2E-8E30B875CA40}" destId="{020D730C-6220-4E82-9689-F294163C11DB}" srcOrd="0" destOrd="0" presId="urn:microsoft.com/office/officeart/2005/8/layout/default"/>
    <dgm:cxn modelId="{BB90D8E4-B147-4CA3-9EDB-701AAA8EDD70}" srcId="{DF72B569-CA50-40B6-AF1E-AC0940A13A82}" destId="{344D6701-202A-4CCA-96CE-0EB2E3A60585}" srcOrd="5" destOrd="0" parTransId="{7B857CC0-B139-4B65-AD7E-C74DDAD7DD92}" sibTransId="{BB080913-F465-4A4C-AA82-1FC05A95B7B9}"/>
    <dgm:cxn modelId="{4A6AF8E7-729E-4A08-A9B2-54F14FBF3437}" type="presOf" srcId="{F2B87213-178F-41ED-83FD-3DC8C1ED63A5}" destId="{6E630BBE-F8C8-4C17-B4C4-485317C35EC8}" srcOrd="0" destOrd="0" presId="urn:microsoft.com/office/officeart/2005/8/layout/default"/>
    <dgm:cxn modelId="{3C5D7AB8-0077-42C4-AD08-1BA88ABFC693}" type="presParOf" srcId="{5160F3CE-2AA0-4190-B0B5-23A57D4CCBBB}" destId="{1BABB597-3160-4FA4-87E8-34F2C02ABF58}" srcOrd="0" destOrd="0" presId="urn:microsoft.com/office/officeart/2005/8/layout/default"/>
    <dgm:cxn modelId="{CBD4E936-235B-4BB1-A880-B66DCE3BDA80}" type="presParOf" srcId="{5160F3CE-2AA0-4190-B0B5-23A57D4CCBBB}" destId="{5C8782DC-9262-45E4-85E0-CF8DA19FADBD}" srcOrd="1" destOrd="0" presId="urn:microsoft.com/office/officeart/2005/8/layout/default"/>
    <dgm:cxn modelId="{03E139ED-4457-4C4C-986E-93D09146BB0B}" type="presParOf" srcId="{5160F3CE-2AA0-4190-B0B5-23A57D4CCBBB}" destId="{A8D35A32-9F1E-46B5-A63F-E2F6A1FE5EAA}" srcOrd="2" destOrd="0" presId="urn:microsoft.com/office/officeart/2005/8/layout/default"/>
    <dgm:cxn modelId="{9245FCC5-8331-474F-A319-C64FB46350A5}" type="presParOf" srcId="{5160F3CE-2AA0-4190-B0B5-23A57D4CCBBB}" destId="{1DC0C829-5D70-4EE5-A42F-3F24A48E9C37}" srcOrd="3" destOrd="0" presId="urn:microsoft.com/office/officeart/2005/8/layout/default"/>
    <dgm:cxn modelId="{0D0BB7B4-4F38-473D-82CA-C0DC1CE9D58E}" type="presParOf" srcId="{5160F3CE-2AA0-4190-B0B5-23A57D4CCBBB}" destId="{218E7061-3160-4769-B8FA-682E96FB0097}" srcOrd="4" destOrd="0" presId="urn:microsoft.com/office/officeart/2005/8/layout/default"/>
    <dgm:cxn modelId="{F12E1FE1-DBFE-44C9-A697-5DBDE48A5AAE}" type="presParOf" srcId="{5160F3CE-2AA0-4190-B0B5-23A57D4CCBBB}" destId="{3A3EAD3B-57D1-46A7-9E93-90276EA731AB}" srcOrd="5" destOrd="0" presId="urn:microsoft.com/office/officeart/2005/8/layout/default"/>
    <dgm:cxn modelId="{8E13BAC9-70B7-4105-9236-1FC771A2B5DB}" type="presParOf" srcId="{5160F3CE-2AA0-4190-B0B5-23A57D4CCBBB}" destId="{6E630BBE-F8C8-4C17-B4C4-485317C35EC8}" srcOrd="6" destOrd="0" presId="urn:microsoft.com/office/officeart/2005/8/layout/default"/>
    <dgm:cxn modelId="{CB97166C-F0D9-4F5A-BB91-61E3D89AECA8}" type="presParOf" srcId="{5160F3CE-2AA0-4190-B0B5-23A57D4CCBBB}" destId="{0DD5FF00-2A09-455E-8B35-439AD6C149A2}" srcOrd="7" destOrd="0" presId="urn:microsoft.com/office/officeart/2005/8/layout/default"/>
    <dgm:cxn modelId="{3F15F0D2-29D3-400F-B19B-3B6AFD9692CC}" type="presParOf" srcId="{5160F3CE-2AA0-4190-B0B5-23A57D4CCBBB}" destId="{EA637AA1-ADD9-46F6-84BD-EA8C330FC3A5}" srcOrd="8" destOrd="0" presId="urn:microsoft.com/office/officeart/2005/8/layout/default"/>
    <dgm:cxn modelId="{CCE148C3-B675-4E61-8EED-69F5DD70430F}" type="presParOf" srcId="{5160F3CE-2AA0-4190-B0B5-23A57D4CCBBB}" destId="{5643B0CC-74BC-4D0C-AFCA-3C2BC778F4B6}" srcOrd="9" destOrd="0" presId="urn:microsoft.com/office/officeart/2005/8/layout/default"/>
    <dgm:cxn modelId="{CE113078-464B-45E6-B99D-18C64393FFFA}" type="presParOf" srcId="{5160F3CE-2AA0-4190-B0B5-23A57D4CCBBB}" destId="{AABE30DA-640A-4AEE-945F-4184EDB12A63}" srcOrd="10" destOrd="0" presId="urn:microsoft.com/office/officeart/2005/8/layout/default"/>
    <dgm:cxn modelId="{AB273BE4-C66B-4894-84F8-AFE222C0C5AB}" type="presParOf" srcId="{5160F3CE-2AA0-4190-B0B5-23A57D4CCBBB}" destId="{9FD99354-DB06-4CB1-980B-CAD9B715C623}" srcOrd="11" destOrd="0" presId="urn:microsoft.com/office/officeart/2005/8/layout/default"/>
    <dgm:cxn modelId="{EE33CB53-54B7-4563-88E8-6036D6A71C84}" type="presParOf" srcId="{5160F3CE-2AA0-4190-B0B5-23A57D4CCBBB}" destId="{386A1500-3987-4964-BA79-4791F3C672CF}" srcOrd="12" destOrd="0" presId="urn:microsoft.com/office/officeart/2005/8/layout/default"/>
    <dgm:cxn modelId="{6B9E5344-4B0C-456F-A355-783C387ED175}" type="presParOf" srcId="{5160F3CE-2AA0-4190-B0B5-23A57D4CCBBB}" destId="{D61D6546-C5AF-4EFA-9DAA-3C757725B55A}" srcOrd="13" destOrd="0" presId="urn:microsoft.com/office/officeart/2005/8/layout/default"/>
    <dgm:cxn modelId="{D3020FCF-E099-42A4-AB35-720F9757B6DC}" type="presParOf" srcId="{5160F3CE-2AA0-4190-B0B5-23A57D4CCBBB}" destId="{1B874302-F537-4637-B16A-D33A778D13E5}" srcOrd="14" destOrd="0" presId="urn:microsoft.com/office/officeart/2005/8/layout/default"/>
    <dgm:cxn modelId="{9B0EAC68-AFF1-4476-8F86-E925877C3015}" type="presParOf" srcId="{5160F3CE-2AA0-4190-B0B5-23A57D4CCBBB}" destId="{3575EDCF-874E-4BDB-987E-502B1EEFB0FA}" srcOrd="15" destOrd="0" presId="urn:microsoft.com/office/officeart/2005/8/layout/default"/>
    <dgm:cxn modelId="{33E09E8E-04AA-4EFA-BED4-485177D16C4B}" type="presParOf" srcId="{5160F3CE-2AA0-4190-B0B5-23A57D4CCBBB}" destId="{C0B596B6-2C3F-49AE-A805-3F0FEB2EC69A}" srcOrd="16" destOrd="0" presId="urn:microsoft.com/office/officeart/2005/8/layout/default"/>
    <dgm:cxn modelId="{091DA243-A714-4B0A-A695-F7B68C9B16F3}" type="presParOf" srcId="{5160F3CE-2AA0-4190-B0B5-23A57D4CCBBB}" destId="{180CCFBE-AF1D-4B57-946E-1D7CB6DA303E}" srcOrd="17" destOrd="0" presId="urn:microsoft.com/office/officeart/2005/8/layout/default"/>
    <dgm:cxn modelId="{A8EAEDDC-3508-4E64-B2E3-954AEB38E4A8}" type="presParOf" srcId="{5160F3CE-2AA0-4190-B0B5-23A57D4CCBBB}" destId="{FB76F745-A2D7-47A2-A84B-F7CF92017D37}" srcOrd="18" destOrd="0" presId="urn:microsoft.com/office/officeart/2005/8/layout/default"/>
    <dgm:cxn modelId="{377F781C-DE14-4CEB-990D-14610C3F43E5}" type="presParOf" srcId="{5160F3CE-2AA0-4190-B0B5-23A57D4CCBBB}" destId="{DC9F76A4-758F-4FA7-BC4C-5B5E8D948DF5}" srcOrd="19" destOrd="0" presId="urn:microsoft.com/office/officeart/2005/8/layout/default"/>
    <dgm:cxn modelId="{BB526121-D4E9-44FA-9436-FDAC7307EEB7}" type="presParOf" srcId="{5160F3CE-2AA0-4190-B0B5-23A57D4CCBBB}" destId="{020D730C-6220-4E82-9689-F294163C11DB}" srcOrd="20" destOrd="0" presId="urn:microsoft.com/office/officeart/2005/8/layout/default"/>
    <dgm:cxn modelId="{EDDBE621-0630-4EDF-9FA1-D98677B4F300}" type="presParOf" srcId="{5160F3CE-2AA0-4190-B0B5-23A57D4CCBBB}" destId="{E5E6F2E6-7D68-4C07-9637-26B468C36E1B}" srcOrd="21" destOrd="0" presId="urn:microsoft.com/office/officeart/2005/8/layout/default"/>
    <dgm:cxn modelId="{B5B9ED69-2757-414D-AD3A-4400D1F8ACE4}" type="presParOf" srcId="{5160F3CE-2AA0-4190-B0B5-23A57D4CCBBB}" destId="{9819DE2C-2C8F-4976-986E-720163EF501D}" srcOrd="22" destOrd="0" presId="urn:microsoft.com/office/officeart/2005/8/layout/default"/>
    <dgm:cxn modelId="{91CAAB77-A63E-491B-938F-9811BDB79FFF}" type="presParOf" srcId="{5160F3CE-2AA0-4190-B0B5-23A57D4CCBBB}" destId="{23004D00-403E-4424-848F-C2D8BF437A3D}" srcOrd="23" destOrd="0" presId="urn:microsoft.com/office/officeart/2005/8/layout/default"/>
    <dgm:cxn modelId="{E6E173E8-FAA0-421C-ACDD-02BE19CDC7B5}" type="presParOf" srcId="{5160F3CE-2AA0-4190-B0B5-23A57D4CCBBB}" destId="{4DF52116-96E4-40D2-906A-5668A854D355}" srcOrd="24" destOrd="0" presId="urn:microsoft.com/office/officeart/2005/8/layout/default"/>
    <dgm:cxn modelId="{3489B4E5-0F20-445F-8775-571CD0036327}" type="presParOf" srcId="{5160F3CE-2AA0-4190-B0B5-23A57D4CCBBB}" destId="{EAE36FBB-F88F-4EBC-8E94-17EA3E3F4382}" srcOrd="25" destOrd="0" presId="urn:microsoft.com/office/officeart/2005/8/layout/default"/>
    <dgm:cxn modelId="{09971711-8DAC-42B5-9269-381189947DB3}" type="presParOf" srcId="{5160F3CE-2AA0-4190-B0B5-23A57D4CCBBB}" destId="{8C4F1207-1F64-44C5-A08C-D6F8C22BB1C6}" srcOrd="26" destOrd="0" presId="urn:microsoft.com/office/officeart/2005/8/layout/default"/>
    <dgm:cxn modelId="{81F48345-C832-4FB2-B5E5-BD2BCCA9CF6E}" type="presParOf" srcId="{5160F3CE-2AA0-4190-B0B5-23A57D4CCBBB}" destId="{D5F53776-3E8D-4076-9BA3-7756CB034842}" srcOrd="27" destOrd="0" presId="urn:microsoft.com/office/officeart/2005/8/layout/default"/>
    <dgm:cxn modelId="{8A67D21D-625D-45C6-A7BC-F61C06DE8F53}" type="presParOf" srcId="{5160F3CE-2AA0-4190-B0B5-23A57D4CCBBB}" destId="{43D0DE7C-7BF8-4C7C-A239-8394F8A184B8}" srcOrd="28" destOrd="0" presId="urn:microsoft.com/office/officeart/2005/8/layout/default"/>
    <dgm:cxn modelId="{20987571-51CD-481C-8D7D-03876690C0D3}" type="presParOf" srcId="{5160F3CE-2AA0-4190-B0B5-23A57D4CCBBB}" destId="{E3B59AF1-4B66-4716-983F-52675AB0D9D5}" srcOrd="29" destOrd="0" presId="urn:microsoft.com/office/officeart/2005/8/layout/default"/>
    <dgm:cxn modelId="{ED42523B-74BC-4537-87F2-76CCB6836901}" type="presParOf" srcId="{5160F3CE-2AA0-4190-B0B5-23A57D4CCBBB}" destId="{2825DF63-293E-472D-AFE9-64D71C0114A7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AFFE00-6611-47F7-A915-E6F1D37B1F76}" type="doc">
      <dgm:prSet loTypeId="urn:microsoft.com/office/officeart/2005/8/layout/pyramid1" loCatId="pyramid" qsTypeId="urn:microsoft.com/office/officeart/2005/8/quickstyle/3d2" qsCatId="3D" csTypeId="urn:microsoft.com/office/officeart/2005/8/colors/accent1_2" csCatId="accent1" phldr="1"/>
      <dgm:spPr/>
    </dgm:pt>
    <dgm:pt modelId="{43AE94E8-8570-4D37-A043-085CB0A7CE84}">
      <dgm:prSet phldrT="[Text]"/>
      <dgm:spPr/>
      <dgm:t>
        <a:bodyPr/>
        <a:lstStyle/>
        <a:p>
          <a:pPr rtl="1"/>
          <a:r>
            <a:rPr lang="en-US" b="1" dirty="0"/>
            <a:t>GUI</a:t>
          </a:r>
          <a:endParaRPr lang="en-IL" b="1" dirty="0"/>
        </a:p>
      </dgm:t>
    </dgm:pt>
    <dgm:pt modelId="{6A5ADBFC-381B-4519-B376-48450F67472C}" type="parTrans" cxnId="{5A18C0B2-8BDA-4CCA-9059-53C58F977BD0}">
      <dgm:prSet/>
      <dgm:spPr/>
      <dgm:t>
        <a:bodyPr/>
        <a:lstStyle/>
        <a:p>
          <a:endParaRPr lang="en-IL"/>
        </a:p>
      </dgm:t>
    </dgm:pt>
    <dgm:pt modelId="{5569A48D-9D57-4CCA-9FD1-35F501202FEA}" type="sibTrans" cxnId="{5A18C0B2-8BDA-4CCA-9059-53C58F977BD0}">
      <dgm:prSet/>
      <dgm:spPr/>
      <dgm:t>
        <a:bodyPr/>
        <a:lstStyle/>
        <a:p>
          <a:endParaRPr lang="en-IL"/>
        </a:p>
      </dgm:t>
    </dgm:pt>
    <dgm:pt modelId="{0CEDA336-6053-4BA8-97F7-C32B77DE5C45}">
      <dgm:prSet phldrT="[Text]"/>
      <dgm:spPr/>
      <dgm:t>
        <a:bodyPr/>
        <a:lstStyle/>
        <a:p>
          <a:pPr rtl="1"/>
          <a:r>
            <a:rPr lang="en-US" b="1" dirty="0"/>
            <a:t>Usability tests</a:t>
          </a:r>
          <a:endParaRPr lang="en-IL" b="1" dirty="0"/>
        </a:p>
      </dgm:t>
    </dgm:pt>
    <dgm:pt modelId="{633DB05A-9F28-4393-BC29-81972CF97D51}" type="parTrans" cxnId="{6B7E2E02-6C78-4ADC-8B31-012CF2FC645E}">
      <dgm:prSet/>
      <dgm:spPr/>
      <dgm:t>
        <a:bodyPr/>
        <a:lstStyle/>
        <a:p>
          <a:endParaRPr lang="en-IL"/>
        </a:p>
      </dgm:t>
    </dgm:pt>
    <dgm:pt modelId="{BE826ADB-0514-4FAA-BF2B-CBAB311D8D82}" type="sibTrans" cxnId="{6B7E2E02-6C78-4ADC-8B31-012CF2FC645E}">
      <dgm:prSet/>
      <dgm:spPr/>
      <dgm:t>
        <a:bodyPr/>
        <a:lstStyle/>
        <a:p>
          <a:endParaRPr lang="en-IL"/>
        </a:p>
      </dgm:t>
    </dgm:pt>
    <dgm:pt modelId="{AC7FAD2E-665F-4D16-8240-9A6974CB8F04}">
      <dgm:prSet phldrT="[Text]"/>
      <dgm:spPr/>
      <dgm:t>
        <a:bodyPr/>
        <a:lstStyle/>
        <a:p>
          <a:pPr rtl="1"/>
          <a:r>
            <a:rPr lang="en-US" b="1" dirty="0"/>
            <a:t>Functional tests</a:t>
          </a:r>
          <a:endParaRPr lang="en-IL" b="1" dirty="0"/>
        </a:p>
      </dgm:t>
    </dgm:pt>
    <dgm:pt modelId="{FEB64F64-EBB8-4F02-B77A-29DB798C1B87}" type="parTrans" cxnId="{6A1AFD52-D23B-4689-8672-21CB9E75A94C}">
      <dgm:prSet/>
      <dgm:spPr/>
      <dgm:t>
        <a:bodyPr/>
        <a:lstStyle/>
        <a:p>
          <a:endParaRPr lang="en-IL"/>
        </a:p>
      </dgm:t>
    </dgm:pt>
    <dgm:pt modelId="{554630C5-9C3D-4A63-A654-BC0B54F959CF}" type="sibTrans" cxnId="{6A1AFD52-D23B-4689-8672-21CB9E75A94C}">
      <dgm:prSet/>
      <dgm:spPr/>
      <dgm:t>
        <a:bodyPr/>
        <a:lstStyle/>
        <a:p>
          <a:endParaRPr lang="en-IL"/>
        </a:p>
      </dgm:t>
    </dgm:pt>
    <dgm:pt modelId="{AC702CFC-3CF5-4C9B-9789-F0BA0396B578}">
      <dgm:prSet phldrT="[Text]"/>
      <dgm:spPr/>
      <dgm:t>
        <a:bodyPr/>
        <a:lstStyle/>
        <a:p>
          <a:pPr rtl="1"/>
          <a:r>
            <a:rPr lang="en-IL" b="1" dirty="0"/>
            <a:t>C.R.U.D</a:t>
          </a:r>
        </a:p>
      </dgm:t>
    </dgm:pt>
    <dgm:pt modelId="{950BA6EE-FD2F-4CC3-8ED6-B1C8093CDD2D}" type="parTrans" cxnId="{214E390F-43C7-45E6-B528-A4FD3C2AF63B}">
      <dgm:prSet/>
      <dgm:spPr/>
      <dgm:t>
        <a:bodyPr/>
        <a:lstStyle/>
        <a:p>
          <a:endParaRPr lang="en-IL"/>
        </a:p>
      </dgm:t>
    </dgm:pt>
    <dgm:pt modelId="{628925CD-B617-43B7-92C0-09CE45EFFDD1}" type="sibTrans" cxnId="{214E390F-43C7-45E6-B528-A4FD3C2AF63B}">
      <dgm:prSet/>
      <dgm:spPr/>
      <dgm:t>
        <a:bodyPr/>
        <a:lstStyle/>
        <a:p>
          <a:endParaRPr lang="en-IL"/>
        </a:p>
      </dgm:t>
    </dgm:pt>
    <dgm:pt modelId="{1D15C2F0-EECC-4B8B-91AC-98A7BB0367F2}">
      <dgm:prSet phldrT="[Text]"/>
      <dgm:spPr/>
      <dgm:t>
        <a:bodyPr/>
        <a:lstStyle/>
        <a:p>
          <a:pPr rtl="1"/>
          <a:r>
            <a:rPr lang="en-US" b="1" dirty="0"/>
            <a:t>Boundary values tests </a:t>
          </a:r>
          <a:endParaRPr lang="en-IL" b="1" dirty="0"/>
        </a:p>
      </dgm:t>
    </dgm:pt>
    <dgm:pt modelId="{C2498745-42F0-4B1E-97D5-92D6BDB091AA}" type="parTrans" cxnId="{B6F6689A-5E3E-4CE5-8991-9B5F2509426B}">
      <dgm:prSet/>
      <dgm:spPr/>
      <dgm:t>
        <a:bodyPr/>
        <a:lstStyle/>
        <a:p>
          <a:endParaRPr lang="en-IL"/>
        </a:p>
      </dgm:t>
    </dgm:pt>
    <dgm:pt modelId="{77302AB1-93C3-4D2E-BEF7-E3B62D8D7B9E}" type="sibTrans" cxnId="{B6F6689A-5E3E-4CE5-8991-9B5F2509426B}">
      <dgm:prSet/>
      <dgm:spPr/>
      <dgm:t>
        <a:bodyPr/>
        <a:lstStyle/>
        <a:p>
          <a:endParaRPr lang="en-IL"/>
        </a:p>
      </dgm:t>
    </dgm:pt>
    <dgm:pt modelId="{1178F8D5-E884-4F36-BBDC-27F430DD05D1}">
      <dgm:prSet phldrT="[Text]"/>
      <dgm:spPr/>
      <dgm:t>
        <a:bodyPr/>
        <a:lstStyle/>
        <a:p>
          <a:pPr rtl="1"/>
          <a:r>
            <a:rPr lang="en-US" b="1" dirty="0"/>
            <a:t>Compatibility tests </a:t>
          </a:r>
          <a:endParaRPr lang="en-IL" b="1" dirty="0"/>
        </a:p>
      </dgm:t>
    </dgm:pt>
    <dgm:pt modelId="{7537492A-1872-4BB3-9FA6-36BE521F2D7E}" type="parTrans" cxnId="{90627ACA-A83B-4F0F-B7EC-728FB9B9969F}">
      <dgm:prSet/>
      <dgm:spPr/>
      <dgm:t>
        <a:bodyPr/>
        <a:lstStyle/>
        <a:p>
          <a:endParaRPr lang="en-IL"/>
        </a:p>
      </dgm:t>
    </dgm:pt>
    <dgm:pt modelId="{9B9530C5-81B1-4918-A8BB-0CED9F45FB27}" type="sibTrans" cxnId="{90627ACA-A83B-4F0F-B7EC-728FB9B9969F}">
      <dgm:prSet/>
      <dgm:spPr/>
      <dgm:t>
        <a:bodyPr/>
        <a:lstStyle/>
        <a:p>
          <a:endParaRPr lang="en-IL"/>
        </a:p>
      </dgm:t>
    </dgm:pt>
    <dgm:pt modelId="{9269C562-CEAC-4BEB-BAF0-B1D9B9D9C956}">
      <dgm:prSet phldrT="[Text]"/>
      <dgm:spPr/>
      <dgm:t>
        <a:bodyPr/>
        <a:lstStyle/>
        <a:p>
          <a:pPr rtl="1"/>
          <a:r>
            <a:rPr lang="en-US" b="1" dirty="0"/>
            <a:t>Security tests </a:t>
          </a:r>
          <a:endParaRPr lang="en-IL" b="1" dirty="0"/>
        </a:p>
      </dgm:t>
    </dgm:pt>
    <dgm:pt modelId="{0C0A1F6D-2BFF-450F-840C-76B145AD50AA}" type="parTrans" cxnId="{E4B92293-5F69-49C9-BAEC-B60BD6D05110}">
      <dgm:prSet/>
      <dgm:spPr/>
      <dgm:t>
        <a:bodyPr/>
        <a:lstStyle/>
        <a:p>
          <a:endParaRPr lang="en-IL"/>
        </a:p>
      </dgm:t>
    </dgm:pt>
    <dgm:pt modelId="{E2E455D7-359B-4638-AE8F-9AD528722851}" type="sibTrans" cxnId="{E4B92293-5F69-49C9-BAEC-B60BD6D05110}">
      <dgm:prSet/>
      <dgm:spPr/>
      <dgm:t>
        <a:bodyPr/>
        <a:lstStyle/>
        <a:p>
          <a:endParaRPr lang="en-IL"/>
        </a:p>
      </dgm:t>
    </dgm:pt>
    <dgm:pt modelId="{B7B9B9DF-2525-4767-AE36-74D7CD4413B3}">
      <dgm:prSet phldrT="[Text]"/>
      <dgm:spPr/>
      <dgm:t>
        <a:bodyPr/>
        <a:lstStyle/>
        <a:p>
          <a:pPr rtl="1"/>
          <a:r>
            <a:rPr lang="en-US" b="1" dirty="0"/>
            <a:t>Interface</a:t>
          </a:r>
          <a:endParaRPr lang="en-IL" b="1" dirty="0"/>
        </a:p>
      </dgm:t>
    </dgm:pt>
    <dgm:pt modelId="{CC8308D9-6AA2-4A4B-978D-452AF45135E7}" type="parTrans" cxnId="{10D57393-DD33-4449-9929-62BF1AEC9310}">
      <dgm:prSet/>
      <dgm:spPr/>
      <dgm:t>
        <a:bodyPr/>
        <a:lstStyle/>
        <a:p>
          <a:endParaRPr lang="en-IL"/>
        </a:p>
      </dgm:t>
    </dgm:pt>
    <dgm:pt modelId="{81224253-DEC7-4198-8DA3-958F983CF39A}" type="sibTrans" cxnId="{10D57393-DD33-4449-9929-62BF1AEC9310}">
      <dgm:prSet/>
      <dgm:spPr/>
      <dgm:t>
        <a:bodyPr/>
        <a:lstStyle/>
        <a:p>
          <a:endParaRPr lang="en-IL"/>
        </a:p>
      </dgm:t>
    </dgm:pt>
    <dgm:pt modelId="{1982D5DD-296F-43EE-B710-8074B7646C3A}">
      <dgm:prSet phldrT="[Text]"/>
      <dgm:spPr/>
      <dgm:t>
        <a:bodyPr/>
        <a:lstStyle/>
        <a:p>
          <a:pPr rtl="1"/>
          <a:r>
            <a:rPr lang="en-US" b="1" dirty="0"/>
            <a:t>Integration</a:t>
          </a:r>
          <a:endParaRPr lang="en-IL" b="1" dirty="0"/>
        </a:p>
      </dgm:t>
    </dgm:pt>
    <dgm:pt modelId="{9670B82F-819F-4955-9DB5-6D94D632A1F6}" type="parTrans" cxnId="{C7DD2EBC-F796-4E0C-A712-AFC3286AC475}">
      <dgm:prSet/>
      <dgm:spPr/>
      <dgm:t>
        <a:bodyPr/>
        <a:lstStyle/>
        <a:p>
          <a:endParaRPr lang="en-IL"/>
        </a:p>
      </dgm:t>
    </dgm:pt>
    <dgm:pt modelId="{2DFAC993-7D82-4B77-B48C-A86B04AB89E1}" type="sibTrans" cxnId="{C7DD2EBC-F796-4E0C-A712-AFC3286AC475}">
      <dgm:prSet/>
      <dgm:spPr/>
      <dgm:t>
        <a:bodyPr/>
        <a:lstStyle/>
        <a:p>
          <a:endParaRPr lang="en-IL"/>
        </a:p>
      </dgm:t>
    </dgm:pt>
    <dgm:pt modelId="{6ED698B7-216C-4757-88B0-8B3AAA762F56}">
      <dgm:prSet phldrT="[Text]"/>
      <dgm:spPr/>
      <dgm:t>
        <a:bodyPr/>
        <a:lstStyle/>
        <a:p>
          <a:pPr rtl="1"/>
          <a:r>
            <a:rPr lang="en-US" b="1" dirty="0"/>
            <a:t>Performance</a:t>
          </a:r>
          <a:endParaRPr lang="en-IL" b="1" dirty="0"/>
        </a:p>
      </dgm:t>
    </dgm:pt>
    <dgm:pt modelId="{22EFBA3A-1EEB-4299-85CA-968770997A5A}" type="parTrans" cxnId="{87207409-DC97-4BD5-85C7-A8A12DC84CCB}">
      <dgm:prSet/>
      <dgm:spPr/>
      <dgm:t>
        <a:bodyPr/>
        <a:lstStyle/>
        <a:p>
          <a:endParaRPr lang="en-IL"/>
        </a:p>
      </dgm:t>
    </dgm:pt>
    <dgm:pt modelId="{DBFB07A2-2B3A-4EDA-9989-8A44856E7A2F}" type="sibTrans" cxnId="{87207409-DC97-4BD5-85C7-A8A12DC84CCB}">
      <dgm:prSet/>
      <dgm:spPr/>
      <dgm:t>
        <a:bodyPr/>
        <a:lstStyle/>
        <a:p>
          <a:endParaRPr lang="en-IL"/>
        </a:p>
      </dgm:t>
    </dgm:pt>
    <dgm:pt modelId="{71C3904E-3A9E-4D64-B63E-BD7270BD6592}">
      <dgm:prSet phldrT="[Text]"/>
      <dgm:spPr/>
      <dgm:t>
        <a:bodyPr/>
        <a:lstStyle/>
        <a:p>
          <a:pPr rtl="1"/>
          <a:r>
            <a:rPr lang="en-IL" b="1" dirty="0"/>
            <a:t>Load</a:t>
          </a:r>
        </a:p>
      </dgm:t>
    </dgm:pt>
    <dgm:pt modelId="{E4A8D63C-3826-47DB-B1A2-18CE9FB55ADA}" type="parTrans" cxnId="{3E66FED9-0D03-4CCE-9CE5-8212A3075013}">
      <dgm:prSet/>
      <dgm:spPr/>
      <dgm:t>
        <a:bodyPr/>
        <a:lstStyle/>
        <a:p>
          <a:endParaRPr lang="en-IL"/>
        </a:p>
      </dgm:t>
    </dgm:pt>
    <dgm:pt modelId="{DF1FE15D-DBB3-4EC0-A2F7-704382324CE5}" type="sibTrans" cxnId="{3E66FED9-0D03-4CCE-9CE5-8212A3075013}">
      <dgm:prSet/>
      <dgm:spPr/>
      <dgm:t>
        <a:bodyPr/>
        <a:lstStyle/>
        <a:p>
          <a:endParaRPr lang="en-IL"/>
        </a:p>
      </dgm:t>
    </dgm:pt>
    <dgm:pt modelId="{AEAACF60-98A9-4DD6-9554-BF9B0A014B46}" type="pres">
      <dgm:prSet presAssocID="{ABAFFE00-6611-47F7-A915-E6F1D37B1F76}" presName="Name0" presStyleCnt="0">
        <dgm:presLayoutVars>
          <dgm:dir/>
          <dgm:animLvl val="lvl"/>
          <dgm:resizeHandles val="exact"/>
        </dgm:presLayoutVars>
      </dgm:prSet>
      <dgm:spPr/>
    </dgm:pt>
    <dgm:pt modelId="{A37E8F0A-04C4-4E51-88DC-11743651DD5E}" type="pres">
      <dgm:prSet presAssocID="{43AE94E8-8570-4D37-A043-085CB0A7CE84}" presName="Name8" presStyleCnt="0"/>
      <dgm:spPr/>
    </dgm:pt>
    <dgm:pt modelId="{C56DF546-F0D7-44E9-814E-B6813334BD33}" type="pres">
      <dgm:prSet presAssocID="{43AE94E8-8570-4D37-A043-085CB0A7CE84}" presName="level" presStyleLbl="node1" presStyleIdx="0" presStyleCnt="11">
        <dgm:presLayoutVars>
          <dgm:chMax val="1"/>
          <dgm:bulletEnabled val="1"/>
        </dgm:presLayoutVars>
      </dgm:prSet>
      <dgm:spPr/>
    </dgm:pt>
    <dgm:pt modelId="{4C35806E-C48F-421F-85F5-240D2A4B4E50}" type="pres">
      <dgm:prSet presAssocID="{43AE94E8-8570-4D37-A043-085CB0A7CE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5D6102-BFA4-4E12-991B-7E16B4B2FB63}" type="pres">
      <dgm:prSet presAssocID="{0CEDA336-6053-4BA8-97F7-C32B77DE5C45}" presName="Name8" presStyleCnt="0"/>
      <dgm:spPr/>
    </dgm:pt>
    <dgm:pt modelId="{B3D1CB37-1D61-4BC4-ABDC-48C618AC8C24}" type="pres">
      <dgm:prSet presAssocID="{0CEDA336-6053-4BA8-97F7-C32B77DE5C45}" presName="level" presStyleLbl="node1" presStyleIdx="1" presStyleCnt="11">
        <dgm:presLayoutVars>
          <dgm:chMax val="1"/>
          <dgm:bulletEnabled val="1"/>
        </dgm:presLayoutVars>
      </dgm:prSet>
      <dgm:spPr/>
    </dgm:pt>
    <dgm:pt modelId="{66E8C2A8-FC82-417A-B2AD-C367DE096E35}" type="pres">
      <dgm:prSet presAssocID="{0CEDA336-6053-4BA8-97F7-C32B77DE5C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946C0F-809C-4248-9703-0E1F09911CEF}" type="pres">
      <dgm:prSet presAssocID="{AC7FAD2E-665F-4D16-8240-9A6974CB8F04}" presName="Name8" presStyleCnt="0"/>
      <dgm:spPr/>
    </dgm:pt>
    <dgm:pt modelId="{E6EADBA3-FC04-40FF-B8D3-BB6440755563}" type="pres">
      <dgm:prSet presAssocID="{AC7FAD2E-665F-4D16-8240-9A6974CB8F04}" presName="level" presStyleLbl="node1" presStyleIdx="2" presStyleCnt="11">
        <dgm:presLayoutVars>
          <dgm:chMax val="1"/>
          <dgm:bulletEnabled val="1"/>
        </dgm:presLayoutVars>
      </dgm:prSet>
      <dgm:spPr/>
    </dgm:pt>
    <dgm:pt modelId="{9F6A37E2-77D0-45C2-934F-6D526AE89055}" type="pres">
      <dgm:prSet presAssocID="{AC7FAD2E-665F-4D16-8240-9A6974CB8F0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C50156-5843-4427-94F3-508FAAE62B7F}" type="pres">
      <dgm:prSet presAssocID="{1D15C2F0-EECC-4B8B-91AC-98A7BB0367F2}" presName="Name8" presStyleCnt="0"/>
      <dgm:spPr/>
    </dgm:pt>
    <dgm:pt modelId="{44F6B1A8-2927-4863-BC9F-8378223EF739}" type="pres">
      <dgm:prSet presAssocID="{1D15C2F0-EECC-4B8B-91AC-98A7BB0367F2}" presName="level" presStyleLbl="node1" presStyleIdx="3" presStyleCnt="11">
        <dgm:presLayoutVars>
          <dgm:chMax val="1"/>
          <dgm:bulletEnabled val="1"/>
        </dgm:presLayoutVars>
      </dgm:prSet>
      <dgm:spPr/>
    </dgm:pt>
    <dgm:pt modelId="{FE197D56-E572-4D6C-83D9-D0018CDF9F9C}" type="pres">
      <dgm:prSet presAssocID="{1D15C2F0-EECC-4B8B-91AC-98A7BB0367F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B27997E-D991-4CB5-B0C3-EB781C500596}" type="pres">
      <dgm:prSet presAssocID="{1178F8D5-E884-4F36-BBDC-27F430DD05D1}" presName="Name8" presStyleCnt="0"/>
      <dgm:spPr/>
    </dgm:pt>
    <dgm:pt modelId="{9DB03096-9AC9-4BF9-81F3-1FBAA152EDC5}" type="pres">
      <dgm:prSet presAssocID="{1178F8D5-E884-4F36-BBDC-27F430DD05D1}" presName="level" presStyleLbl="node1" presStyleIdx="4" presStyleCnt="11">
        <dgm:presLayoutVars>
          <dgm:chMax val="1"/>
          <dgm:bulletEnabled val="1"/>
        </dgm:presLayoutVars>
      </dgm:prSet>
      <dgm:spPr/>
    </dgm:pt>
    <dgm:pt modelId="{54A4ECE7-D93F-4B9A-A8A3-EB934F107AB2}" type="pres">
      <dgm:prSet presAssocID="{1178F8D5-E884-4F36-BBDC-27F430DD05D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0FCF628-2271-4AF8-B993-8C4B4D695219}" type="pres">
      <dgm:prSet presAssocID="{9269C562-CEAC-4BEB-BAF0-B1D9B9D9C956}" presName="Name8" presStyleCnt="0"/>
      <dgm:spPr/>
    </dgm:pt>
    <dgm:pt modelId="{2DC9A076-45CD-467E-815F-CB492F1DC75B}" type="pres">
      <dgm:prSet presAssocID="{9269C562-CEAC-4BEB-BAF0-B1D9B9D9C956}" presName="level" presStyleLbl="node1" presStyleIdx="5" presStyleCnt="11">
        <dgm:presLayoutVars>
          <dgm:chMax val="1"/>
          <dgm:bulletEnabled val="1"/>
        </dgm:presLayoutVars>
      </dgm:prSet>
      <dgm:spPr/>
    </dgm:pt>
    <dgm:pt modelId="{95F04B82-99CD-4B52-A320-397E429A2302}" type="pres">
      <dgm:prSet presAssocID="{9269C562-CEAC-4BEB-BAF0-B1D9B9D9C9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FC08176-10B1-48D8-AFE2-2BFE1E057159}" type="pres">
      <dgm:prSet presAssocID="{B7B9B9DF-2525-4767-AE36-74D7CD4413B3}" presName="Name8" presStyleCnt="0"/>
      <dgm:spPr/>
    </dgm:pt>
    <dgm:pt modelId="{09BB34D6-0E2A-4565-A063-FC673B37FE52}" type="pres">
      <dgm:prSet presAssocID="{B7B9B9DF-2525-4767-AE36-74D7CD4413B3}" presName="level" presStyleLbl="node1" presStyleIdx="6" presStyleCnt="11">
        <dgm:presLayoutVars>
          <dgm:chMax val="1"/>
          <dgm:bulletEnabled val="1"/>
        </dgm:presLayoutVars>
      </dgm:prSet>
      <dgm:spPr/>
    </dgm:pt>
    <dgm:pt modelId="{E15E9D4B-B12B-4AB0-92C7-7342231F6F12}" type="pres">
      <dgm:prSet presAssocID="{B7B9B9DF-2525-4767-AE36-74D7CD4413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FE3B1AC-CDD3-45A8-BCAF-4E139B9E3C78}" type="pres">
      <dgm:prSet presAssocID="{1982D5DD-296F-43EE-B710-8074B7646C3A}" presName="Name8" presStyleCnt="0"/>
      <dgm:spPr/>
    </dgm:pt>
    <dgm:pt modelId="{EA62E472-D6AD-42F2-BEAB-97DD8A1FAC18}" type="pres">
      <dgm:prSet presAssocID="{1982D5DD-296F-43EE-B710-8074B7646C3A}" presName="level" presStyleLbl="node1" presStyleIdx="7" presStyleCnt="11">
        <dgm:presLayoutVars>
          <dgm:chMax val="1"/>
          <dgm:bulletEnabled val="1"/>
        </dgm:presLayoutVars>
      </dgm:prSet>
      <dgm:spPr/>
    </dgm:pt>
    <dgm:pt modelId="{E2AFCEBA-8FB7-4620-A623-7F76AD580F14}" type="pres">
      <dgm:prSet presAssocID="{1982D5DD-296F-43EE-B710-8074B7646C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E54619-BAD1-4109-8DF8-A9361EE31722}" type="pres">
      <dgm:prSet presAssocID="{6ED698B7-216C-4757-88B0-8B3AAA762F56}" presName="Name8" presStyleCnt="0"/>
      <dgm:spPr/>
    </dgm:pt>
    <dgm:pt modelId="{ADDF8A95-814B-4609-8964-6A139D3B5E6C}" type="pres">
      <dgm:prSet presAssocID="{6ED698B7-216C-4757-88B0-8B3AAA762F56}" presName="level" presStyleLbl="node1" presStyleIdx="8" presStyleCnt="11">
        <dgm:presLayoutVars>
          <dgm:chMax val="1"/>
          <dgm:bulletEnabled val="1"/>
        </dgm:presLayoutVars>
      </dgm:prSet>
      <dgm:spPr/>
    </dgm:pt>
    <dgm:pt modelId="{2131D11F-4D20-428C-B471-8AE8E515D779}" type="pres">
      <dgm:prSet presAssocID="{6ED698B7-216C-4757-88B0-8B3AAA762F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EA0C1B-C8F7-4F82-A396-426D201C040B}" type="pres">
      <dgm:prSet presAssocID="{71C3904E-3A9E-4D64-B63E-BD7270BD6592}" presName="Name8" presStyleCnt="0"/>
      <dgm:spPr/>
    </dgm:pt>
    <dgm:pt modelId="{22F0407A-88D1-4E20-BB5F-294DE6F2F7A9}" type="pres">
      <dgm:prSet presAssocID="{71C3904E-3A9E-4D64-B63E-BD7270BD6592}" presName="level" presStyleLbl="node1" presStyleIdx="9" presStyleCnt="11">
        <dgm:presLayoutVars>
          <dgm:chMax val="1"/>
          <dgm:bulletEnabled val="1"/>
        </dgm:presLayoutVars>
      </dgm:prSet>
      <dgm:spPr/>
    </dgm:pt>
    <dgm:pt modelId="{D8395AB6-AAB3-4B37-8068-171B24BB621F}" type="pres">
      <dgm:prSet presAssocID="{71C3904E-3A9E-4D64-B63E-BD7270BD659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452F30-E2A3-4AF7-8D3B-94072F7DD4C2}" type="pres">
      <dgm:prSet presAssocID="{AC702CFC-3CF5-4C9B-9789-F0BA0396B578}" presName="Name8" presStyleCnt="0"/>
      <dgm:spPr/>
    </dgm:pt>
    <dgm:pt modelId="{CA7AAD68-04F4-4BCC-B9D8-575796FE57A9}" type="pres">
      <dgm:prSet presAssocID="{AC702CFC-3CF5-4C9B-9789-F0BA0396B578}" presName="level" presStyleLbl="node1" presStyleIdx="10" presStyleCnt="11">
        <dgm:presLayoutVars>
          <dgm:chMax val="1"/>
          <dgm:bulletEnabled val="1"/>
        </dgm:presLayoutVars>
      </dgm:prSet>
      <dgm:spPr/>
    </dgm:pt>
    <dgm:pt modelId="{4E735530-9BA2-4B43-BDEE-9B613E9335AC}" type="pres">
      <dgm:prSet presAssocID="{AC702CFC-3CF5-4C9B-9789-F0BA0396B57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B7E2E02-6C78-4ADC-8B31-012CF2FC645E}" srcId="{ABAFFE00-6611-47F7-A915-E6F1D37B1F76}" destId="{0CEDA336-6053-4BA8-97F7-C32B77DE5C45}" srcOrd="1" destOrd="0" parTransId="{633DB05A-9F28-4393-BC29-81972CF97D51}" sibTransId="{BE826ADB-0514-4FAA-BF2B-CBAB311D8D82}"/>
    <dgm:cxn modelId="{AEDA5605-1EFD-4254-AC35-E185F8E6CC85}" type="presOf" srcId="{1982D5DD-296F-43EE-B710-8074B7646C3A}" destId="{EA62E472-D6AD-42F2-BEAB-97DD8A1FAC18}" srcOrd="0" destOrd="0" presId="urn:microsoft.com/office/officeart/2005/8/layout/pyramid1"/>
    <dgm:cxn modelId="{87207409-DC97-4BD5-85C7-A8A12DC84CCB}" srcId="{ABAFFE00-6611-47F7-A915-E6F1D37B1F76}" destId="{6ED698B7-216C-4757-88B0-8B3AAA762F56}" srcOrd="8" destOrd="0" parTransId="{22EFBA3A-1EEB-4299-85CA-968770997A5A}" sibTransId="{DBFB07A2-2B3A-4EDA-9989-8A44856E7A2F}"/>
    <dgm:cxn modelId="{214E390F-43C7-45E6-B528-A4FD3C2AF63B}" srcId="{ABAFFE00-6611-47F7-A915-E6F1D37B1F76}" destId="{AC702CFC-3CF5-4C9B-9789-F0BA0396B578}" srcOrd="10" destOrd="0" parTransId="{950BA6EE-FD2F-4CC3-8ED6-B1C8093CDD2D}" sibTransId="{628925CD-B617-43B7-92C0-09CE45EFFDD1}"/>
    <dgm:cxn modelId="{655DA723-5C5E-4B7D-AC9E-A22FB16911AA}" type="presOf" srcId="{0CEDA336-6053-4BA8-97F7-C32B77DE5C45}" destId="{B3D1CB37-1D61-4BC4-ABDC-48C618AC8C24}" srcOrd="0" destOrd="0" presId="urn:microsoft.com/office/officeart/2005/8/layout/pyramid1"/>
    <dgm:cxn modelId="{374E0F32-15B1-48A0-8EFC-9ECB5C49FB05}" type="presOf" srcId="{B7B9B9DF-2525-4767-AE36-74D7CD4413B3}" destId="{E15E9D4B-B12B-4AB0-92C7-7342231F6F12}" srcOrd="1" destOrd="0" presId="urn:microsoft.com/office/officeart/2005/8/layout/pyramid1"/>
    <dgm:cxn modelId="{EB6D1D3D-586C-4550-9423-FA7A61FA4D54}" type="presOf" srcId="{1D15C2F0-EECC-4B8B-91AC-98A7BB0367F2}" destId="{44F6B1A8-2927-4863-BC9F-8378223EF739}" srcOrd="0" destOrd="0" presId="urn:microsoft.com/office/officeart/2005/8/layout/pyramid1"/>
    <dgm:cxn modelId="{58F5986B-A0EB-450E-AA31-1901C8C88C40}" type="presOf" srcId="{ABAFFE00-6611-47F7-A915-E6F1D37B1F76}" destId="{AEAACF60-98A9-4DD6-9554-BF9B0A014B46}" srcOrd="0" destOrd="0" presId="urn:microsoft.com/office/officeart/2005/8/layout/pyramid1"/>
    <dgm:cxn modelId="{582DAC4E-036C-41EE-B67F-1507883980F0}" type="presOf" srcId="{B7B9B9DF-2525-4767-AE36-74D7CD4413B3}" destId="{09BB34D6-0E2A-4565-A063-FC673B37FE52}" srcOrd="0" destOrd="0" presId="urn:microsoft.com/office/officeart/2005/8/layout/pyramid1"/>
    <dgm:cxn modelId="{6A1AFD52-D23B-4689-8672-21CB9E75A94C}" srcId="{ABAFFE00-6611-47F7-A915-E6F1D37B1F76}" destId="{AC7FAD2E-665F-4D16-8240-9A6974CB8F04}" srcOrd="2" destOrd="0" parTransId="{FEB64F64-EBB8-4F02-B77A-29DB798C1B87}" sibTransId="{554630C5-9C3D-4A63-A654-BC0B54F959CF}"/>
    <dgm:cxn modelId="{E14ED877-ED7B-4358-BD56-ABF0B4147A80}" type="presOf" srcId="{AC702CFC-3CF5-4C9B-9789-F0BA0396B578}" destId="{CA7AAD68-04F4-4BCC-B9D8-575796FE57A9}" srcOrd="0" destOrd="0" presId="urn:microsoft.com/office/officeart/2005/8/layout/pyramid1"/>
    <dgm:cxn modelId="{21D19085-977D-4136-B461-BD0D1F34A41C}" type="presOf" srcId="{43AE94E8-8570-4D37-A043-085CB0A7CE84}" destId="{C56DF546-F0D7-44E9-814E-B6813334BD33}" srcOrd="0" destOrd="0" presId="urn:microsoft.com/office/officeart/2005/8/layout/pyramid1"/>
    <dgm:cxn modelId="{E4B92293-5F69-49C9-BAEC-B60BD6D05110}" srcId="{ABAFFE00-6611-47F7-A915-E6F1D37B1F76}" destId="{9269C562-CEAC-4BEB-BAF0-B1D9B9D9C956}" srcOrd="5" destOrd="0" parTransId="{0C0A1F6D-2BFF-450F-840C-76B145AD50AA}" sibTransId="{E2E455D7-359B-4638-AE8F-9AD528722851}"/>
    <dgm:cxn modelId="{10D57393-DD33-4449-9929-62BF1AEC9310}" srcId="{ABAFFE00-6611-47F7-A915-E6F1D37B1F76}" destId="{B7B9B9DF-2525-4767-AE36-74D7CD4413B3}" srcOrd="6" destOrd="0" parTransId="{CC8308D9-6AA2-4A4B-978D-452AF45135E7}" sibTransId="{81224253-DEC7-4198-8DA3-958F983CF39A}"/>
    <dgm:cxn modelId="{EAA80698-BE10-423F-9404-E5F98EF46B08}" type="presOf" srcId="{43AE94E8-8570-4D37-A043-085CB0A7CE84}" destId="{4C35806E-C48F-421F-85F5-240D2A4B4E50}" srcOrd="1" destOrd="0" presId="urn:microsoft.com/office/officeart/2005/8/layout/pyramid1"/>
    <dgm:cxn modelId="{B6F6689A-5E3E-4CE5-8991-9B5F2509426B}" srcId="{ABAFFE00-6611-47F7-A915-E6F1D37B1F76}" destId="{1D15C2F0-EECC-4B8B-91AC-98A7BB0367F2}" srcOrd="3" destOrd="0" parTransId="{C2498745-42F0-4B1E-97D5-92D6BDB091AA}" sibTransId="{77302AB1-93C3-4D2E-BEF7-E3B62D8D7B9E}"/>
    <dgm:cxn modelId="{301C6C9C-7D82-445F-A9A6-0FA946EF744C}" type="presOf" srcId="{1178F8D5-E884-4F36-BBDC-27F430DD05D1}" destId="{9DB03096-9AC9-4BF9-81F3-1FBAA152EDC5}" srcOrd="0" destOrd="0" presId="urn:microsoft.com/office/officeart/2005/8/layout/pyramid1"/>
    <dgm:cxn modelId="{268351A2-DBB0-4E37-9335-CBB1F5E44D8D}" type="presOf" srcId="{AC7FAD2E-665F-4D16-8240-9A6974CB8F04}" destId="{E6EADBA3-FC04-40FF-B8D3-BB6440755563}" srcOrd="0" destOrd="0" presId="urn:microsoft.com/office/officeart/2005/8/layout/pyramid1"/>
    <dgm:cxn modelId="{A7757BA5-E6B4-4D38-9FF5-E9CA78C44EAE}" type="presOf" srcId="{6ED698B7-216C-4757-88B0-8B3AAA762F56}" destId="{2131D11F-4D20-428C-B471-8AE8E515D779}" srcOrd="1" destOrd="0" presId="urn:microsoft.com/office/officeart/2005/8/layout/pyramid1"/>
    <dgm:cxn modelId="{57E677B0-E163-466F-BDE4-FAFAA10D10D2}" type="presOf" srcId="{6ED698B7-216C-4757-88B0-8B3AAA762F56}" destId="{ADDF8A95-814B-4609-8964-6A139D3B5E6C}" srcOrd="0" destOrd="0" presId="urn:microsoft.com/office/officeart/2005/8/layout/pyramid1"/>
    <dgm:cxn modelId="{5A18C0B2-8BDA-4CCA-9059-53C58F977BD0}" srcId="{ABAFFE00-6611-47F7-A915-E6F1D37B1F76}" destId="{43AE94E8-8570-4D37-A043-085CB0A7CE84}" srcOrd="0" destOrd="0" parTransId="{6A5ADBFC-381B-4519-B376-48450F67472C}" sibTransId="{5569A48D-9D57-4CCA-9FD1-35F501202FEA}"/>
    <dgm:cxn modelId="{C7DD2EBC-F796-4E0C-A712-AFC3286AC475}" srcId="{ABAFFE00-6611-47F7-A915-E6F1D37B1F76}" destId="{1982D5DD-296F-43EE-B710-8074B7646C3A}" srcOrd="7" destOrd="0" parTransId="{9670B82F-819F-4955-9DB5-6D94D632A1F6}" sibTransId="{2DFAC993-7D82-4B77-B48C-A86B04AB89E1}"/>
    <dgm:cxn modelId="{0F3E2BC3-B2C4-4F57-8BB3-066A7D969323}" type="presOf" srcId="{71C3904E-3A9E-4D64-B63E-BD7270BD6592}" destId="{D8395AB6-AAB3-4B37-8068-171B24BB621F}" srcOrd="1" destOrd="0" presId="urn:microsoft.com/office/officeart/2005/8/layout/pyramid1"/>
    <dgm:cxn modelId="{90627ACA-A83B-4F0F-B7EC-728FB9B9969F}" srcId="{ABAFFE00-6611-47F7-A915-E6F1D37B1F76}" destId="{1178F8D5-E884-4F36-BBDC-27F430DD05D1}" srcOrd="4" destOrd="0" parTransId="{7537492A-1872-4BB3-9FA6-36BE521F2D7E}" sibTransId="{9B9530C5-81B1-4918-A8BB-0CED9F45FB27}"/>
    <dgm:cxn modelId="{2F8042D8-DFC2-4C5A-9866-4A36278DF0E3}" type="presOf" srcId="{1D15C2F0-EECC-4B8B-91AC-98A7BB0367F2}" destId="{FE197D56-E572-4D6C-83D9-D0018CDF9F9C}" srcOrd="1" destOrd="0" presId="urn:microsoft.com/office/officeart/2005/8/layout/pyramid1"/>
    <dgm:cxn modelId="{3E66FED9-0D03-4CCE-9CE5-8212A3075013}" srcId="{ABAFFE00-6611-47F7-A915-E6F1D37B1F76}" destId="{71C3904E-3A9E-4D64-B63E-BD7270BD6592}" srcOrd="9" destOrd="0" parTransId="{E4A8D63C-3826-47DB-B1A2-18CE9FB55ADA}" sibTransId="{DF1FE15D-DBB3-4EC0-A2F7-704382324CE5}"/>
    <dgm:cxn modelId="{B7FB41DF-F08F-4989-B971-059B0DF96C0D}" type="presOf" srcId="{AC7FAD2E-665F-4D16-8240-9A6974CB8F04}" destId="{9F6A37E2-77D0-45C2-934F-6D526AE89055}" srcOrd="1" destOrd="0" presId="urn:microsoft.com/office/officeart/2005/8/layout/pyramid1"/>
    <dgm:cxn modelId="{63F456E0-2E1B-4E81-B5C8-7403067887C3}" type="presOf" srcId="{0CEDA336-6053-4BA8-97F7-C32B77DE5C45}" destId="{66E8C2A8-FC82-417A-B2AD-C367DE096E35}" srcOrd="1" destOrd="0" presId="urn:microsoft.com/office/officeart/2005/8/layout/pyramid1"/>
    <dgm:cxn modelId="{91DCECE6-70CD-4DAC-988A-55B4A6ED556B}" type="presOf" srcId="{71C3904E-3A9E-4D64-B63E-BD7270BD6592}" destId="{22F0407A-88D1-4E20-BB5F-294DE6F2F7A9}" srcOrd="0" destOrd="0" presId="urn:microsoft.com/office/officeart/2005/8/layout/pyramid1"/>
    <dgm:cxn modelId="{C168C0EA-0DE0-4BC2-8597-21E14C32E7B3}" type="presOf" srcId="{9269C562-CEAC-4BEB-BAF0-B1D9B9D9C956}" destId="{2DC9A076-45CD-467E-815F-CB492F1DC75B}" srcOrd="0" destOrd="0" presId="urn:microsoft.com/office/officeart/2005/8/layout/pyramid1"/>
    <dgm:cxn modelId="{19214BF0-8AA8-4CF9-B524-1E0E99772DD2}" type="presOf" srcId="{AC702CFC-3CF5-4C9B-9789-F0BA0396B578}" destId="{4E735530-9BA2-4B43-BDEE-9B613E9335AC}" srcOrd="1" destOrd="0" presId="urn:microsoft.com/office/officeart/2005/8/layout/pyramid1"/>
    <dgm:cxn modelId="{CD000DF2-E55F-408B-8F21-D4D21DF881B5}" type="presOf" srcId="{1178F8D5-E884-4F36-BBDC-27F430DD05D1}" destId="{54A4ECE7-D93F-4B9A-A8A3-EB934F107AB2}" srcOrd="1" destOrd="0" presId="urn:microsoft.com/office/officeart/2005/8/layout/pyramid1"/>
    <dgm:cxn modelId="{65C4A9F5-233F-4025-80ED-EE87F56C50FC}" type="presOf" srcId="{9269C562-CEAC-4BEB-BAF0-B1D9B9D9C956}" destId="{95F04B82-99CD-4B52-A320-397E429A2302}" srcOrd="1" destOrd="0" presId="urn:microsoft.com/office/officeart/2005/8/layout/pyramid1"/>
    <dgm:cxn modelId="{643A39F9-5DEB-46CA-88AA-A30E81FAB482}" type="presOf" srcId="{1982D5DD-296F-43EE-B710-8074B7646C3A}" destId="{E2AFCEBA-8FB7-4620-A623-7F76AD580F14}" srcOrd="1" destOrd="0" presId="urn:microsoft.com/office/officeart/2005/8/layout/pyramid1"/>
    <dgm:cxn modelId="{309D6141-8592-4E96-B585-833F6A61EE58}" type="presParOf" srcId="{AEAACF60-98A9-4DD6-9554-BF9B0A014B46}" destId="{A37E8F0A-04C4-4E51-88DC-11743651DD5E}" srcOrd="0" destOrd="0" presId="urn:microsoft.com/office/officeart/2005/8/layout/pyramid1"/>
    <dgm:cxn modelId="{2B0BBE68-E7C4-4871-8F56-315185B3C6DB}" type="presParOf" srcId="{A37E8F0A-04C4-4E51-88DC-11743651DD5E}" destId="{C56DF546-F0D7-44E9-814E-B6813334BD33}" srcOrd="0" destOrd="0" presId="urn:microsoft.com/office/officeart/2005/8/layout/pyramid1"/>
    <dgm:cxn modelId="{110108FC-1B8B-4F5B-A8DF-7F754DFD817A}" type="presParOf" srcId="{A37E8F0A-04C4-4E51-88DC-11743651DD5E}" destId="{4C35806E-C48F-421F-85F5-240D2A4B4E50}" srcOrd="1" destOrd="0" presId="urn:microsoft.com/office/officeart/2005/8/layout/pyramid1"/>
    <dgm:cxn modelId="{535AA447-9E2F-43EE-AE93-F211C6BD93AB}" type="presParOf" srcId="{AEAACF60-98A9-4DD6-9554-BF9B0A014B46}" destId="{C25D6102-BFA4-4E12-991B-7E16B4B2FB63}" srcOrd="1" destOrd="0" presId="urn:microsoft.com/office/officeart/2005/8/layout/pyramid1"/>
    <dgm:cxn modelId="{74201538-1712-4F37-87FB-3DC98E4F2C03}" type="presParOf" srcId="{C25D6102-BFA4-4E12-991B-7E16B4B2FB63}" destId="{B3D1CB37-1D61-4BC4-ABDC-48C618AC8C24}" srcOrd="0" destOrd="0" presId="urn:microsoft.com/office/officeart/2005/8/layout/pyramid1"/>
    <dgm:cxn modelId="{B996A53E-3454-4E83-8E99-F507C76290A6}" type="presParOf" srcId="{C25D6102-BFA4-4E12-991B-7E16B4B2FB63}" destId="{66E8C2A8-FC82-417A-B2AD-C367DE096E35}" srcOrd="1" destOrd="0" presId="urn:microsoft.com/office/officeart/2005/8/layout/pyramid1"/>
    <dgm:cxn modelId="{3DCC5955-377A-4F3A-91C3-80AD773B8596}" type="presParOf" srcId="{AEAACF60-98A9-4DD6-9554-BF9B0A014B46}" destId="{56946C0F-809C-4248-9703-0E1F09911CEF}" srcOrd="2" destOrd="0" presId="urn:microsoft.com/office/officeart/2005/8/layout/pyramid1"/>
    <dgm:cxn modelId="{B81F3D9B-851F-4903-9D81-5886CCA75498}" type="presParOf" srcId="{56946C0F-809C-4248-9703-0E1F09911CEF}" destId="{E6EADBA3-FC04-40FF-B8D3-BB6440755563}" srcOrd="0" destOrd="0" presId="urn:microsoft.com/office/officeart/2005/8/layout/pyramid1"/>
    <dgm:cxn modelId="{8A9437CE-37E9-4EF5-B4D3-86B8C2F64F35}" type="presParOf" srcId="{56946C0F-809C-4248-9703-0E1F09911CEF}" destId="{9F6A37E2-77D0-45C2-934F-6D526AE89055}" srcOrd="1" destOrd="0" presId="urn:microsoft.com/office/officeart/2005/8/layout/pyramid1"/>
    <dgm:cxn modelId="{9C6A0FD1-7C74-45B8-A8C2-F645F84329B6}" type="presParOf" srcId="{AEAACF60-98A9-4DD6-9554-BF9B0A014B46}" destId="{31C50156-5843-4427-94F3-508FAAE62B7F}" srcOrd="3" destOrd="0" presId="urn:microsoft.com/office/officeart/2005/8/layout/pyramid1"/>
    <dgm:cxn modelId="{54196A27-1F46-4BC0-8440-E275C61B7A98}" type="presParOf" srcId="{31C50156-5843-4427-94F3-508FAAE62B7F}" destId="{44F6B1A8-2927-4863-BC9F-8378223EF739}" srcOrd="0" destOrd="0" presId="urn:microsoft.com/office/officeart/2005/8/layout/pyramid1"/>
    <dgm:cxn modelId="{3954B826-FE65-4A49-82D9-1F3B6D7681C9}" type="presParOf" srcId="{31C50156-5843-4427-94F3-508FAAE62B7F}" destId="{FE197D56-E572-4D6C-83D9-D0018CDF9F9C}" srcOrd="1" destOrd="0" presId="urn:microsoft.com/office/officeart/2005/8/layout/pyramid1"/>
    <dgm:cxn modelId="{A5F6B176-2DF5-47BE-8967-A10A0DEF4136}" type="presParOf" srcId="{AEAACF60-98A9-4DD6-9554-BF9B0A014B46}" destId="{2B27997E-D991-4CB5-B0C3-EB781C500596}" srcOrd="4" destOrd="0" presId="urn:microsoft.com/office/officeart/2005/8/layout/pyramid1"/>
    <dgm:cxn modelId="{AD650604-8772-4025-83E1-01520DC44330}" type="presParOf" srcId="{2B27997E-D991-4CB5-B0C3-EB781C500596}" destId="{9DB03096-9AC9-4BF9-81F3-1FBAA152EDC5}" srcOrd="0" destOrd="0" presId="urn:microsoft.com/office/officeart/2005/8/layout/pyramid1"/>
    <dgm:cxn modelId="{36A5BC30-C982-4CFF-8EEF-20C5EB8B5181}" type="presParOf" srcId="{2B27997E-D991-4CB5-B0C3-EB781C500596}" destId="{54A4ECE7-D93F-4B9A-A8A3-EB934F107AB2}" srcOrd="1" destOrd="0" presId="urn:microsoft.com/office/officeart/2005/8/layout/pyramid1"/>
    <dgm:cxn modelId="{D5B41640-CD31-4B88-AA2A-D14DEBD2C9FC}" type="presParOf" srcId="{AEAACF60-98A9-4DD6-9554-BF9B0A014B46}" destId="{60FCF628-2271-4AF8-B993-8C4B4D695219}" srcOrd="5" destOrd="0" presId="urn:microsoft.com/office/officeart/2005/8/layout/pyramid1"/>
    <dgm:cxn modelId="{B63E449A-FF4D-4CDD-AEC8-AF1DC7EBFFE1}" type="presParOf" srcId="{60FCF628-2271-4AF8-B993-8C4B4D695219}" destId="{2DC9A076-45CD-467E-815F-CB492F1DC75B}" srcOrd="0" destOrd="0" presId="urn:microsoft.com/office/officeart/2005/8/layout/pyramid1"/>
    <dgm:cxn modelId="{C67AD042-001A-4861-9953-7DE9B3C22CAE}" type="presParOf" srcId="{60FCF628-2271-4AF8-B993-8C4B4D695219}" destId="{95F04B82-99CD-4B52-A320-397E429A2302}" srcOrd="1" destOrd="0" presId="urn:microsoft.com/office/officeart/2005/8/layout/pyramid1"/>
    <dgm:cxn modelId="{F65F12B4-D899-4A3E-B208-4FE202E9988A}" type="presParOf" srcId="{AEAACF60-98A9-4DD6-9554-BF9B0A014B46}" destId="{5FC08176-10B1-48D8-AFE2-2BFE1E057159}" srcOrd="6" destOrd="0" presId="urn:microsoft.com/office/officeart/2005/8/layout/pyramid1"/>
    <dgm:cxn modelId="{4C928445-A0D3-43BC-B355-1DF6E55CD995}" type="presParOf" srcId="{5FC08176-10B1-48D8-AFE2-2BFE1E057159}" destId="{09BB34D6-0E2A-4565-A063-FC673B37FE52}" srcOrd="0" destOrd="0" presId="urn:microsoft.com/office/officeart/2005/8/layout/pyramid1"/>
    <dgm:cxn modelId="{03A2F5E6-9887-489C-9768-A78E9778BA31}" type="presParOf" srcId="{5FC08176-10B1-48D8-AFE2-2BFE1E057159}" destId="{E15E9D4B-B12B-4AB0-92C7-7342231F6F12}" srcOrd="1" destOrd="0" presId="urn:microsoft.com/office/officeart/2005/8/layout/pyramid1"/>
    <dgm:cxn modelId="{3521EB1D-3108-4AC5-8F99-6BBBD5097654}" type="presParOf" srcId="{AEAACF60-98A9-4DD6-9554-BF9B0A014B46}" destId="{CFE3B1AC-CDD3-45A8-BCAF-4E139B9E3C78}" srcOrd="7" destOrd="0" presId="urn:microsoft.com/office/officeart/2005/8/layout/pyramid1"/>
    <dgm:cxn modelId="{DAA807D7-4AA6-4CE5-AC4C-101EB5402FFA}" type="presParOf" srcId="{CFE3B1AC-CDD3-45A8-BCAF-4E139B9E3C78}" destId="{EA62E472-D6AD-42F2-BEAB-97DD8A1FAC18}" srcOrd="0" destOrd="0" presId="urn:microsoft.com/office/officeart/2005/8/layout/pyramid1"/>
    <dgm:cxn modelId="{D6B08A45-2C1F-45C4-87EE-DE1B7750A5E0}" type="presParOf" srcId="{CFE3B1AC-CDD3-45A8-BCAF-4E139B9E3C78}" destId="{E2AFCEBA-8FB7-4620-A623-7F76AD580F14}" srcOrd="1" destOrd="0" presId="urn:microsoft.com/office/officeart/2005/8/layout/pyramid1"/>
    <dgm:cxn modelId="{4FF90176-11CD-45F9-AABB-DAE4C461865D}" type="presParOf" srcId="{AEAACF60-98A9-4DD6-9554-BF9B0A014B46}" destId="{5DE54619-BAD1-4109-8DF8-A9361EE31722}" srcOrd="8" destOrd="0" presId="urn:microsoft.com/office/officeart/2005/8/layout/pyramid1"/>
    <dgm:cxn modelId="{ECFF77F2-DDD3-41C9-BD00-1936255BBCFF}" type="presParOf" srcId="{5DE54619-BAD1-4109-8DF8-A9361EE31722}" destId="{ADDF8A95-814B-4609-8964-6A139D3B5E6C}" srcOrd="0" destOrd="0" presId="urn:microsoft.com/office/officeart/2005/8/layout/pyramid1"/>
    <dgm:cxn modelId="{3EDD72AB-8D6F-4E7B-BB7F-5E43E9E51707}" type="presParOf" srcId="{5DE54619-BAD1-4109-8DF8-A9361EE31722}" destId="{2131D11F-4D20-428C-B471-8AE8E515D779}" srcOrd="1" destOrd="0" presId="urn:microsoft.com/office/officeart/2005/8/layout/pyramid1"/>
    <dgm:cxn modelId="{5EBA2B78-DBC1-46FD-9464-921B35E890BA}" type="presParOf" srcId="{AEAACF60-98A9-4DD6-9554-BF9B0A014B46}" destId="{D2EA0C1B-C8F7-4F82-A396-426D201C040B}" srcOrd="9" destOrd="0" presId="urn:microsoft.com/office/officeart/2005/8/layout/pyramid1"/>
    <dgm:cxn modelId="{56C2B2FA-FC7B-4DD1-9E7F-AC325029C420}" type="presParOf" srcId="{D2EA0C1B-C8F7-4F82-A396-426D201C040B}" destId="{22F0407A-88D1-4E20-BB5F-294DE6F2F7A9}" srcOrd="0" destOrd="0" presId="urn:microsoft.com/office/officeart/2005/8/layout/pyramid1"/>
    <dgm:cxn modelId="{F7B3158E-D90F-46A5-A2B8-6904E118642F}" type="presParOf" srcId="{D2EA0C1B-C8F7-4F82-A396-426D201C040B}" destId="{D8395AB6-AAB3-4B37-8068-171B24BB621F}" srcOrd="1" destOrd="0" presId="urn:microsoft.com/office/officeart/2005/8/layout/pyramid1"/>
    <dgm:cxn modelId="{6F9651AF-DDC6-4CA3-8E57-6F029CDBFDC7}" type="presParOf" srcId="{AEAACF60-98A9-4DD6-9554-BF9B0A014B46}" destId="{AD452F30-E2A3-4AF7-8D3B-94072F7DD4C2}" srcOrd="10" destOrd="0" presId="urn:microsoft.com/office/officeart/2005/8/layout/pyramid1"/>
    <dgm:cxn modelId="{71A02091-08D9-44CA-AD07-41C5460CE87E}" type="presParOf" srcId="{AD452F30-E2A3-4AF7-8D3B-94072F7DD4C2}" destId="{CA7AAD68-04F4-4BCC-B9D8-575796FE57A9}" srcOrd="0" destOrd="0" presId="urn:microsoft.com/office/officeart/2005/8/layout/pyramid1"/>
    <dgm:cxn modelId="{212BDF6F-30D3-424F-A5F5-E0E7BEAF9743}" type="presParOf" srcId="{AD452F30-E2A3-4AF7-8D3B-94072F7DD4C2}" destId="{4E735530-9BA2-4B43-BDEE-9B613E9335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8EFF54-82F7-4728-A75F-21799D163CA9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B7B1EB73-D676-4BEF-8267-280C8259E072}">
      <dgm:prSet phldrT="[Text]"/>
      <dgm:spPr/>
      <dgm:t>
        <a:bodyPr/>
        <a:lstStyle/>
        <a:p>
          <a:r>
            <a:rPr lang="he-IL" dirty="0"/>
            <a:t>בדיקות שפיות</a:t>
          </a:r>
          <a:endParaRPr lang="en-IL" dirty="0"/>
        </a:p>
      </dgm:t>
    </dgm:pt>
    <dgm:pt modelId="{9C690A74-4B43-4249-881A-C78623A000E2}" type="parTrans" cxnId="{198218F4-C461-4573-A90D-ED5C6A9CDCD9}">
      <dgm:prSet/>
      <dgm:spPr/>
      <dgm:t>
        <a:bodyPr/>
        <a:lstStyle/>
        <a:p>
          <a:endParaRPr lang="en-IL"/>
        </a:p>
      </dgm:t>
    </dgm:pt>
    <dgm:pt modelId="{2F9D62C5-4C2D-4719-A20C-A898F1DACE91}" type="sibTrans" cxnId="{198218F4-C461-4573-A90D-ED5C6A9CDCD9}">
      <dgm:prSet/>
      <dgm:spPr/>
      <dgm:t>
        <a:bodyPr/>
        <a:lstStyle/>
        <a:p>
          <a:endParaRPr lang="en-IL"/>
        </a:p>
      </dgm:t>
    </dgm:pt>
    <dgm:pt modelId="{7014D484-810E-4B68-8B4F-54C9AF1AA01A}">
      <dgm:prSet phldrT="[Text]"/>
      <dgm:spPr/>
      <dgm:t>
        <a:bodyPr/>
        <a:lstStyle/>
        <a:p>
          <a:r>
            <a:rPr lang="he-IL" dirty="0"/>
            <a:t>בדיקות שפיות עברו בהצלחה</a:t>
          </a:r>
          <a:endParaRPr lang="en-IL" dirty="0"/>
        </a:p>
      </dgm:t>
    </dgm:pt>
    <dgm:pt modelId="{8992565C-C381-4432-B7CE-D0AD559F1ADF}" type="parTrans" cxnId="{9627BCAB-5FAA-47FA-AB59-1A13DD64890A}">
      <dgm:prSet/>
      <dgm:spPr/>
      <dgm:t>
        <a:bodyPr/>
        <a:lstStyle/>
        <a:p>
          <a:endParaRPr lang="en-IL"/>
        </a:p>
      </dgm:t>
    </dgm:pt>
    <dgm:pt modelId="{13B8AE45-47EA-4784-A37E-7DBB28AAF48B}" type="sibTrans" cxnId="{9627BCAB-5FAA-47FA-AB59-1A13DD64890A}">
      <dgm:prSet/>
      <dgm:spPr/>
      <dgm:t>
        <a:bodyPr/>
        <a:lstStyle/>
        <a:p>
          <a:endParaRPr lang="en-IL"/>
        </a:p>
      </dgm:t>
    </dgm:pt>
    <dgm:pt modelId="{9216FDB4-DFFF-410B-92F5-68590C063A44}">
      <dgm:prSet/>
      <dgm:spPr/>
      <dgm:t>
        <a:bodyPr/>
        <a:lstStyle/>
        <a:p>
          <a:pPr rtl="1"/>
          <a:r>
            <a:rPr lang="en-US">
              <a:latin typeface="David" panose="020E0502060401010101" pitchFamily="34" charset="-79"/>
              <a:cs typeface="David" panose="020E0502060401010101" pitchFamily="34" charset="-79"/>
            </a:rPr>
            <a:t>Gui, Security, Functionality, </a:t>
          </a:r>
          <a:r>
            <a:rPr lang="en-GB">
              <a:effectLst/>
              <a:latin typeface="David" panose="020E0502060401010101" pitchFamily="34" charset="-79"/>
              <a:ea typeface="Calibri" panose="020F0502020204030204" pitchFamily="34" charset="0"/>
            </a:rPr>
            <a:t>Usability</a:t>
          </a:r>
          <a:r>
            <a:rPr lang="en-US">
              <a:effectLst/>
              <a:latin typeface="David" panose="020E0502060401010101" pitchFamily="34" charset="-79"/>
              <a:ea typeface="Calibri" panose="020F0502020204030204" pitchFamily="34" charset="0"/>
            </a:rPr>
            <a:t>, </a:t>
          </a:r>
          <a:r>
            <a:rPr lang="en-GB">
              <a:effectLst/>
              <a:latin typeface="David" panose="020E0502060401010101" pitchFamily="34" charset="-79"/>
              <a:ea typeface="Calibri" panose="020F0502020204030204" pitchFamily="34" charset="0"/>
            </a:rPr>
            <a:t>Compatibility</a:t>
          </a:r>
          <a:endParaRPr lang="en-IL" dirty="0"/>
        </a:p>
      </dgm:t>
    </dgm:pt>
    <dgm:pt modelId="{FFC22273-A830-4FAF-BAF5-F7D7CC4BA81E}" type="parTrans" cxnId="{A310A330-7AFA-438E-9FAF-C071A7F2C284}">
      <dgm:prSet/>
      <dgm:spPr/>
      <dgm:t>
        <a:bodyPr/>
        <a:lstStyle/>
        <a:p>
          <a:endParaRPr lang="en-IL"/>
        </a:p>
      </dgm:t>
    </dgm:pt>
    <dgm:pt modelId="{90CAF270-4323-4C7C-BA0D-4F9D90D9F203}" type="sibTrans" cxnId="{A310A330-7AFA-438E-9FAF-C071A7F2C284}">
      <dgm:prSet/>
      <dgm:spPr/>
      <dgm:t>
        <a:bodyPr/>
        <a:lstStyle/>
        <a:p>
          <a:endParaRPr lang="en-IL"/>
        </a:p>
      </dgm:t>
    </dgm:pt>
    <dgm:pt modelId="{EBFF13C8-8E45-49EE-9C5A-08CC04742C26}" type="pres">
      <dgm:prSet presAssocID="{C38EFF54-82F7-4728-A75F-21799D163CA9}" presName="Name0" presStyleCnt="0">
        <dgm:presLayoutVars>
          <dgm:dir/>
          <dgm:resizeHandles val="exact"/>
        </dgm:presLayoutVars>
      </dgm:prSet>
      <dgm:spPr/>
    </dgm:pt>
    <dgm:pt modelId="{3F225BCB-681A-4805-B30E-7AE3BCCBED96}" type="pres">
      <dgm:prSet presAssocID="{B7B1EB73-D676-4BEF-8267-280C8259E072}" presName="node" presStyleLbl="node1" presStyleIdx="0" presStyleCnt="3">
        <dgm:presLayoutVars>
          <dgm:bulletEnabled val="1"/>
        </dgm:presLayoutVars>
      </dgm:prSet>
      <dgm:spPr/>
    </dgm:pt>
    <dgm:pt modelId="{8819ABEA-3BD9-4FC6-853F-36C3C3C52442}" type="pres">
      <dgm:prSet presAssocID="{2F9D62C5-4C2D-4719-A20C-A898F1DACE91}" presName="sibTrans" presStyleLbl="sibTrans2D1" presStyleIdx="0" presStyleCnt="2"/>
      <dgm:spPr/>
    </dgm:pt>
    <dgm:pt modelId="{EA92F85E-9FA5-4D93-A1DE-FACF08724AD7}" type="pres">
      <dgm:prSet presAssocID="{2F9D62C5-4C2D-4719-A20C-A898F1DACE91}" presName="connectorText" presStyleLbl="sibTrans2D1" presStyleIdx="0" presStyleCnt="2"/>
      <dgm:spPr/>
    </dgm:pt>
    <dgm:pt modelId="{485BD89C-E4C8-4641-B9FB-A3C2B4C1B7B9}" type="pres">
      <dgm:prSet presAssocID="{7014D484-810E-4B68-8B4F-54C9AF1AA01A}" presName="node" presStyleLbl="node1" presStyleIdx="1" presStyleCnt="3">
        <dgm:presLayoutVars>
          <dgm:bulletEnabled val="1"/>
        </dgm:presLayoutVars>
      </dgm:prSet>
      <dgm:spPr/>
    </dgm:pt>
    <dgm:pt modelId="{4376932C-EBCC-47E0-864C-C628B122C80A}" type="pres">
      <dgm:prSet presAssocID="{13B8AE45-47EA-4784-A37E-7DBB28AAF48B}" presName="sibTrans" presStyleLbl="sibTrans2D1" presStyleIdx="1" presStyleCnt="2"/>
      <dgm:spPr/>
    </dgm:pt>
    <dgm:pt modelId="{795A3B0A-B664-49AB-B046-37F8F2DDB253}" type="pres">
      <dgm:prSet presAssocID="{13B8AE45-47EA-4784-A37E-7DBB28AAF48B}" presName="connectorText" presStyleLbl="sibTrans2D1" presStyleIdx="1" presStyleCnt="2"/>
      <dgm:spPr/>
    </dgm:pt>
    <dgm:pt modelId="{6DD9065F-3C2B-4213-8158-E383CDDFC8D5}" type="pres">
      <dgm:prSet presAssocID="{9216FDB4-DFFF-410B-92F5-68590C063A44}" presName="node" presStyleLbl="node1" presStyleIdx="2" presStyleCnt="3" custScaleX="92146" custScaleY="112022" custLinFactNeighborX="-17406" custLinFactNeighborY="1549">
        <dgm:presLayoutVars>
          <dgm:bulletEnabled val="1"/>
        </dgm:presLayoutVars>
      </dgm:prSet>
      <dgm:spPr/>
    </dgm:pt>
  </dgm:ptLst>
  <dgm:cxnLst>
    <dgm:cxn modelId="{1ABC2505-137D-46E3-AC8F-F2B877458502}" type="presOf" srcId="{7014D484-810E-4B68-8B4F-54C9AF1AA01A}" destId="{485BD89C-E4C8-4641-B9FB-A3C2B4C1B7B9}" srcOrd="0" destOrd="0" presId="urn:microsoft.com/office/officeart/2005/8/layout/process1"/>
    <dgm:cxn modelId="{A310A330-7AFA-438E-9FAF-C071A7F2C284}" srcId="{C38EFF54-82F7-4728-A75F-21799D163CA9}" destId="{9216FDB4-DFFF-410B-92F5-68590C063A44}" srcOrd="2" destOrd="0" parTransId="{FFC22273-A830-4FAF-BAF5-F7D7CC4BA81E}" sibTransId="{90CAF270-4323-4C7C-BA0D-4F9D90D9F203}"/>
    <dgm:cxn modelId="{4D393854-6EDB-41A7-A578-9B75C8854D78}" type="presOf" srcId="{2F9D62C5-4C2D-4719-A20C-A898F1DACE91}" destId="{EA92F85E-9FA5-4D93-A1DE-FACF08724AD7}" srcOrd="1" destOrd="0" presId="urn:microsoft.com/office/officeart/2005/8/layout/process1"/>
    <dgm:cxn modelId="{FE33E281-49E7-47BC-98E1-9D8C73E138D5}" type="presOf" srcId="{9216FDB4-DFFF-410B-92F5-68590C063A44}" destId="{6DD9065F-3C2B-4213-8158-E383CDDFC8D5}" srcOrd="0" destOrd="0" presId="urn:microsoft.com/office/officeart/2005/8/layout/process1"/>
    <dgm:cxn modelId="{D2D02484-880B-41F2-90F1-7358FEE7E39B}" type="presOf" srcId="{C38EFF54-82F7-4728-A75F-21799D163CA9}" destId="{EBFF13C8-8E45-49EE-9C5A-08CC04742C26}" srcOrd="0" destOrd="0" presId="urn:microsoft.com/office/officeart/2005/8/layout/process1"/>
    <dgm:cxn modelId="{9627BCAB-5FAA-47FA-AB59-1A13DD64890A}" srcId="{C38EFF54-82F7-4728-A75F-21799D163CA9}" destId="{7014D484-810E-4B68-8B4F-54C9AF1AA01A}" srcOrd="1" destOrd="0" parTransId="{8992565C-C381-4432-B7CE-D0AD559F1ADF}" sibTransId="{13B8AE45-47EA-4784-A37E-7DBB28AAF48B}"/>
    <dgm:cxn modelId="{2E43F0B4-9386-4CAD-923B-A89DA474DD56}" type="presOf" srcId="{13B8AE45-47EA-4784-A37E-7DBB28AAF48B}" destId="{4376932C-EBCC-47E0-864C-C628B122C80A}" srcOrd="0" destOrd="0" presId="urn:microsoft.com/office/officeart/2005/8/layout/process1"/>
    <dgm:cxn modelId="{0E35EDEF-CE66-453E-B47A-3BCB852256F2}" type="presOf" srcId="{B7B1EB73-D676-4BEF-8267-280C8259E072}" destId="{3F225BCB-681A-4805-B30E-7AE3BCCBED96}" srcOrd="0" destOrd="0" presId="urn:microsoft.com/office/officeart/2005/8/layout/process1"/>
    <dgm:cxn modelId="{198218F4-C461-4573-A90D-ED5C6A9CDCD9}" srcId="{C38EFF54-82F7-4728-A75F-21799D163CA9}" destId="{B7B1EB73-D676-4BEF-8267-280C8259E072}" srcOrd="0" destOrd="0" parTransId="{9C690A74-4B43-4249-881A-C78623A000E2}" sibTransId="{2F9D62C5-4C2D-4719-A20C-A898F1DACE91}"/>
    <dgm:cxn modelId="{EBB66AF7-9235-46F6-815B-445E58086C9C}" type="presOf" srcId="{13B8AE45-47EA-4784-A37E-7DBB28AAF48B}" destId="{795A3B0A-B664-49AB-B046-37F8F2DDB253}" srcOrd="1" destOrd="0" presId="urn:microsoft.com/office/officeart/2005/8/layout/process1"/>
    <dgm:cxn modelId="{F5B922FA-F504-46C4-8911-21102BCA9D87}" type="presOf" srcId="{2F9D62C5-4C2D-4719-A20C-A898F1DACE91}" destId="{8819ABEA-3BD9-4FC6-853F-36C3C3C52442}" srcOrd="0" destOrd="0" presId="urn:microsoft.com/office/officeart/2005/8/layout/process1"/>
    <dgm:cxn modelId="{70BE9E6E-2E13-450E-A864-CDA37D3203EE}" type="presParOf" srcId="{EBFF13C8-8E45-49EE-9C5A-08CC04742C26}" destId="{3F225BCB-681A-4805-B30E-7AE3BCCBED96}" srcOrd="0" destOrd="0" presId="urn:microsoft.com/office/officeart/2005/8/layout/process1"/>
    <dgm:cxn modelId="{28C2A856-F2B0-4CDB-9730-41E1EA474DA8}" type="presParOf" srcId="{EBFF13C8-8E45-49EE-9C5A-08CC04742C26}" destId="{8819ABEA-3BD9-4FC6-853F-36C3C3C52442}" srcOrd="1" destOrd="0" presId="urn:microsoft.com/office/officeart/2005/8/layout/process1"/>
    <dgm:cxn modelId="{4A980BA5-9614-4E25-B5BB-3034284FC29E}" type="presParOf" srcId="{8819ABEA-3BD9-4FC6-853F-36C3C3C52442}" destId="{EA92F85E-9FA5-4D93-A1DE-FACF08724AD7}" srcOrd="0" destOrd="0" presId="urn:microsoft.com/office/officeart/2005/8/layout/process1"/>
    <dgm:cxn modelId="{AF183AF4-780F-450F-ACD6-0E06861508F2}" type="presParOf" srcId="{EBFF13C8-8E45-49EE-9C5A-08CC04742C26}" destId="{485BD89C-E4C8-4641-B9FB-A3C2B4C1B7B9}" srcOrd="2" destOrd="0" presId="urn:microsoft.com/office/officeart/2005/8/layout/process1"/>
    <dgm:cxn modelId="{178A0311-F0AC-4599-9D0E-443200D203BB}" type="presParOf" srcId="{EBFF13C8-8E45-49EE-9C5A-08CC04742C26}" destId="{4376932C-EBCC-47E0-864C-C628B122C80A}" srcOrd="3" destOrd="0" presId="urn:microsoft.com/office/officeart/2005/8/layout/process1"/>
    <dgm:cxn modelId="{5E3E1222-63F4-46DD-A1EE-BEC823274C84}" type="presParOf" srcId="{4376932C-EBCC-47E0-864C-C628B122C80A}" destId="{795A3B0A-B664-49AB-B046-37F8F2DDB253}" srcOrd="0" destOrd="0" presId="urn:microsoft.com/office/officeart/2005/8/layout/process1"/>
    <dgm:cxn modelId="{C97AA9FE-16F6-420B-8B38-1F2D86F1664D}" type="presParOf" srcId="{EBFF13C8-8E45-49EE-9C5A-08CC04742C26}" destId="{6DD9065F-3C2B-4213-8158-E383CDDFC8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89F31-E7AC-430F-ADAF-205E9F0C219E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40EB70C7-A7F6-45B5-9418-5AAC2C2EC353}">
      <dgm:prSet phldrT="[Text]"/>
      <dgm:spPr/>
      <dgm:t>
        <a:bodyPr/>
        <a:lstStyle/>
        <a:p>
          <a:pPr algn="ctr" rtl="1">
            <a:buFont typeface="Wingdings" panose="05000000000000000000" pitchFamily="2" charset="2"/>
            <a:buChar char=""/>
          </a:pPr>
          <a:r>
            <a:rPr lang="he-IL" dirty="0"/>
            <a:t>מספר התקלות הפתוחות (שלא תוקנו) ורמות החומרה שלהן.</a:t>
          </a:r>
          <a:endParaRPr lang="en-IL" dirty="0"/>
        </a:p>
      </dgm:t>
    </dgm:pt>
    <dgm:pt modelId="{86001D20-2DB9-4B61-8F83-394C19C578C2}" type="parTrans" cxnId="{6B2E5CA8-25AA-422E-8D73-8D41A422F789}">
      <dgm:prSet/>
      <dgm:spPr/>
      <dgm:t>
        <a:bodyPr/>
        <a:lstStyle/>
        <a:p>
          <a:endParaRPr lang="en-IL"/>
        </a:p>
      </dgm:t>
    </dgm:pt>
    <dgm:pt modelId="{596B4F0E-ED77-47AC-B0D8-05698D468E02}" type="sibTrans" cxnId="{6B2E5CA8-25AA-422E-8D73-8D41A422F789}">
      <dgm:prSet/>
      <dgm:spPr/>
      <dgm:t>
        <a:bodyPr/>
        <a:lstStyle/>
        <a:p>
          <a:endParaRPr lang="en-IL"/>
        </a:p>
      </dgm:t>
    </dgm:pt>
    <dgm:pt modelId="{75C255BE-8E59-4365-98C6-1F95FB29D4AA}">
      <dgm:prSet phldrT="[Text]"/>
      <dgm:spPr/>
      <dgm:t>
        <a:bodyPr/>
        <a:lstStyle/>
        <a:p>
          <a:pPr algn="ctr" rtl="1">
            <a:buFont typeface="Wingdings" panose="05000000000000000000" pitchFamily="2" charset="2"/>
            <a:buChar char=""/>
          </a:pPr>
          <a:r>
            <a:rPr lang="he-IL" dirty="0"/>
            <a:t>אחוז הבדיקות שבוצעו מתוך הבדיקות שתוכננו.</a:t>
          </a:r>
          <a:endParaRPr lang="en-IL" dirty="0"/>
        </a:p>
      </dgm:t>
    </dgm:pt>
    <dgm:pt modelId="{44F7BCE9-F587-43C8-915E-702475FD0A41}" type="parTrans" cxnId="{2818DA50-0640-4E75-8EF4-2F2812D31791}">
      <dgm:prSet/>
      <dgm:spPr/>
      <dgm:t>
        <a:bodyPr/>
        <a:lstStyle/>
        <a:p>
          <a:endParaRPr lang="en-IL"/>
        </a:p>
      </dgm:t>
    </dgm:pt>
    <dgm:pt modelId="{95664301-AC36-4E81-B256-718CB6D02236}" type="sibTrans" cxnId="{2818DA50-0640-4E75-8EF4-2F2812D31791}">
      <dgm:prSet/>
      <dgm:spPr/>
      <dgm:t>
        <a:bodyPr/>
        <a:lstStyle/>
        <a:p>
          <a:endParaRPr lang="en-IL"/>
        </a:p>
      </dgm:t>
    </dgm:pt>
    <dgm:pt modelId="{96ECD04F-3A72-435E-85ED-221D346F09BE}">
      <dgm:prSet phldrT="[Text]"/>
      <dgm:spPr/>
      <dgm:t>
        <a:bodyPr/>
        <a:lstStyle/>
        <a:p>
          <a:pPr algn="ctr" rtl="1">
            <a:buFont typeface="Wingdings" panose="05000000000000000000" pitchFamily="2" charset="2"/>
            <a:buChar char=""/>
          </a:pPr>
          <a:r>
            <a:rPr lang="he-IL" dirty="0"/>
            <a:t>אחוז הבדיקות שעברו בהצלחה מתוך הבדיקות שבוצעו.</a:t>
          </a:r>
          <a:endParaRPr lang="en-IL" dirty="0"/>
        </a:p>
      </dgm:t>
    </dgm:pt>
    <dgm:pt modelId="{14634369-2ED6-4E31-889F-BED44B777702}" type="parTrans" cxnId="{99E9DFC8-B7AD-4A44-9253-66893D81AF81}">
      <dgm:prSet/>
      <dgm:spPr/>
      <dgm:t>
        <a:bodyPr/>
        <a:lstStyle/>
        <a:p>
          <a:endParaRPr lang="en-IL"/>
        </a:p>
      </dgm:t>
    </dgm:pt>
    <dgm:pt modelId="{D4A9845B-E588-4650-A1E4-B3FDF7774AC6}" type="sibTrans" cxnId="{99E9DFC8-B7AD-4A44-9253-66893D81AF81}">
      <dgm:prSet/>
      <dgm:spPr/>
      <dgm:t>
        <a:bodyPr/>
        <a:lstStyle/>
        <a:p>
          <a:endParaRPr lang="en-IL"/>
        </a:p>
      </dgm:t>
    </dgm:pt>
    <dgm:pt modelId="{A1BFDD2B-6977-4339-8909-D5D02C7F9F51}" type="pres">
      <dgm:prSet presAssocID="{42A89F31-E7AC-430F-ADAF-205E9F0C219E}" presName="Name0" presStyleCnt="0">
        <dgm:presLayoutVars>
          <dgm:dir/>
          <dgm:resizeHandles val="exact"/>
        </dgm:presLayoutVars>
      </dgm:prSet>
      <dgm:spPr/>
    </dgm:pt>
    <dgm:pt modelId="{40408AB7-EF72-4ED9-9F81-9B46BA9E44F0}" type="pres">
      <dgm:prSet presAssocID="{40EB70C7-A7F6-45B5-9418-5AAC2C2EC353}" presName="node" presStyleLbl="node1" presStyleIdx="0" presStyleCnt="3">
        <dgm:presLayoutVars>
          <dgm:bulletEnabled val="1"/>
        </dgm:presLayoutVars>
      </dgm:prSet>
      <dgm:spPr/>
    </dgm:pt>
    <dgm:pt modelId="{7B6987DA-BB1C-4901-B045-326A88EC3D89}" type="pres">
      <dgm:prSet presAssocID="{596B4F0E-ED77-47AC-B0D8-05698D468E02}" presName="sibTrans" presStyleLbl="sibTrans2D1" presStyleIdx="0" presStyleCnt="2"/>
      <dgm:spPr/>
    </dgm:pt>
    <dgm:pt modelId="{53A06A3E-43A6-4437-9D21-C46FA17E839B}" type="pres">
      <dgm:prSet presAssocID="{596B4F0E-ED77-47AC-B0D8-05698D468E02}" presName="connectorText" presStyleLbl="sibTrans2D1" presStyleIdx="0" presStyleCnt="2"/>
      <dgm:spPr/>
    </dgm:pt>
    <dgm:pt modelId="{BA11B847-6A23-40D3-8AB6-5E75E820834E}" type="pres">
      <dgm:prSet presAssocID="{75C255BE-8E59-4365-98C6-1F95FB29D4AA}" presName="node" presStyleLbl="node1" presStyleIdx="1" presStyleCnt="3">
        <dgm:presLayoutVars>
          <dgm:bulletEnabled val="1"/>
        </dgm:presLayoutVars>
      </dgm:prSet>
      <dgm:spPr/>
    </dgm:pt>
    <dgm:pt modelId="{F5740D15-C352-44DE-BAB0-0CA1FF07F191}" type="pres">
      <dgm:prSet presAssocID="{95664301-AC36-4E81-B256-718CB6D02236}" presName="sibTrans" presStyleLbl="sibTrans2D1" presStyleIdx="1" presStyleCnt="2"/>
      <dgm:spPr/>
    </dgm:pt>
    <dgm:pt modelId="{8B785752-94D9-46EE-AB02-DA88AB9228B2}" type="pres">
      <dgm:prSet presAssocID="{95664301-AC36-4E81-B256-718CB6D02236}" presName="connectorText" presStyleLbl="sibTrans2D1" presStyleIdx="1" presStyleCnt="2"/>
      <dgm:spPr/>
    </dgm:pt>
    <dgm:pt modelId="{294E55E8-F6B2-471B-98C1-25DCBD6B820C}" type="pres">
      <dgm:prSet presAssocID="{96ECD04F-3A72-435E-85ED-221D346F09BE}" presName="node" presStyleLbl="node1" presStyleIdx="2" presStyleCnt="3">
        <dgm:presLayoutVars>
          <dgm:bulletEnabled val="1"/>
        </dgm:presLayoutVars>
      </dgm:prSet>
      <dgm:spPr/>
    </dgm:pt>
  </dgm:ptLst>
  <dgm:cxnLst>
    <dgm:cxn modelId="{52389D49-1758-499D-916A-AAF42A112F48}" type="presOf" srcId="{596B4F0E-ED77-47AC-B0D8-05698D468E02}" destId="{53A06A3E-43A6-4437-9D21-C46FA17E839B}" srcOrd="1" destOrd="0" presId="urn:microsoft.com/office/officeart/2005/8/layout/process1"/>
    <dgm:cxn modelId="{2818DA50-0640-4E75-8EF4-2F2812D31791}" srcId="{42A89F31-E7AC-430F-ADAF-205E9F0C219E}" destId="{75C255BE-8E59-4365-98C6-1F95FB29D4AA}" srcOrd="1" destOrd="0" parTransId="{44F7BCE9-F587-43C8-915E-702475FD0A41}" sibTransId="{95664301-AC36-4E81-B256-718CB6D02236}"/>
    <dgm:cxn modelId="{D51A4383-8A07-431B-9088-6C20D7461813}" type="presOf" srcId="{40EB70C7-A7F6-45B5-9418-5AAC2C2EC353}" destId="{40408AB7-EF72-4ED9-9F81-9B46BA9E44F0}" srcOrd="0" destOrd="0" presId="urn:microsoft.com/office/officeart/2005/8/layout/process1"/>
    <dgm:cxn modelId="{9787189C-24C8-47DA-A575-1C12CE8D7381}" type="presOf" srcId="{75C255BE-8E59-4365-98C6-1F95FB29D4AA}" destId="{BA11B847-6A23-40D3-8AB6-5E75E820834E}" srcOrd="0" destOrd="0" presId="urn:microsoft.com/office/officeart/2005/8/layout/process1"/>
    <dgm:cxn modelId="{6B2E5CA8-25AA-422E-8D73-8D41A422F789}" srcId="{42A89F31-E7AC-430F-ADAF-205E9F0C219E}" destId="{40EB70C7-A7F6-45B5-9418-5AAC2C2EC353}" srcOrd="0" destOrd="0" parTransId="{86001D20-2DB9-4B61-8F83-394C19C578C2}" sibTransId="{596B4F0E-ED77-47AC-B0D8-05698D468E02}"/>
    <dgm:cxn modelId="{1E747AB1-787A-4159-9AF8-C1937DEFDAB4}" type="presOf" srcId="{95664301-AC36-4E81-B256-718CB6D02236}" destId="{F5740D15-C352-44DE-BAB0-0CA1FF07F191}" srcOrd="0" destOrd="0" presId="urn:microsoft.com/office/officeart/2005/8/layout/process1"/>
    <dgm:cxn modelId="{08F84AC1-F29F-4874-814A-4A6C785FCE14}" type="presOf" srcId="{596B4F0E-ED77-47AC-B0D8-05698D468E02}" destId="{7B6987DA-BB1C-4901-B045-326A88EC3D89}" srcOrd="0" destOrd="0" presId="urn:microsoft.com/office/officeart/2005/8/layout/process1"/>
    <dgm:cxn modelId="{ECFF7EC6-3367-4766-8819-FC59FDDDA2C8}" type="presOf" srcId="{42A89F31-E7AC-430F-ADAF-205E9F0C219E}" destId="{A1BFDD2B-6977-4339-8909-D5D02C7F9F51}" srcOrd="0" destOrd="0" presId="urn:microsoft.com/office/officeart/2005/8/layout/process1"/>
    <dgm:cxn modelId="{99E9DFC8-B7AD-4A44-9253-66893D81AF81}" srcId="{42A89F31-E7AC-430F-ADAF-205E9F0C219E}" destId="{96ECD04F-3A72-435E-85ED-221D346F09BE}" srcOrd="2" destOrd="0" parTransId="{14634369-2ED6-4E31-889F-BED44B777702}" sibTransId="{D4A9845B-E588-4650-A1E4-B3FDF7774AC6}"/>
    <dgm:cxn modelId="{957F9BD3-3543-4B2E-A89A-EF637429E8E9}" type="presOf" srcId="{96ECD04F-3A72-435E-85ED-221D346F09BE}" destId="{294E55E8-F6B2-471B-98C1-25DCBD6B820C}" srcOrd="0" destOrd="0" presId="urn:microsoft.com/office/officeart/2005/8/layout/process1"/>
    <dgm:cxn modelId="{96CE8ED9-0BDE-4114-978A-3EC45A78B9A0}" type="presOf" srcId="{95664301-AC36-4E81-B256-718CB6D02236}" destId="{8B785752-94D9-46EE-AB02-DA88AB9228B2}" srcOrd="1" destOrd="0" presId="urn:microsoft.com/office/officeart/2005/8/layout/process1"/>
    <dgm:cxn modelId="{16E7E11D-CF51-485C-B8D4-357300645DC5}" type="presParOf" srcId="{A1BFDD2B-6977-4339-8909-D5D02C7F9F51}" destId="{40408AB7-EF72-4ED9-9F81-9B46BA9E44F0}" srcOrd="0" destOrd="0" presId="urn:microsoft.com/office/officeart/2005/8/layout/process1"/>
    <dgm:cxn modelId="{121758B5-4194-4D64-BDD2-F5FDCDA7B924}" type="presParOf" srcId="{A1BFDD2B-6977-4339-8909-D5D02C7F9F51}" destId="{7B6987DA-BB1C-4901-B045-326A88EC3D89}" srcOrd="1" destOrd="0" presId="urn:microsoft.com/office/officeart/2005/8/layout/process1"/>
    <dgm:cxn modelId="{A7165A07-DACE-4492-AD50-EA1AA669F739}" type="presParOf" srcId="{7B6987DA-BB1C-4901-B045-326A88EC3D89}" destId="{53A06A3E-43A6-4437-9D21-C46FA17E839B}" srcOrd="0" destOrd="0" presId="urn:microsoft.com/office/officeart/2005/8/layout/process1"/>
    <dgm:cxn modelId="{2473CE03-0D07-4448-BA1D-B7D41665DB3F}" type="presParOf" srcId="{A1BFDD2B-6977-4339-8909-D5D02C7F9F51}" destId="{BA11B847-6A23-40D3-8AB6-5E75E820834E}" srcOrd="2" destOrd="0" presId="urn:microsoft.com/office/officeart/2005/8/layout/process1"/>
    <dgm:cxn modelId="{57157A7B-62A1-4DC7-ADE7-B8E0431E8EEA}" type="presParOf" srcId="{A1BFDD2B-6977-4339-8909-D5D02C7F9F51}" destId="{F5740D15-C352-44DE-BAB0-0CA1FF07F191}" srcOrd="3" destOrd="0" presId="urn:microsoft.com/office/officeart/2005/8/layout/process1"/>
    <dgm:cxn modelId="{B78D0884-B9CD-4EF9-BAC9-1388368DBF37}" type="presParOf" srcId="{F5740D15-C352-44DE-BAB0-0CA1FF07F191}" destId="{8B785752-94D9-46EE-AB02-DA88AB9228B2}" srcOrd="0" destOrd="0" presId="urn:microsoft.com/office/officeart/2005/8/layout/process1"/>
    <dgm:cxn modelId="{635FF5B9-A110-47C0-B0D0-38ED9563A791}" type="presParOf" srcId="{A1BFDD2B-6977-4339-8909-D5D02C7F9F51}" destId="{294E55E8-F6B2-471B-98C1-25DCBD6B82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D1A77D-0DE4-4CDA-854D-53986781F17B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4C792203-D8D1-407A-BB70-1DE62967955D}">
      <dgm:prSet phldrT="[Text]"/>
      <dgm:spPr/>
      <dgm:t>
        <a:bodyPr/>
        <a:lstStyle/>
        <a:p>
          <a:pPr rtl="1"/>
          <a:r>
            <a:rPr lang="he-IL" u="sng" dirty="0"/>
            <a:t>תקלה קריטית</a:t>
          </a:r>
          <a:r>
            <a:rPr lang="he-IL" dirty="0"/>
            <a:t> – תקלה הגורמת ל"תעופה" במערכת.</a:t>
          </a:r>
          <a:endParaRPr lang="en-IL" dirty="0"/>
        </a:p>
      </dgm:t>
    </dgm:pt>
    <dgm:pt modelId="{C5849218-A63E-467C-A7E6-B99DAD43015C}" type="parTrans" cxnId="{23BEFB88-B9BE-4A3C-85C9-EDF0FAB9DCCA}">
      <dgm:prSet/>
      <dgm:spPr/>
      <dgm:t>
        <a:bodyPr/>
        <a:lstStyle/>
        <a:p>
          <a:endParaRPr lang="en-IL"/>
        </a:p>
      </dgm:t>
    </dgm:pt>
    <dgm:pt modelId="{A3C72653-5264-4A4F-A779-833F2C22B21A}" type="sibTrans" cxnId="{23BEFB88-B9BE-4A3C-85C9-EDF0FAB9DCCA}">
      <dgm:prSet/>
      <dgm:spPr/>
      <dgm:t>
        <a:bodyPr/>
        <a:lstStyle/>
        <a:p>
          <a:endParaRPr lang="en-IL"/>
        </a:p>
      </dgm:t>
    </dgm:pt>
    <dgm:pt modelId="{30B0237E-953C-4AEE-81D8-999597FB3B27}">
      <dgm:prSet phldrT="[Text]"/>
      <dgm:spPr/>
      <dgm:t>
        <a:bodyPr/>
        <a:lstStyle/>
        <a:p>
          <a:pPr rtl="1">
            <a:buFont typeface="Wingdings" panose="05000000000000000000" pitchFamily="2" charset="2"/>
            <a:buChar char=""/>
          </a:pPr>
          <a:r>
            <a:rPr lang="he-IL" u="sng" dirty="0"/>
            <a:t>תקלה חמורה</a:t>
          </a:r>
          <a:r>
            <a:rPr lang="he-IL" dirty="0"/>
            <a:t> – תקלה שאיננה גורמת ל"תעופה" במערכת, אבל לא מאפשרת המשך פעילות תקינה במערכת.</a:t>
          </a:r>
          <a:endParaRPr lang="en-IL" dirty="0"/>
        </a:p>
      </dgm:t>
    </dgm:pt>
    <dgm:pt modelId="{97A8F285-D69D-4F47-84FE-94A84FEF6ED8}" type="parTrans" cxnId="{80EB64E4-7C08-4C8F-A715-ACD80CFEEA62}">
      <dgm:prSet/>
      <dgm:spPr/>
      <dgm:t>
        <a:bodyPr/>
        <a:lstStyle/>
        <a:p>
          <a:endParaRPr lang="en-IL"/>
        </a:p>
      </dgm:t>
    </dgm:pt>
    <dgm:pt modelId="{F65B40A0-0FE1-4F3B-BE38-5AB59A7B49C9}" type="sibTrans" cxnId="{80EB64E4-7C08-4C8F-A715-ACD80CFEEA62}">
      <dgm:prSet/>
      <dgm:spPr/>
      <dgm:t>
        <a:bodyPr/>
        <a:lstStyle/>
        <a:p>
          <a:endParaRPr lang="en-IL"/>
        </a:p>
      </dgm:t>
    </dgm:pt>
    <dgm:pt modelId="{901E166D-F566-4F60-A278-8B4049994896}">
      <dgm:prSet phldrT="[Text]"/>
      <dgm:spPr/>
      <dgm:t>
        <a:bodyPr/>
        <a:lstStyle/>
        <a:p>
          <a:pPr rtl="1">
            <a:buFont typeface="Wingdings" panose="05000000000000000000" pitchFamily="2" charset="2"/>
            <a:buChar char=""/>
          </a:pPr>
          <a:r>
            <a:rPr lang="he-IL" u="sng" dirty="0"/>
            <a:t>תקלה בינונית</a:t>
          </a:r>
          <a:r>
            <a:rPr lang="he-IL" dirty="0"/>
            <a:t> – תקלה שאיננה גורמת ל"תעופה" במערכת ומאפשרת המשך פעילות תקינה.</a:t>
          </a:r>
          <a:endParaRPr lang="en-IL" dirty="0"/>
        </a:p>
      </dgm:t>
    </dgm:pt>
    <dgm:pt modelId="{9E5E1EBF-212B-42EC-ABBD-FF54C528F868}" type="parTrans" cxnId="{073D8CEE-59F0-4879-894D-CBF029C778B4}">
      <dgm:prSet/>
      <dgm:spPr/>
      <dgm:t>
        <a:bodyPr/>
        <a:lstStyle/>
        <a:p>
          <a:endParaRPr lang="en-IL"/>
        </a:p>
      </dgm:t>
    </dgm:pt>
    <dgm:pt modelId="{DD6BF67C-EB0D-4948-9D67-C009627960FD}" type="sibTrans" cxnId="{073D8CEE-59F0-4879-894D-CBF029C778B4}">
      <dgm:prSet/>
      <dgm:spPr/>
      <dgm:t>
        <a:bodyPr/>
        <a:lstStyle/>
        <a:p>
          <a:endParaRPr lang="en-IL"/>
        </a:p>
      </dgm:t>
    </dgm:pt>
    <dgm:pt modelId="{4512A198-0621-46F2-BDA4-7457067A3381}">
      <dgm:prSet phldrT="[Text]"/>
      <dgm:spPr/>
      <dgm:t>
        <a:bodyPr/>
        <a:lstStyle/>
        <a:p>
          <a:pPr rtl="1"/>
          <a:r>
            <a:rPr lang="he-IL" u="sng" dirty="0"/>
            <a:t>תקלה מינורית</a:t>
          </a:r>
          <a:r>
            <a:rPr lang="he-IL" dirty="0"/>
            <a:t> – תקלה ברמת </a:t>
          </a:r>
          <a:r>
            <a:rPr lang="en-US" dirty="0"/>
            <a:t>GUI</a:t>
          </a:r>
          <a:r>
            <a:rPr lang="he-IL" dirty="0"/>
            <a:t> או בדומה לה.</a:t>
          </a:r>
          <a:endParaRPr lang="en-IL" dirty="0"/>
        </a:p>
      </dgm:t>
    </dgm:pt>
    <dgm:pt modelId="{E3E14EF6-EEA4-410C-98DC-F0565B187C7B}" type="parTrans" cxnId="{51C68D59-9394-48D3-89FD-5ED5EEA342B7}">
      <dgm:prSet/>
      <dgm:spPr/>
      <dgm:t>
        <a:bodyPr/>
        <a:lstStyle/>
        <a:p>
          <a:endParaRPr lang="en-IL"/>
        </a:p>
      </dgm:t>
    </dgm:pt>
    <dgm:pt modelId="{FE3EFC6D-4340-4922-852D-B3AB9F0D8252}" type="sibTrans" cxnId="{51C68D59-9394-48D3-89FD-5ED5EEA342B7}">
      <dgm:prSet/>
      <dgm:spPr/>
      <dgm:t>
        <a:bodyPr/>
        <a:lstStyle/>
        <a:p>
          <a:endParaRPr lang="en-IL"/>
        </a:p>
      </dgm:t>
    </dgm:pt>
    <dgm:pt modelId="{F921AD66-3CB4-485F-80B9-C6DEC9B31CEB}" type="pres">
      <dgm:prSet presAssocID="{6DD1A77D-0DE4-4CDA-854D-53986781F17B}" presName="diagram" presStyleCnt="0">
        <dgm:presLayoutVars>
          <dgm:dir/>
          <dgm:resizeHandles val="exact"/>
        </dgm:presLayoutVars>
      </dgm:prSet>
      <dgm:spPr/>
    </dgm:pt>
    <dgm:pt modelId="{96447BDB-7C5E-4E5C-A348-144C66D938A8}" type="pres">
      <dgm:prSet presAssocID="{4C792203-D8D1-407A-BB70-1DE62967955D}" presName="node" presStyleLbl="node1" presStyleIdx="0" presStyleCnt="4">
        <dgm:presLayoutVars>
          <dgm:bulletEnabled val="1"/>
        </dgm:presLayoutVars>
      </dgm:prSet>
      <dgm:spPr/>
    </dgm:pt>
    <dgm:pt modelId="{2FCE8924-DBFE-4A93-8007-C613B7C09DDA}" type="pres">
      <dgm:prSet presAssocID="{A3C72653-5264-4A4F-A779-833F2C22B21A}" presName="sibTrans" presStyleCnt="0"/>
      <dgm:spPr/>
    </dgm:pt>
    <dgm:pt modelId="{53900051-65FC-49FD-AF3C-7187F3B60508}" type="pres">
      <dgm:prSet presAssocID="{30B0237E-953C-4AEE-81D8-999597FB3B27}" presName="node" presStyleLbl="node1" presStyleIdx="1" presStyleCnt="4">
        <dgm:presLayoutVars>
          <dgm:bulletEnabled val="1"/>
        </dgm:presLayoutVars>
      </dgm:prSet>
      <dgm:spPr/>
    </dgm:pt>
    <dgm:pt modelId="{8AA1F4BB-CDF9-4E27-A674-CAF0442EDAE7}" type="pres">
      <dgm:prSet presAssocID="{F65B40A0-0FE1-4F3B-BE38-5AB59A7B49C9}" presName="sibTrans" presStyleCnt="0"/>
      <dgm:spPr/>
    </dgm:pt>
    <dgm:pt modelId="{ECEB7488-75AF-4C32-982B-B8F0460AA2B1}" type="pres">
      <dgm:prSet presAssocID="{901E166D-F566-4F60-A278-8B4049994896}" presName="node" presStyleLbl="node1" presStyleIdx="2" presStyleCnt="4">
        <dgm:presLayoutVars>
          <dgm:bulletEnabled val="1"/>
        </dgm:presLayoutVars>
      </dgm:prSet>
      <dgm:spPr/>
    </dgm:pt>
    <dgm:pt modelId="{22383159-F54E-4C2C-A9D1-B75309EBA73A}" type="pres">
      <dgm:prSet presAssocID="{DD6BF67C-EB0D-4948-9D67-C009627960FD}" presName="sibTrans" presStyleCnt="0"/>
      <dgm:spPr/>
    </dgm:pt>
    <dgm:pt modelId="{6FBF9F08-BB50-4B6D-8544-9C47EEBCD60B}" type="pres">
      <dgm:prSet presAssocID="{4512A198-0621-46F2-BDA4-7457067A3381}" presName="node" presStyleLbl="node1" presStyleIdx="3" presStyleCnt="4">
        <dgm:presLayoutVars>
          <dgm:bulletEnabled val="1"/>
        </dgm:presLayoutVars>
      </dgm:prSet>
      <dgm:spPr/>
    </dgm:pt>
  </dgm:ptLst>
  <dgm:cxnLst>
    <dgm:cxn modelId="{4CCD5B2D-016A-4306-8646-A54F36EAA406}" type="presOf" srcId="{4512A198-0621-46F2-BDA4-7457067A3381}" destId="{6FBF9F08-BB50-4B6D-8544-9C47EEBCD60B}" srcOrd="0" destOrd="0" presId="urn:microsoft.com/office/officeart/2005/8/layout/default"/>
    <dgm:cxn modelId="{7D3CAF3E-D50E-48BD-AFCD-ACF68854CAA0}" type="presOf" srcId="{901E166D-F566-4F60-A278-8B4049994896}" destId="{ECEB7488-75AF-4C32-982B-B8F0460AA2B1}" srcOrd="0" destOrd="0" presId="urn:microsoft.com/office/officeart/2005/8/layout/default"/>
    <dgm:cxn modelId="{F7049967-5231-489C-B95F-E2F436F2B81F}" type="presOf" srcId="{30B0237E-953C-4AEE-81D8-999597FB3B27}" destId="{53900051-65FC-49FD-AF3C-7187F3B60508}" srcOrd="0" destOrd="0" presId="urn:microsoft.com/office/officeart/2005/8/layout/default"/>
    <dgm:cxn modelId="{B4AA4057-80DB-46C9-97BC-7E87281D84D2}" type="presOf" srcId="{4C792203-D8D1-407A-BB70-1DE62967955D}" destId="{96447BDB-7C5E-4E5C-A348-144C66D938A8}" srcOrd="0" destOrd="0" presId="urn:microsoft.com/office/officeart/2005/8/layout/default"/>
    <dgm:cxn modelId="{51C68D59-9394-48D3-89FD-5ED5EEA342B7}" srcId="{6DD1A77D-0DE4-4CDA-854D-53986781F17B}" destId="{4512A198-0621-46F2-BDA4-7457067A3381}" srcOrd="3" destOrd="0" parTransId="{E3E14EF6-EEA4-410C-98DC-F0565B187C7B}" sibTransId="{FE3EFC6D-4340-4922-852D-B3AB9F0D8252}"/>
    <dgm:cxn modelId="{23BEFB88-B9BE-4A3C-85C9-EDF0FAB9DCCA}" srcId="{6DD1A77D-0DE4-4CDA-854D-53986781F17B}" destId="{4C792203-D8D1-407A-BB70-1DE62967955D}" srcOrd="0" destOrd="0" parTransId="{C5849218-A63E-467C-A7E6-B99DAD43015C}" sibTransId="{A3C72653-5264-4A4F-A779-833F2C22B21A}"/>
    <dgm:cxn modelId="{7146C197-7F92-4228-A34A-94443289D919}" type="presOf" srcId="{6DD1A77D-0DE4-4CDA-854D-53986781F17B}" destId="{F921AD66-3CB4-485F-80B9-C6DEC9B31CEB}" srcOrd="0" destOrd="0" presId="urn:microsoft.com/office/officeart/2005/8/layout/default"/>
    <dgm:cxn modelId="{80EB64E4-7C08-4C8F-A715-ACD80CFEEA62}" srcId="{6DD1A77D-0DE4-4CDA-854D-53986781F17B}" destId="{30B0237E-953C-4AEE-81D8-999597FB3B27}" srcOrd="1" destOrd="0" parTransId="{97A8F285-D69D-4F47-84FE-94A84FEF6ED8}" sibTransId="{F65B40A0-0FE1-4F3B-BE38-5AB59A7B49C9}"/>
    <dgm:cxn modelId="{073D8CEE-59F0-4879-894D-CBF029C778B4}" srcId="{6DD1A77D-0DE4-4CDA-854D-53986781F17B}" destId="{901E166D-F566-4F60-A278-8B4049994896}" srcOrd="2" destOrd="0" parTransId="{9E5E1EBF-212B-42EC-ABBD-FF54C528F868}" sibTransId="{DD6BF67C-EB0D-4948-9D67-C009627960FD}"/>
    <dgm:cxn modelId="{C9A559B6-61D4-4B8B-9E1F-B6A1CE58ECF8}" type="presParOf" srcId="{F921AD66-3CB4-485F-80B9-C6DEC9B31CEB}" destId="{96447BDB-7C5E-4E5C-A348-144C66D938A8}" srcOrd="0" destOrd="0" presId="urn:microsoft.com/office/officeart/2005/8/layout/default"/>
    <dgm:cxn modelId="{C22E7882-6C45-48D5-99F3-39634454C63A}" type="presParOf" srcId="{F921AD66-3CB4-485F-80B9-C6DEC9B31CEB}" destId="{2FCE8924-DBFE-4A93-8007-C613B7C09DDA}" srcOrd="1" destOrd="0" presId="urn:microsoft.com/office/officeart/2005/8/layout/default"/>
    <dgm:cxn modelId="{0DBEC3CF-3223-4654-A505-8CC780E22EC5}" type="presParOf" srcId="{F921AD66-3CB4-485F-80B9-C6DEC9B31CEB}" destId="{53900051-65FC-49FD-AF3C-7187F3B60508}" srcOrd="2" destOrd="0" presId="urn:microsoft.com/office/officeart/2005/8/layout/default"/>
    <dgm:cxn modelId="{510B49C5-81EB-42FB-B181-A2840C6E2383}" type="presParOf" srcId="{F921AD66-3CB4-485F-80B9-C6DEC9B31CEB}" destId="{8AA1F4BB-CDF9-4E27-A674-CAF0442EDAE7}" srcOrd="3" destOrd="0" presId="urn:microsoft.com/office/officeart/2005/8/layout/default"/>
    <dgm:cxn modelId="{5FFD7E44-2EF8-497C-8ECA-922054564816}" type="presParOf" srcId="{F921AD66-3CB4-485F-80B9-C6DEC9B31CEB}" destId="{ECEB7488-75AF-4C32-982B-B8F0460AA2B1}" srcOrd="4" destOrd="0" presId="urn:microsoft.com/office/officeart/2005/8/layout/default"/>
    <dgm:cxn modelId="{B7FF80D8-AB25-4A8E-A893-674131FB1EF9}" type="presParOf" srcId="{F921AD66-3CB4-485F-80B9-C6DEC9B31CEB}" destId="{22383159-F54E-4C2C-A9D1-B75309EBA73A}" srcOrd="5" destOrd="0" presId="urn:microsoft.com/office/officeart/2005/8/layout/default"/>
    <dgm:cxn modelId="{B95AAD98-D9BE-4252-B0E7-2D65CAD5270B}" type="presParOf" srcId="{F921AD66-3CB4-485F-80B9-C6DEC9B31CEB}" destId="{6FBF9F08-BB50-4B6D-8544-9C47EEBCD60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4D2745-B84B-4B00-AEAE-C963194B649C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A30CD3BF-97BD-4FF8-8B20-A94C47E7E318}">
      <dgm:prSet phldrT="[Text]"/>
      <dgm:spPr/>
      <dgm:t>
        <a:bodyPr/>
        <a:lstStyle/>
        <a:p>
          <a:pPr rtl="1"/>
          <a:r>
            <a:rPr lang="he-IL" dirty="0"/>
            <a:t>קריאת האפיון וניתוחו</a:t>
          </a:r>
          <a:endParaRPr lang="en-IL" dirty="0"/>
        </a:p>
      </dgm:t>
    </dgm:pt>
    <dgm:pt modelId="{15B64686-8884-4EC6-ACD7-187519387A76}" type="parTrans" cxnId="{B3931B4A-9D9C-45E5-A3EF-94B634DD81E6}">
      <dgm:prSet/>
      <dgm:spPr/>
      <dgm:t>
        <a:bodyPr/>
        <a:lstStyle/>
        <a:p>
          <a:endParaRPr lang="en-IL"/>
        </a:p>
      </dgm:t>
    </dgm:pt>
    <dgm:pt modelId="{85CEC27F-E216-4166-A29D-08601F388E7F}" type="sibTrans" cxnId="{B3931B4A-9D9C-45E5-A3EF-94B634DD81E6}">
      <dgm:prSet/>
      <dgm:spPr/>
      <dgm:t>
        <a:bodyPr/>
        <a:lstStyle/>
        <a:p>
          <a:endParaRPr lang="en-IL"/>
        </a:p>
      </dgm:t>
    </dgm:pt>
    <dgm:pt modelId="{0797B889-297B-49E3-837A-B6386F2D3394}">
      <dgm:prSet phldrT="[Text]"/>
      <dgm:spPr/>
      <dgm:t>
        <a:bodyPr/>
        <a:lstStyle/>
        <a:p>
          <a:pPr rtl="1"/>
          <a:r>
            <a:rPr lang="he-IL" dirty="0"/>
            <a:t>יצירת עץ דרישות</a:t>
          </a:r>
          <a:endParaRPr lang="en-IL" dirty="0"/>
        </a:p>
      </dgm:t>
    </dgm:pt>
    <dgm:pt modelId="{8A6FB891-525C-44C4-B5B9-551AE6993932}" type="parTrans" cxnId="{90FE246E-D878-4850-A9AD-B83C295977D7}">
      <dgm:prSet/>
      <dgm:spPr/>
      <dgm:t>
        <a:bodyPr/>
        <a:lstStyle/>
        <a:p>
          <a:endParaRPr lang="en-IL"/>
        </a:p>
      </dgm:t>
    </dgm:pt>
    <dgm:pt modelId="{2E00EE39-99D8-4B0E-808B-8F84EE9B113D}" type="sibTrans" cxnId="{90FE246E-D878-4850-A9AD-B83C295977D7}">
      <dgm:prSet/>
      <dgm:spPr/>
      <dgm:t>
        <a:bodyPr/>
        <a:lstStyle/>
        <a:p>
          <a:endParaRPr lang="en-IL"/>
        </a:p>
      </dgm:t>
    </dgm:pt>
    <dgm:pt modelId="{4621539A-C899-4466-ADC3-FC30BC4DD204}">
      <dgm:prSet phldrT="[Text]"/>
      <dgm:spPr/>
      <dgm:t>
        <a:bodyPr/>
        <a:lstStyle/>
        <a:p>
          <a:pPr rtl="1"/>
          <a:r>
            <a:rPr lang="en-US" dirty="0"/>
            <a:t>TC</a:t>
          </a:r>
          <a:endParaRPr lang="en-IL" dirty="0"/>
        </a:p>
      </dgm:t>
    </dgm:pt>
    <dgm:pt modelId="{488E8C8B-4674-4FA5-A4CA-4F6A49535253}" type="parTrans" cxnId="{14DBFD52-E1B9-4CDA-9663-87FF89FD6F8E}">
      <dgm:prSet/>
      <dgm:spPr/>
      <dgm:t>
        <a:bodyPr/>
        <a:lstStyle/>
        <a:p>
          <a:endParaRPr lang="en-IL"/>
        </a:p>
      </dgm:t>
    </dgm:pt>
    <dgm:pt modelId="{52B44A3F-C54C-487D-A18D-BD9295CFF1C1}" type="sibTrans" cxnId="{14DBFD52-E1B9-4CDA-9663-87FF89FD6F8E}">
      <dgm:prSet/>
      <dgm:spPr/>
      <dgm:t>
        <a:bodyPr/>
        <a:lstStyle/>
        <a:p>
          <a:endParaRPr lang="en-IL"/>
        </a:p>
      </dgm:t>
    </dgm:pt>
    <dgm:pt modelId="{962BA3C6-2E68-440A-AA34-74E8745D950F}">
      <dgm:prSet/>
      <dgm:spPr/>
      <dgm:t>
        <a:bodyPr/>
        <a:lstStyle/>
        <a:p>
          <a:pPr rtl="1"/>
          <a:r>
            <a:rPr lang="en-US" dirty="0"/>
            <a:t>STP</a:t>
          </a:r>
          <a:endParaRPr lang="en-IL" dirty="0"/>
        </a:p>
      </dgm:t>
    </dgm:pt>
    <dgm:pt modelId="{80663810-3811-478C-AC5E-31F635CDCB34}" type="parTrans" cxnId="{B3F47232-AE31-4E4B-9CA7-830B9914A62A}">
      <dgm:prSet/>
      <dgm:spPr/>
      <dgm:t>
        <a:bodyPr/>
        <a:lstStyle/>
        <a:p>
          <a:endParaRPr lang="en-IL"/>
        </a:p>
      </dgm:t>
    </dgm:pt>
    <dgm:pt modelId="{C105A092-F34F-426A-8D40-1F6AD90B52D9}" type="sibTrans" cxnId="{B3F47232-AE31-4E4B-9CA7-830B9914A62A}">
      <dgm:prSet/>
      <dgm:spPr/>
      <dgm:t>
        <a:bodyPr/>
        <a:lstStyle/>
        <a:p>
          <a:endParaRPr lang="en-IL"/>
        </a:p>
      </dgm:t>
    </dgm:pt>
    <dgm:pt modelId="{7479D478-8BBB-46CA-A044-1FEB065F7245}">
      <dgm:prSet/>
      <dgm:spPr/>
      <dgm:t>
        <a:bodyPr/>
        <a:lstStyle/>
        <a:p>
          <a:pPr rtl="1"/>
          <a:r>
            <a:rPr lang="he-IL" dirty="0"/>
            <a:t>הצגת </a:t>
          </a:r>
          <a:r>
            <a:rPr lang="en-IL" dirty="0"/>
            <a:t>STP</a:t>
          </a:r>
        </a:p>
      </dgm:t>
    </dgm:pt>
    <dgm:pt modelId="{81C30EFD-3128-4267-B4DA-7A2E3DA449B6}" type="parTrans" cxnId="{19CDE7D0-2E24-43EC-B03E-15A58DD092EA}">
      <dgm:prSet/>
      <dgm:spPr/>
      <dgm:t>
        <a:bodyPr/>
        <a:lstStyle/>
        <a:p>
          <a:endParaRPr lang="en-IL"/>
        </a:p>
      </dgm:t>
    </dgm:pt>
    <dgm:pt modelId="{05115760-1BDF-4680-A3F4-93828F400C1B}" type="sibTrans" cxnId="{19CDE7D0-2E24-43EC-B03E-15A58DD092EA}">
      <dgm:prSet/>
      <dgm:spPr/>
      <dgm:t>
        <a:bodyPr/>
        <a:lstStyle/>
        <a:p>
          <a:endParaRPr lang="en-IL"/>
        </a:p>
      </dgm:t>
    </dgm:pt>
    <dgm:pt modelId="{55BEFB37-57FF-4581-A243-B4DC83673753}">
      <dgm:prSet/>
      <dgm:spPr/>
      <dgm:t>
        <a:bodyPr/>
        <a:lstStyle/>
        <a:p>
          <a:pPr rtl="1"/>
          <a:r>
            <a:rPr lang="he-IL" dirty="0"/>
            <a:t>מסמך </a:t>
          </a:r>
          <a:r>
            <a:rPr lang="en-US" dirty="0"/>
            <a:t>STP</a:t>
          </a:r>
          <a:endParaRPr lang="en-IL" dirty="0"/>
        </a:p>
      </dgm:t>
    </dgm:pt>
    <dgm:pt modelId="{C0EE666F-C0ED-436A-9B87-A825B5FAF586}" type="parTrans" cxnId="{9F6F520D-0A32-40A7-847C-77AC0C03CEE7}">
      <dgm:prSet/>
      <dgm:spPr/>
      <dgm:t>
        <a:bodyPr/>
        <a:lstStyle/>
        <a:p>
          <a:endParaRPr lang="en-IL"/>
        </a:p>
      </dgm:t>
    </dgm:pt>
    <dgm:pt modelId="{40CAAEE2-79E0-4B54-8DB9-241DA413325A}" type="sibTrans" cxnId="{9F6F520D-0A32-40A7-847C-77AC0C03CEE7}">
      <dgm:prSet/>
      <dgm:spPr/>
      <dgm:t>
        <a:bodyPr/>
        <a:lstStyle/>
        <a:p>
          <a:endParaRPr lang="en-IL"/>
        </a:p>
      </dgm:t>
    </dgm:pt>
    <dgm:pt modelId="{91930AEE-5D21-4D7D-B7E5-95C7F670B093}">
      <dgm:prSet/>
      <dgm:spPr/>
      <dgm:t>
        <a:bodyPr/>
        <a:lstStyle/>
        <a:p>
          <a:pPr rtl="1"/>
          <a:r>
            <a:rPr lang="he-IL" dirty="0"/>
            <a:t>הגשת הפרויקט</a:t>
          </a:r>
          <a:endParaRPr lang="en-IL" dirty="0"/>
        </a:p>
      </dgm:t>
    </dgm:pt>
    <dgm:pt modelId="{43513753-4418-439D-92BC-B6EFA26AEDF9}" type="parTrans" cxnId="{317800BE-0E9F-4EE7-ABA8-5C31124089EA}">
      <dgm:prSet/>
      <dgm:spPr/>
      <dgm:t>
        <a:bodyPr/>
        <a:lstStyle/>
        <a:p>
          <a:endParaRPr lang="en-IL"/>
        </a:p>
      </dgm:t>
    </dgm:pt>
    <dgm:pt modelId="{0FA2C478-2471-4210-93AE-262B8029E6E9}" type="sibTrans" cxnId="{317800BE-0E9F-4EE7-ABA8-5C31124089EA}">
      <dgm:prSet/>
      <dgm:spPr/>
      <dgm:t>
        <a:bodyPr/>
        <a:lstStyle/>
        <a:p>
          <a:endParaRPr lang="en-IL"/>
        </a:p>
      </dgm:t>
    </dgm:pt>
    <dgm:pt modelId="{728258F2-38D7-4154-AF6D-793790EE75C0}" type="pres">
      <dgm:prSet presAssocID="{C34D2745-B84B-4B00-AEAE-C963194B649C}" presName="Name0" presStyleCnt="0">
        <dgm:presLayoutVars>
          <dgm:dir/>
          <dgm:animLvl val="lvl"/>
          <dgm:resizeHandles val="exact"/>
        </dgm:presLayoutVars>
      </dgm:prSet>
      <dgm:spPr/>
    </dgm:pt>
    <dgm:pt modelId="{06E6DD1E-2B9E-4A5F-99D0-ABA3A957D5A5}" type="pres">
      <dgm:prSet presAssocID="{A30CD3BF-97BD-4FF8-8B20-A94C47E7E31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7F66DF-FA88-4325-9CD5-09DEDA64C91B}" type="pres">
      <dgm:prSet presAssocID="{85CEC27F-E216-4166-A29D-08601F388E7F}" presName="parTxOnlySpace" presStyleCnt="0"/>
      <dgm:spPr/>
    </dgm:pt>
    <dgm:pt modelId="{FE704B03-DFB7-4749-8239-A8C92AB79532}" type="pres">
      <dgm:prSet presAssocID="{0797B889-297B-49E3-837A-B6386F2D339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79B311D-4903-40FF-95AE-456F96B07B01}" type="pres">
      <dgm:prSet presAssocID="{2E00EE39-99D8-4B0E-808B-8F84EE9B113D}" presName="parTxOnlySpace" presStyleCnt="0"/>
      <dgm:spPr/>
    </dgm:pt>
    <dgm:pt modelId="{6E501277-E3EB-4D43-A1DB-77C7C0D255FD}" type="pres">
      <dgm:prSet presAssocID="{4621539A-C899-4466-ADC3-FC30BC4DD20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44B32607-FD5C-402C-B655-AD6489DE98DC}" type="pres">
      <dgm:prSet presAssocID="{52B44A3F-C54C-487D-A18D-BD9295CFF1C1}" presName="parTxOnlySpace" presStyleCnt="0"/>
      <dgm:spPr/>
    </dgm:pt>
    <dgm:pt modelId="{55F14449-5BD4-4AA0-9BD8-8E016BA5C10E}" type="pres">
      <dgm:prSet presAssocID="{962BA3C6-2E68-440A-AA34-74E8745D950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8414D8D-CC39-4204-9890-036FF88BC153}" type="pres">
      <dgm:prSet presAssocID="{C105A092-F34F-426A-8D40-1F6AD90B52D9}" presName="parTxOnlySpace" presStyleCnt="0"/>
      <dgm:spPr/>
    </dgm:pt>
    <dgm:pt modelId="{95D642A4-F3A2-4627-9514-CFA37CA544CE}" type="pres">
      <dgm:prSet presAssocID="{7479D478-8BBB-46CA-A044-1FEB065F7245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94181AE-2B0A-44A2-9E18-12F923E0A338}" type="pres">
      <dgm:prSet presAssocID="{05115760-1BDF-4680-A3F4-93828F400C1B}" presName="parTxOnlySpace" presStyleCnt="0"/>
      <dgm:spPr/>
    </dgm:pt>
    <dgm:pt modelId="{2E47BEC4-D00A-47D0-87A1-0CC5C2F934A5}" type="pres">
      <dgm:prSet presAssocID="{55BEFB37-57FF-4581-A243-B4DC8367375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0AC859-E3E8-4266-B4DA-1A6BEA85E682}" type="pres">
      <dgm:prSet presAssocID="{40CAAEE2-79E0-4B54-8DB9-241DA413325A}" presName="parTxOnlySpace" presStyleCnt="0"/>
      <dgm:spPr/>
    </dgm:pt>
    <dgm:pt modelId="{6A2FE2D0-F475-4705-84B5-30425A46A3C2}" type="pres">
      <dgm:prSet presAssocID="{91930AEE-5D21-4D7D-B7E5-95C7F670B093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F6F520D-0A32-40A7-847C-77AC0C03CEE7}" srcId="{C34D2745-B84B-4B00-AEAE-C963194B649C}" destId="{55BEFB37-57FF-4581-A243-B4DC83673753}" srcOrd="5" destOrd="0" parTransId="{C0EE666F-C0ED-436A-9B87-A825B5FAF586}" sibTransId="{40CAAEE2-79E0-4B54-8DB9-241DA413325A}"/>
    <dgm:cxn modelId="{773FC220-2471-46D3-963E-CE5AF99E93D1}" type="presOf" srcId="{91930AEE-5D21-4D7D-B7E5-95C7F670B093}" destId="{6A2FE2D0-F475-4705-84B5-30425A46A3C2}" srcOrd="0" destOrd="0" presId="urn:microsoft.com/office/officeart/2005/8/layout/chevron1"/>
    <dgm:cxn modelId="{18027A29-4A8E-42DB-A2DC-843310223C2A}" type="presOf" srcId="{C34D2745-B84B-4B00-AEAE-C963194B649C}" destId="{728258F2-38D7-4154-AF6D-793790EE75C0}" srcOrd="0" destOrd="0" presId="urn:microsoft.com/office/officeart/2005/8/layout/chevron1"/>
    <dgm:cxn modelId="{37662031-77C6-447F-872E-D79AB7A65975}" type="presOf" srcId="{962BA3C6-2E68-440A-AA34-74E8745D950F}" destId="{55F14449-5BD4-4AA0-9BD8-8E016BA5C10E}" srcOrd="0" destOrd="0" presId="urn:microsoft.com/office/officeart/2005/8/layout/chevron1"/>
    <dgm:cxn modelId="{B3F47232-AE31-4E4B-9CA7-830B9914A62A}" srcId="{C34D2745-B84B-4B00-AEAE-C963194B649C}" destId="{962BA3C6-2E68-440A-AA34-74E8745D950F}" srcOrd="3" destOrd="0" parTransId="{80663810-3811-478C-AC5E-31F635CDCB34}" sibTransId="{C105A092-F34F-426A-8D40-1F6AD90B52D9}"/>
    <dgm:cxn modelId="{A9FF1B3E-37C8-4A32-8BFF-C2E26D7155EA}" type="presOf" srcId="{4621539A-C899-4466-ADC3-FC30BC4DD204}" destId="{6E501277-E3EB-4D43-A1DB-77C7C0D255FD}" srcOrd="0" destOrd="0" presId="urn:microsoft.com/office/officeart/2005/8/layout/chevron1"/>
    <dgm:cxn modelId="{7D48B344-76B2-406C-BFD2-7AE6B5F48829}" type="presOf" srcId="{7479D478-8BBB-46CA-A044-1FEB065F7245}" destId="{95D642A4-F3A2-4627-9514-CFA37CA544CE}" srcOrd="0" destOrd="0" presId="urn:microsoft.com/office/officeart/2005/8/layout/chevron1"/>
    <dgm:cxn modelId="{B3931B4A-9D9C-45E5-A3EF-94B634DD81E6}" srcId="{C34D2745-B84B-4B00-AEAE-C963194B649C}" destId="{A30CD3BF-97BD-4FF8-8B20-A94C47E7E318}" srcOrd="0" destOrd="0" parTransId="{15B64686-8884-4EC6-ACD7-187519387A76}" sibTransId="{85CEC27F-E216-4166-A29D-08601F388E7F}"/>
    <dgm:cxn modelId="{90FE246E-D878-4850-A9AD-B83C295977D7}" srcId="{C34D2745-B84B-4B00-AEAE-C963194B649C}" destId="{0797B889-297B-49E3-837A-B6386F2D3394}" srcOrd="1" destOrd="0" parTransId="{8A6FB891-525C-44C4-B5B9-551AE6993932}" sibTransId="{2E00EE39-99D8-4B0E-808B-8F84EE9B113D}"/>
    <dgm:cxn modelId="{2512D56E-226B-4A41-A3FD-228B31F06B3D}" type="presOf" srcId="{55BEFB37-57FF-4581-A243-B4DC83673753}" destId="{2E47BEC4-D00A-47D0-87A1-0CC5C2F934A5}" srcOrd="0" destOrd="0" presId="urn:microsoft.com/office/officeart/2005/8/layout/chevron1"/>
    <dgm:cxn modelId="{14DBFD52-E1B9-4CDA-9663-87FF89FD6F8E}" srcId="{C34D2745-B84B-4B00-AEAE-C963194B649C}" destId="{4621539A-C899-4466-ADC3-FC30BC4DD204}" srcOrd="2" destOrd="0" parTransId="{488E8C8B-4674-4FA5-A4CA-4F6A49535253}" sibTransId="{52B44A3F-C54C-487D-A18D-BD9295CFF1C1}"/>
    <dgm:cxn modelId="{134C0895-1042-454B-A6F9-B1C5D32CA3EF}" type="presOf" srcId="{A30CD3BF-97BD-4FF8-8B20-A94C47E7E318}" destId="{06E6DD1E-2B9E-4A5F-99D0-ABA3A957D5A5}" srcOrd="0" destOrd="0" presId="urn:microsoft.com/office/officeart/2005/8/layout/chevron1"/>
    <dgm:cxn modelId="{0ECDB8A2-54FC-487B-A423-0BB143A4FECF}" type="presOf" srcId="{0797B889-297B-49E3-837A-B6386F2D3394}" destId="{FE704B03-DFB7-4749-8239-A8C92AB79532}" srcOrd="0" destOrd="0" presId="urn:microsoft.com/office/officeart/2005/8/layout/chevron1"/>
    <dgm:cxn modelId="{317800BE-0E9F-4EE7-ABA8-5C31124089EA}" srcId="{C34D2745-B84B-4B00-AEAE-C963194B649C}" destId="{91930AEE-5D21-4D7D-B7E5-95C7F670B093}" srcOrd="6" destOrd="0" parTransId="{43513753-4418-439D-92BC-B6EFA26AEDF9}" sibTransId="{0FA2C478-2471-4210-93AE-262B8029E6E9}"/>
    <dgm:cxn modelId="{19CDE7D0-2E24-43EC-B03E-15A58DD092EA}" srcId="{C34D2745-B84B-4B00-AEAE-C963194B649C}" destId="{7479D478-8BBB-46CA-A044-1FEB065F7245}" srcOrd="4" destOrd="0" parTransId="{81C30EFD-3128-4267-B4DA-7A2E3DA449B6}" sibTransId="{05115760-1BDF-4680-A3F4-93828F400C1B}"/>
    <dgm:cxn modelId="{2CDFCE5A-B14F-472B-AAA9-ABACA9A7952A}" type="presParOf" srcId="{728258F2-38D7-4154-AF6D-793790EE75C0}" destId="{06E6DD1E-2B9E-4A5F-99D0-ABA3A957D5A5}" srcOrd="0" destOrd="0" presId="urn:microsoft.com/office/officeart/2005/8/layout/chevron1"/>
    <dgm:cxn modelId="{B83FB6C2-8BC6-4D46-8742-B65F8C3B3398}" type="presParOf" srcId="{728258F2-38D7-4154-AF6D-793790EE75C0}" destId="{E57F66DF-FA88-4325-9CD5-09DEDA64C91B}" srcOrd="1" destOrd="0" presId="urn:microsoft.com/office/officeart/2005/8/layout/chevron1"/>
    <dgm:cxn modelId="{65B9AE2A-29FE-47CC-BD1C-5E1245FD154F}" type="presParOf" srcId="{728258F2-38D7-4154-AF6D-793790EE75C0}" destId="{FE704B03-DFB7-4749-8239-A8C92AB79532}" srcOrd="2" destOrd="0" presId="urn:microsoft.com/office/officeart/2005/8/layout/chevron1"/>
    <dgm:cxn modelId="{54944B5F-86E9-4590-AA61-2F3F4C32E78B}" type="presParOf" srcId="{728258F2-38D7-4154-AF6D-793790EE75C0}" destId="{A79B311D-4903-40FF-95AE-456F96B07B01}" srcOrd="3" destOrd="0" presId="urn:microsoft.com/office/officeart/2005/8/layout/chevron1"/>
    <dgm:cxn modelId="{FE3D33E0-EDBA-4769-B326-E6FC01500126}" type="presParOf" srcId="{728258F2-38D7-4154-AF6D-793790EE75C0}" destId="{6E501277-E3EB-4D43-A1DB-77C7C0D255FD}" srcOrd="4" destOrd="0" presId="urn:microsoft.com/office/officeart/2005/8/layout/chevron1"/>
    <dgm:cxn modelId="{FED0F900-661A-4048-8A4F-98D25CC5B1FE}" type="presParOf" srcId="{728258F2-38D7-4154-AF6D-793790EE75C0}" destId="{44B32607-FD5C-402C-B655-AD6489DE98DC}" srcOrd="5" destOrd="0" presId="urn:microsoft.com/office/officeart/2005/8/layout/chevron1"/>
    <dgm:cxn modelId="{267A1717-99DC-45BB-96A0-FED285002B2E}" type="presParOf" srcId="{728258F2-38D7-4154-AF6D-793790EE75C0}" destId="{55F14449-5BD4-4AA0-9BD8-8E016BA5C10E}" srcOrd="6" destOrd="0" presId="urn:microsoft.com/office/officeart/2005/8/layout/chevron1"/>
    <dgm:cxn modelId="{8485AF5D-D206-441C-A55E-FCD40A53FF89}" type="presParOf" srcId="{728258F2-38D7-4154-AF6D-793790EE75C0}" destId="{48414D8D-CC39-4204-9890-036FF88BC153}" srcOrd="7" destOrd="0" presId="urn:microsoft.com/office/officeart/2005/8/layout/chevron1"/>
    <dgm:cxn modelId="{EAD49750-5D3C-4E1D-AF87-CA601043AF5B}" type="presParOf" srcId="{728258F2-38D7-4154-AF6D-793790EE75C0}" destId="{95D642A4-F3A2-4627-9514-CFA37CA544CE}" srcOrd="8" destOrd="0" presId="urn:microsoft.com/office/officeart/2005/8/layout/chevron1"/>
    <dgm:cxn modelId="{43FCC2FE-8BF4-48AA-9638-0CFE260AAE9C}" type="presParOf" srcId="{728258F2-38D7-4154-AF6D-793790EE75C0}" destId="{794181AE-2B0A-44A2-9E18-12F923E0A338}" srcOrd="9" destOrd="0" presId="urn:microsoft.com/office/officeart/2005/8/layout/chevron1"/>
    <dgm:cxn modelId="{883C5B4A-EFA5-4EF4-86FA-B92C754F8536}" type="presParOf" srcId="{728258F2-38D7-4154-AF6D-793790EE75C0}" destId="{2E47BEC4-D00A-47D0-87A1-0CC5C2F934A5}" srcOrd="10" destOrd="0" presId="urn:microsoft.com/office/officeart/2005/8/layout/chevron1"/>
    <dgm:cxn modelId="{D57007D8-6F7D-4EDE-800D-483F5283ABB0}" type="presParOf" srcId="{728258F2-38D7-4154-AF6D-793790EE75C0}" destId="{420AC859-E3E8-4266-B4DA-1A6BEA85E682}" srcOrd="11" destOrd="0" presId="urn:microsoft.com/office/officeart/2005/8/layout/chevron1"/>
    <dgm:cxn modelId="{E077F501-DBF7-449E-9714-952F3698D3BF}" type="presParOf" srcId="{728258F2-38D7-4154-AF6D-793790EE75C0}" destId="{6A2FE2D0-F475-4705-84B5-30425A46A3C2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E705A-17A4-4A73-97F8-10FF7E161D6A}">
      <dsp:nvSpPr>
        <dsp:cNvPr id="0" name=""/>
        <dsp:cNvSpPr/>
      </dsp:nvSpPr>
      <dsp:spPr>
        <a:xfrm>
          <a:off x="1755" y="469790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קליטת הזמנות של לקוחות רגילים</a:t>
          </a:r>
          <a:endParaRPr lang="en-IL" sz="1600" kern="1200" dirty="0"/>
        </a:p>
      </dsp:txBody>
      <dsp:txXfrm>
        <a:off x="1755" y="469790"/>
        <a:ext cx="1392763" cy="835658"/>
      </dsp:txXfrm>
    </dsp:sp>
    <dsp:sp modelId="{219A044B-3DB7-4887-AF87-D11E305EC158}">
      <dsp:nvSpPr>
        <dsp:cNvPr id="0" name=""/>
        <dsp:cNvSpPr/>
      </dsp:nvSpPr>
      <dsp:spPr>
        <a:xfrm>
          <a:off x="1581553" y="484556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קליטת הזמנות של לקוחות רגילים</a:t>
          </a:r>
          <a:endParaRPr lang="en-IL" sz="1600" kern="1200" dirty="0"/>
        </a:p>
      </dsp:txBody>
      <dsp:txXfrm>
        <a:off x="1581553" y="484556"/>
        <a:ext cx="1392763" cy="835658"/>
      </dsp:txXfrm>
    </dsp:sp>
    <dsp:sp modelId="{90075871-AB79-42D9-B23D-46900623AF92}">
      <dsp:nvSpPr>
        <dsp:cNvPr id="0" name=""/>
        <dsp:cNvSpPr/>
      </dsp:nvSpPr>
      <dsp:spPr>
        <a:xfrm>
          <a:off x="3065835" y="469790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טיפול בלקוחות קבועים</a:t>
          </a:r>
          <a:endParaRPr lang="en-IL" sz="1600" kern="1200" dirty="0"/>
        </a:p>
      </dsp:txBody>
      <dsp:txXfrm>
        <a:off x="3065835" y="469790"/>
        <a:ext cx="1392763" cy="835658"/>
      </dsp:txXfrm>
    </dsp:sp>
    <dsp:sp modelId="{2F911462-23D9-483B-AF22-5586B941F7DB}">
      <dsp:nvSpPr>
        <dsp:cNvPr id="0" name=""/>
        <dsp:cNvSpPr/>
      </dsp:nvSpPr>
      <dsp:spPr>
        <a:xfrm>
          <a:off x="4597874" y="469790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ביצוע תשלומים על הזמנות רגילות</a:t>
          </a:r>
          <a:endParaRPr lang="en-IL" sz="1600" kern="1200" dirty="0"/>
        </a:p>
      </dsp:txBody>
      <dsp:txXfrm>
        <a:off x="4597874" y="469790"/>
        <a:ext cx="1392763" cy="835658"/>
      </dsp:txXfrm>
    </dsp:sp>
    <dsp:sp modelId="{48D43FD9-CFBC-4528-9C03-08C9409E0AA2}">
      <dsp:nvSpPr>
        <dsp:cNvPr id="0" name=""/>
        <dsp:cNvSpPr/>
      </dsp:nvSpPr>
      <dsp:spPr>
        <a:xfrm>
          <a:off x="1755" y="1444724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ניהול משלוחים של הציוד הנדרש</a:t>
          </a:r>
          <a:endParaRPr lang="en-IL" sz="1600" kern="1200" dirty="0"/>
        </a:p>
      </dsp:txBody>
      <dsp:txXfrm>
        <a:off x="1755" y="1444724"/>
        <a:ext cx="1392763" cy="835658"/>
      </dsp:txXfrm>
    </dsp:sp>
    <dsp:sp modelId="{EC6D712B-BF03-469A-99F8-5602935E1A01}">
      <dsp:nvSpPr>
        <dsp:cNvPr id="0" name=""/>
        <dsp:cNvSpPr/>
      </dsp:nvSpPr>
      <dsp:spPr>
        <a:xfrm>
          <a:off x="1533795" y="1444724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תהליך </a:t>
          </a:r>
          <a:r>
            <a:rPr lang="en-IL" sz="16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Batch</a:t>
          </a:r>
          <a:r>
            <a:rPr lang="he-IL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 לביצוע הזמנות ללקוחות קבועים</a:t>
          </a:r>
          <a:endParaRPr lang="en-IL" sz="1600" kern="1200" dirty="0"/>
        </a:p>
      </dsp:txBody>
      <dsp:txXfrm>
        <a:off x="1533795" y="1444724"/>
        <a:ext cx="1392763" cy="835658"/>
      </dsp:txXfrm>
    </dsp:sp>
    <dsp:sp modelId="{987365E0-0475-42FD-A21E-4FEB1FD3613A}">
      <dsp:nvSpPr>
        <dsp:cNvPr id="0" name=""/>
        <dsp:cNvSpPr/>
      </dsp:nvSpPr>
      <dsp:spPr>
        <a:xfrm>
          <a:off x="3065835" y="1444724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תהליך </a:t>
          </a:r>
          <a:r>
            <a:rPr lang="en-IL" sz="16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Batch</a:t>
          </a:r>
          <a:r>
            <a:rPr lang="he-IL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 לביצוע הזמנות למלאי</a:t>
          </a:r>
          <a:endParaRPr lang="en-IL" sz="1600" kern="1200" dirty="0"/>
        </a:p>
      </dsp:txBody>
      <dsp:txXfrm>
        <a:off x="3065835" y="1444724"/>
        <a:ext cx="1392763" cy="835658"/>
      </dsp:txXfrm>
    </dsp:sp>
    <dsp:sp modelId="{DC6FC138-5B18-44DF-B31D-FFCFDA0E2CED}">
      <dsp:nvSpPr>
        <dsp:cNvPr id="0" name=""/>
        <dsp:cNvSpPr/>
      </dsp:nvSpPr>
      <dsp:spPr>
        <a:xfrm>
          <a:off x="4597874" y="1444724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תהליך </a:t>
          </a:r>
          <a:r>
            <a:rPr lang="en-IL" sz="16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Batch</a:t>
          </a:r>
          <a:r>
            <a:rPr lang="he-IL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 לטיפול בהזמנות שלא מומשו</a:t>
          </a:r>
          <a:endParaRPr lang="en-IL" sz="1600" kern="1200" dirty="0"/>
        </a:p>
      </dsp:txBody>
      <dsp:txXfrm>
        <a:off x="4597874" y="1444724"/>
        <a:ext cx="1392763" cy="835658"/>
      </dsp:txXfrm>
    </dsp:sp>
    <dsp:sp modelId="{50D8E9DB-AA15-4AE1-9650-46E4432C148E}">
      <dsp:nvSpPr>
        <dsp:cNvPr id="0" name=""/>
        <dsp:cNvSpPr/>
      </dsp:nvSpPr>
      <dsp:spPr>
        <a:xfrm>
          <a:off x="767775" y="2419659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רישום אספקה למלאי</a:t>
          </a:r>
          <a:endParaRPr lang="en-IL" sz="1600" kern="1200" dirty="0"/>
        </a:p>
      </dsp:txBody>
      <dsp:txXfrm>
        <a:off x="767775" y="2419659"/>
        <a:ext cx="1392763" cy="835658"/>
      </dsp:txXfrm>
    </dsp:sp>
    <dsp:sp modelId="{75C43120-A12B-4D15-A540-97DF1A460D44}">
      <dsp:nvSpPr>
        <dsp:cNvPr id="0" name=""/>
        <dsp:cNvSpPr/>
      </dsp:nvSpPr>
      <dsp:spPr>
        <a:xfrm>
          <a:off x="2299815" y="2419659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e-IL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טיפול בטבלאות המערכת</a:t>
          </a:r>
          <a:endParaRPr lang="en-IL" sz="1600" kern="1200" dirty="0"/>
        </a:p>
      </dsp:txBody>
      <dsp:txXfrm>
        <a:off x="2299815" y="2419659"/>
        <a:ext cx="1392763" cy="835658"/>
      </dsp:txXfrm>
    </dsp:sp>
    <dsp:sp modelId="{1F6A09D5-97ED-49FD-A90B-1C5BBD681A4D}">
      <dsp:nvSpPr>
        <dsp:cNvPr id="0" name=""/>
        <dsp:cNvSpPr/>
      </dsp:nvSpPr>
      <dsp:spPr>
        <a:xfrm>
          <a:off x="3831855" y="2419659"/>
          <a:ext cx="1392763" cy="83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שאילתות</a:t>
          </a:r>
          <a:endParaRPr lang="en-IL" sz="1600" kern="1200" dirty="0"/>
        </a:p>
      </dsp:txBody>
      <dsp:txXfrm>
        <a:off x="3831855" y="2419659"/>
        <a:ext cx="1392763" cy="835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EFD77-E658-4489-AF62-5F57A5A333E1}">
      <dsp:nvSpPr>
        <dsp:cNvPr id="0" name=""/>
        <dsp:cNvSpPr/>
      </dsp:nvSpPr>
      <dsp:spPr>
        <a:xfrm>
          <a:off x="5542039" y="1046"/>
          <a:ext cx="751267" cy="4883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QA</a:t>
          </a:r>
          <a:endParaRPr lang="en-IL" sz="900" b="1" kern="1200" dirty="0"/>
        </a:p>
      </dsp:txBody>
      <dsp:txXfrm>
        <a:off x="5565877" y="24884"/>
        <a:ext cx="703591" cy="440647"/>
      </dsp:txXfrm>
    </dsp:sp>
    <dsp:sp modelId="{BD8A0373-BC8F-4E11-8030-7052E381EBD5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3499158" y="23348"/>
              </a:moveTo>
              <a:arcTo wR="3118282" hR="3118282" stAng="16620948" swAng="57133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6274D-A51E-4E45-9751-BB788931863D}">
      <dsp:nvSpPr>
        <dsp:cNvPr id="0" name=""/>
        <dsp:cNvSpPr/>
      </dsp:nvSpPr>
      <dsp:spPr>
        <a:xfrm>
          <a:off x="6810359" y="270635"/>
          <a:ext cx="751267" cy="48832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b="0" kern="1200" dirty="0"/>
            <a:t>Requirements</a:t>
          </a:r>
        </a:p>
      </dsp:txBody>
      <dsp:txXfrm>
        <a:off x="6834197" y="294473"/>
        <a:ext cx="703591" cy="440647"/>
      </dsp:txXfrm>
    </dsp:sp>
    <dsp:sp modelId="{8EE6D42B-57A5-463D-817A-298E1EB08B72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4766766" y="471362"/>
              </a:moveTo>
              <a:arcTo wR="3118282" hR="3118282" stAng="18114863" swAng="57715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4896-5DD7-4652-A819-6F6328B03711}">
      <dsp:nvSpPr>
        <dsp:cNvPr id="0" name=""/>
        <dsp:cNvSpPr/>
      </dsp:nvSpPr>
      <dsp:spPr>
        <a:xfrm>
          <a:off x="7859375" y="1032790"/>
          <a:ext cx="751267" cy="488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Environment</a:t>
          </a:r>
        </a:p>
      </dsp:txBody>
      <dsp:txXfrm>
        <a:off x="7883213" y="1056628"/>
        <a:ext cx="703591" cy="440647"/>
      </dsp:txXfrm>
    </dsp:sp>
    <dsp:sp modelId="{6BED9D96-CF93-4436-B943-B6A0A4561149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5638399" y="1281793"/>
              </a:moveTo>
              <a:arcTo wR="3118282" hR="3118282" stAng="19435081" swAng="789621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3174F-6F17-4CEB-9743-089659CCC7CF}">
      <dsp:nvSpPr>
        <dsp:cNvPr id="0" name=""/>
        <dsp:cNvSpPr/>
      </dsp:nvSpPr>
      <dsp:spPr>
        <a:xfrm>
          <a:off x="8507702" y="2155725"/>
          <a:ext cx="751267" cy="4883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Site</a:t>
          </a:r>
        </a:p>
      </dsp:txBody>
      <dsp:txXfrm>
        <a:off x="8531540" y="2179563"/>
        <a:ext cx="703591" cy="440647"/>
      </dsp:txXfrm>
    </dsp:sp>
    <dsp:sp modelId="{1A47CD93-51BB-4A83-8185-D6242BA80088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6154284" y="2406682"/>
              </a:moveTo>
              <a:arcTo wR="3118282" hR="3118282" stAng="20808524" swAng="87277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F71F2-3852-4E8B-844D-8F10EC1538D6}">
      <dsp:nvSpPr>
        <dsp:cNvPr id="0" name=""/>
        <dsp:cNvSpPr/>
      </dsp:nvSpPr>
      <dsp:spPr>
        <a:xfrm>
          <a:off x="8643239" y="3445277"/>
          <a:ext cx="751267" cy="48832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STP</a:t>
          </a:r>
        </a:p>
      </dsp:txBody>
      <dsp:txXfrm>
        <a:off x="8667077" y="3469115"/>
        <a:ext cx="703591" cy="440647"/>
      </dsp:txXfrm>
    </dsp:sp>
    <dsp:sp modelId="{10EC1561-A740-4116-A617-015DEE166A18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6182565" y="3696080"/>
              </a:moveTo>
              <a:arcTo wR="3118282" hR="3118282" stAng="640695" swAng="847200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DD499-384A-4AFD-8364-202EDFFA9E9C}">
      <dsp:nvSpPr>
        <dsp:cNvPr id="0" name=""/>
        <dsp:cNvSpPr/>
      </dsp:nvSpPr>
      <dsp:spPr>
        <a:xfrm>
          <a:off x="8242551" y="4678469"/>
          <a:ext cx="751267" cy="4883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STD</a:t>
          </a:r>
        </a:p>
      </dsp:txBody>
      <dsp:txXfrm>
        <a:off x="8266389" y="4702307"/>
        <a:ext cx="703591" cy="440647"/>
      </dsp:txXfrm>
    </dsp:sp>
    <dsp:sp modelId="{5284A9C8-4150-4E60-8370-6D6FEE511364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5658597" y="4926729"/>
              </a:moveTo>
              <a:arcTo wR="3118282" hR="3118282" stAng="2126822" swAng="68301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36D33-8BF4-4689-8D65-CEEC943FFFB2}">
      <dsp:nvSpPr>
        <dsp:cNvPr id="0" name=""/>
        <dsp:cNvSpPr/>
      </dsp:nvSpPr>
      <dsp:spPr>
        <a:xfrm>
          <a:off x="7374920" y="5642071"/>
          <a:ext cx="751267" cy="48832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STR</a:t>
          </a:r>
        </a:p>
      </dsp:txBody>
      <dsp:txXfrm>
        <a:off x="7398758" y="5665909"/>
        <a:ext cx="703591" cy="440647"/>
      </dsp:txXfrm>
    </dsp:sp>
    <dsp:sp modelId="{B1249D08-8359-436F-8E61-85C46CFA154F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4571349" y="5877317"/>
              </a:moveTo>
              <a:arcTo wR="3118282" hR="3118282" stAng="3733567" swAng="51101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4D1D0-4281-47D9-9BAA-29C0AE4223D9}">
      <dsp:nvSpPr>
        <dsp:cNvPr id="0" name=""/>
        <dsp:cNvSpPr/>
      </dsp:nvSpPr>
      <dsp:spPr>
        <a:xfrm>
          <a:off x="6190367" y="6169468"/>
          <a:ext cx="751267" cy="488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QC</a:t>
          </a:r>
        </a:p>
      </dsp:txBody>
      <dsp:txXfrm>
        <a:off x="6214205" y="6193306"/>
        <a:ext cx="703591" cy="440647"/>
      </dsp:txXfrm>
    </dsp:sp>
    <dsp:sp modelId="{CB7222F3-0542-4367-8AC2-607E00FFEFEB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3385542" y="6225090"/>
              </a:moveTo>
              <a:arcTo wR="3118282" hR="3118282" stAng="5104997" swAng="59000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15BEC-416C-4397-8437-44C88605DF1C}">
      <dsp:nvSpPr>
        <dsp:cNvPr id="0" name=""/>
        <dsp:cNvSpPr/>
      </dsp:nvSpPr>
      <dsp:spPr>
        <a:xfrm>
          <a:off x="4893712" y="6169468"/>
          <a:ext cx="751267" cy="4883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GUI</a:t>
          </a:r>
        </a:p>
      </dsp:txBody>
      <dsp:txXfrm>
        <a:off x="4917550" y="6193306"/>
        <a:ext cx="703591" cy="440647"/>
      </dsp:txXfrm>
    </dsp:sp>
    <dsp:sp modelId="{FAA1A946-D340-47FC-A87F-9CD7FDCEFFA9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2089859" y="6062094"/>
              </a:moveTo>
              <a:arcTo wR="3118282" hR="3118282" stAng="6555414" swAng="511019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3865C-B06A-4067-903C-7CD383D86C57}">
      <dsp:nvSpPr>
        <dsp:cNvPr id="0" name=""/>
        <dsp:cNvSpPr/>
      </dsp:nvSpPr>
      <dsp:spPr>
        <a:xfrm>
          <a:off x="3709159" y="5642071"/>
          <a:ext cx="751267" cy="48832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Sanity Tests</a:t>
          </a:r>
        </a:p>
      </dsp:txBody>
      <dsp:txXfrm>
        <a:off x="3732997" y="5665909"/>
        <a:ext cx="703591" cy="440647"/>
      </dsp:txXfrm>
    </dsp:sp>
    <dsp:sp modelId="{087FB447-B689-4649-A0BF-C2312D445E9F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984884" y="5392550"/>
              </a:moveTo>
              <a:arcTo wR="3118282" hR="3118282" stAng="7990166" swAng="683013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9F3A-7DAF-4C68-A8C1-C38A059D1F0E}">
      <dsp:nvSpPr>
        <dsp:cNvPr id="0" name=""/>
        <dsp:cNvSpPr/>
      </dsp:nvSpPr>
      <dsp:spPr>
        <a:xfrm>
          <a:off x="2841528" y="4678469"/>
          <a:ext cx="751267" cy="4883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Security Tests</a:t>
          </a:r>
        </a:p>
      </dsp:txBody>
      <dsp:txXfrm>
        <a:off x="2865366" y="4702307"/>
        <a:ext cx="703591" cy="440647"/>
      </dsp:txXfrm>
    </dsp:sp>
    <dsp:sp modelId="{73AF3ADE-AD53-4C14-9321-ED744B8FB056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287536" y="4426166"/>
              </a:moveTo>
              <a:arcTo wR="3118282" hR="3118282" stAng="9312104" swAng="84720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F38B-F8D1-4284-9AD6-C59DD7B473F5}">
      <dsp:nvSpPr>
        <dsp:cNvPr id="0" name=""/>
        <dsp:cNvSpPr/>
      </dsp:nvSpPr>
      <dsp:spPr>
        <a:xfrm>
          <a:off x="2440840" y="3445277"/>
          <a:ext cx="751267" cy="48832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Online</a:t>
          </a:r>
        </a:p>
      </dsp:txBody>
      <dsp:txXfrm>
        <a:off x="2464678" y="3469115"/>
        <a:ext cx="703591" cy="440647"/>
      </dsp:txXfrm>
    </dsp:sp>
    <dsp:sp modelId="{8C631F13-87DF-4438-9C5C-80BD50E48AA5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871" y="3192016"/>
              </a:moveTo>
              <a:arcTo wR="3118282" hR="3118282" stAng="10718704" swAng="87277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96AB4-E60F-4451-ABBF-D08F401B7546}">
      <dsp:nvSpPr>
        <dsp:cNvPr id="0" name=""/>
        <dsp:cNvSpPr/>
      </dsp:nvSpPr>
      <dsp:spPr>
        <a:xfrm>
          <a:off x="2576377" y="2155725"/>
          <a:ext cx="751267" cy="488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kern="1200" dirty="0"/>
            <a:t>Batch</a:t>
          </a:r>
        </a:p>
      </dsp:txBody>
      <dsp:txXfrm>
        <a:off x="2600215" y="2179563"/>
        <a:ext cx="703591" cy="440647"/>
      </dsp:txXfrm>
    </dsp:sp>
    <dsp:sp modelId="{DF5B6DA3-17AB-4FA1-BF57-3582B88843D4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246224" y="1903799"/>
              </a:moveTo>
              <a:arcTo wR="3118282" hR="3118282" stAng="12175298" swAng="789621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A2DB4-1F9C-4405-963D-951575B24ABB}">
      <dsp:nvSpPr>
        <dsp:cNvPr id="0" name=""/>
        <dsp:cNvSpPr/>
      </dsp:nvSpPr>
      <dsp:spPr>
        <a:xfrm>
          <a:off x="3224704" y="1032790"/>
          <a:ext cx="751267" cy="4883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900" kern="1200" dirty="0"/>
            <a:t>ממשקים</a:t>
          </a:r>
          <a:endParaRPr lang="en-IL" sz="900" kern="1200" dirty="0"/>
        </a:p>
      </dsp:txBody>
      <dsp:txXfrm>
        <a:off x="3248542" y="1056628"/>
        <a:ext cx="703591" cy="440647"/>
      </dsp:txXfrm>
    </dsp:sp>
    <dsp:sp modelId="{38926EA1-B6AC-4848-B8B4-ED5682D04AF6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1050674" y="784041"/>
              </a:moveTo>
              <a:arcTo wR="3118282" hR="3118282" stAng="13707980" swAng="577156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974A8-1AC7-4CC1-B9D2-910A90501924}">
      <dsp:nvSpPr>
        <dsp:cNvPr id="0" name=""/>
        <dsp:cNvSpPr/>
      </dsp:nvSpPr>
      <dsp:spPr>
        <a:xfrm>
          <a:off x="4273720" y="270635"/>
          <a:ext cx="751267" cy="48832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900" b="1" kern="1200" dirty="0"/>
            <a:t>Input/Output</a:t>
          </a:r>
        </a:p>
      </dsp:txBody>
      <dsp:txXfrm>
        <a:off x="4297558" y="294473"/>
        <a:ext cx="703591" cy="440647"/>
      </dsp:txXfrm>
    </dsp:sp>
    <dsp:sp modelId="{87E9D248-78BB-4AF7-82FA-23402D6D8AE1}">
      <dsp:nvSpPr>
        <dsp:cNvPr id="0" name=""/>
        <dsp:cNvSpPr/>
      </dsp:nvSpPr>
      <dsp:spPr>
        <a:xfrm>
          <a:off x="2799391" y="245207"/>
          <a:ext cx="6236564" cy="6236564"/>
        </a:xfrm>
        <a:custGeom>
          <a:avLst/>
          <a:gdLst/>
          <a:ahLst/>
          <a:cxnLst/>
          <a:rect l="0" t="0" r="0" b="0"/>
          <a:pathLst>
            <a:path>
              <a:moveTo>
                <a:pt x="2230658" y="129000"/>
              </a:moveTo>
              <a:arcTo wR="3118282" hR="3118282" stAng="15207718" swAng="571334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B597-3160-4FA4-87E8-34F2C02ABF58}">
      <dsp:nvSpPr>
        <dsp:cNvPr id="0" name=""/>
        <dsp:cNvSpPr/>
      </dsp:nvSpPr>
      <dsp:spPr>
        <a:xfrm>
          <a:off x="184201" y="162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u="sng" kern="1200" dirty="0"/>
            <a:t>QA</a:t>
          </a:r>
          <a:r>
            <a:rPr lang="he-IL" sz="1200" u="sng" kern="1200" dirty="0"/>
            <a:t> (</a:t>
          </a:r>
          <a:r>
            <a:rPr lang="en-IL" sz="1200" u="sng" kern="1200" dirty="0"/>
            <a:t>Quality Assurance</a:t>
          </a:r>
          <a:r>
            <a:rPr lang="he-IL" sz="1200" u="sng" kern="1200" dirty="0"/>
            <a:t>)</a:t>
          </a:r>
          <a:r>
            <a:rPr lang="he-IL" sz="1200" kern="1200" dirty="0"/>
            <a:t> - הבטחת איכות הוא שם כולל למכלול השיטות והאמצעים המיועדים להבטיח את</a:t>
          </a:r>
          <a:r>
            <a:rPr lang="en-IL" sz="1200" kern="1200" dirty="0"/>
            <a:t> </a:t>
          </a:r>
          <a:r>
            <a:rPr lang="he-IL" sz="1200" kern="1200" dirty="0">
              <a:hlinkClick xmlns:r="http://schemas.openxmlformats.org/officeDocument/2006/relationships" r:id="rId1" tooltip="איכות"/>
            </a:rPr>
            <a:t>איכותו</a:t>
          </a:r>
          <a:r>
            <a:rPr lang="en-IL" sz="1200" kern="1200" dirty="0"/>
            <a:t> </a:t>
          </a:r>
          <a:r>
            <a:rPr lang="he-IL" sz="1200" kern="1200" dirty="0"/>
            <a:t>של</a:t>
          </a:r>
          <a:r>
            <a:rPr lang="en-IL" sz="1200" kern="1200" dirty="0"/>
            <a:t> </a:t>
          </a:r>
          <a:r>
            <a:rPr lang="he-IL" sz="1200" kern="1200" dirty="0">
              <a:hlinkClick xmlns:r="http://schemas.openxmlformats.org/officeDocument/2006/relationships" r:id="rId2" tooltip="מוצר"/>
            </a:rPr>
            <a:t>מוצר</a:t>
          </a:r>
          <a:r>
            <a:rPr lang="en-IL" sz="1200" kern="1200" dirty="0"/>
            <a:t> </a:t>
          </a:r>
          <a:r>
            <a:rPr lang="he-IL" sz="1200" kern="1200" dirty="0"/>
            <a:t>או</a:t>
          </a:r>
          <a:r>
            <a:rPr lang="en-IL" sz="1200" kern="1200" dirty="0"/>
            <a:t> </a:t>
          </a:r>
          <a:r>
            <a:rPr lang="he-IL" sz="1200" kern="1200" dirty="0">
              <a:hlinkClick xmlns:r="http://schemas.openxmlformats.org/officeDocument/2006/relationships" r:id="rId3" tooltip="שירות (הדף אינו קיים)"/>
            </a:rPr>
            <a:t>שירות</a:t>
          </a:r>
          <a:r>
            <a:rPr lang="en-IL" sz="1200" kern="1200" dirty="0"/>
            <a:t> </a:t>
          </a:r>
          <a:r>
            <a:rPr lang="he-IL" sz="1200" kern="1200" dirty="0"/>
            <a:t>המסופקים ללקוח או ל</a:t>
          </a:r>
          <a:r>
            <a:rPr lang="he-IL" sz="1200" kern="1200" dirty="0">
              <a:hlinkClick xmlns:r="http://schemas.openxmlformats.org/officeDocument/2006/relationships" r:id="rId4" tooltip="צרכן"/>
            </a:rPr>
            <a:t>צרכן</a:t>
          </a:r>
          <a:r>
            <a:rPr lang="en-IL" sz="1200" kern="1200" dirty="0"/>
            <a:t>.</a:t>
          </a:r>
          <a:r>
            <a:rPr lang="he-IL" sz="1200" kern="1200" dirty="0"/>
            <a:t> היא מיועדת  לצמצם נזקים בתהליך הפיתוח על כל שלביו.</a:t>
          </a:r>
          <a:endParaRPr lang="en-IL" sz="1200" kern="1200" dirty="0"/>
        </a:p>
      </dsp:txBody>
      <dsp:txXfrm>
        <a:off x="184201" y="162"/>
        <a:ext cx="2420929" cy="1452557"/>
      </dsp:txXfrm>
    </dsp:sp>
    <dsp:sp modelId="{A8D35A32-9F1E-46B5-A63F-E2F6A1FE5EAA}">
      <dsp:nvSpPr>
        <dsp:cNvPr id="0" name=""/>
        <dsp:cNvSpPr/>
      </dsp:nvSpPr>
      <dsp:spPr>
        <a:xfrm>
          <a:off x="2847224" y="162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u="sng" kern="1200" dirty="0"/>
            <a:t>דרישות מערכת (</a:t>
          </a:r>
          <a:r>
            <a:rPr lang="en-IL" sz="1200" u="sng" kern="1200" dirty="0"/>
            <a:t>Requirements</a:t>
          </a:r>
          <a:r>
            <a:rPr lang="he-IL" sz="1200" u="sng" kern="1200" dirty="0"/>
            <a:t>)</a:t>
          </a:r>
          <a:r>
            <a:rPr lang="he-IL" sz="1200" kern="1200" dirty="0"/>
            <a:t> – תיאור של תכונה או תפקוד הנדרש מהמערכת המפותחת  למימוש פעילות עסקית של הארגון.</a:t>
          </a:r>
          <a:endParaRPr lang="en-IL" sz="1200" kern="1200" dirty="0"/>
        </a:p>
      </dsp:txBody>
      <dsp:txXfrm>
        <a:off x="2847224" y="162"/>
        <a:ext cx="2420929" cy="1452557"/>
      </dsp:txXfrm>
    </dsp:sp>
    <dsp:sp modelId="{218E7061-3160-4769-B8FA-682E96FB0097}">
      <dsp:nvSpPr>
        <dsp:cNvPr id="0" name=""/>
        <dsp:cNvSpPr/>
      </dsp:nvSpPr>
      <dsp:spPr>
        <a:xfrm>
          <a:off x="5510246" y="162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u="sng" kern="1200" dirty="0"/>
            <a:t>סביבת עבודה (</a:t>
          </a:r>
          <a:r>
            <a:rPr lang="en-IL" sz="1200" u="sng" kern="1200" dirty="0"/>
            <a:t>Environment</a:t>
          </a:r>
          <a:r>
            <a:rPr lang="he-IL" sz="1200" u="sng" kern="1200" dirty="0"/>
            <a:t>)</a:t>
          </a:r>
          <a:r>
            <a:rPr lang="he-IL" sz="1200" kern="1200" dirty="0"/>
            <a:t> – סביבת עבודה בתוכנה לצורך הבדיקות (סביבת ייצור, סביבת בדיקות או סביבת פיתוח).</a:t>
          </a:r>
          <a:endParaRPr lang="en-IL" sz="1200" kern="1200" dirty="0"/>
        </a:p>
      </dsp:txBody>
      <dsp:txXfrm>
        <a:off x="5510246" y="162"/>
        <a:ext cx="2420929" cy="1452557"/>
      </dsp:txXfrm>
    </dsp:sp>
    <dsp:sp modelId="{6E630BBE-F8C8-4C17-B4C4-485317C35EC8}">
      <dsp:nvSpPr>
        <dsp:cNvPr id="0" name=""/>
        <dsp:cNvSpPr/>
      </dsp:nvSpPr>
      <dsp:spPr>
        <a:xfrm>
          <a:off x="8173269" y="162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u="sng" kern="1200" dirty="0"/>
            <a:t>אתר (</a:t>
          </a:r>
          <a:r>
            <a:rPr lang="en-IL" sz="1200" u="sng" kern="1200" dirty="0"/>
            <a:t>Site</a:t>
          </a:r>
          <a:r>
            <a:rPr lang="he-IL" sz="1200" u="sng" kern="1200" dirty="0"/>
            <a:t>)</a:t>
          </a:r>
          <a:r>
            <a:rPr lang="he-IL" sz="1200" kern="1200" dirty="0"/>
            <a:t> – המקום הפיזי שבו יבוצעו הבדיקות. </a:t>
          </a:r>
          <a:endParaRPr lang="en-IL" sz="1200" kern="1200" dirty="0"/>
        </a:p>
      </dsp:txBody>
      <dsp:txXfrm>
        <a:off x="8173269" y="162"/>
        <a:ext cx="2420929" cy="1452557"/>
      </dsp:txXfrm>
    </dsp:sp>
    <dsp:sp modelId="{EA637AA1-ADD9-46F6-84BD-EA8C330FC3A5}">
      <dsp:nvSpPr>
        <dsp:cNvPr id="0" name=""/>
        <dsp:cNvSpPr/>
      </dsp:nvSpPr>
      <dsp:spPr>
        <a:xfrm>
          <a:off x="184201" y="1694813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u="sng" kern="1200" dirty="0"/>
            <a:t>STP</a:t>
          </a:r>
          <a:r>
            <a:rPr lang="he-IL" sz="1200" u="sng" kern="1200" dirty="0"/>
            <a:t> (</a:t>
          </a:r>
          <a:r>
            <a:rPr lang="en-IL" sz="1200" u="sng" kern="1200" dirty="0"/>
            <a:t>Software Test Plan</a:t>
          </a:r>
          <a:r>
            <a:rPr lang="he-IL" sz="1200" u="sng" kern="1200" dirty="0"/>
            <a:t>)</a:t>
          </a:r>
          <a:r>
            <a:rPr lang="he-IL" sz="1200" kern="1200" dirty="0"/>
            <a:t> – מסמך תכנון מסגרת הבדיקות. </a:t>
          </a:r>
          <a:endParaRPr lang="en-IL" sz="1200" kern="1200" dirty="0"/>
        </a:p>
      </dsp:txBody>
      <dsp:txXfrm>
        <a:off x="184201" y="1694813"/>
        <a:ext cx="2420929" cy="1452557"/>
      </dsp:txXfrm>
    </dsp:sp>
    <dsp:sp modelId="{AABE30DA-640A-4AEE-945F-4184EDB12A63}">
      <dsp:nvSpPr>
        <dsp:cNvPr id="0" name=""/>
        <dsp:cNvSpPr/>
      </dsp:nvSpPr>
      <dsp:spPr>
        <a:xfrm>
          <a:off x="2847224" y="1694813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u="sng" kern="1200" dirty="0"/>
            <a:t>STD</a:t>
          </a:r>
          <a:r>
            <a:rPr lang="he-IL" sz="1200" u="sng" kern="1200" dirty="0"/>
            <a:t> (</a:t>
          </a:r>
          <a:r>
            <a:rPr lang="en-IL" sz="1200" u="sng" kern="1200" dirty="0"/>
            <a:t>Software Test Description</a:t>
          </a:r>
          <a:r>
            <a:rPr lang="he-IL" sz="1200" u="sng" kern="1200" dirty="0"/>
            <a:t>)</a:t>
          </a:r>
          <a:r>
            <a:rPr lang="he-IL" sz="1200" kern="1200" dirty="0"/>
            <a:t> – תכנון וכתיבת תרחישי הבדיקות (</a:t>
          </a:r>
          <a:r>
            <a:rPr lang="en-IL" sz="1200" kern="1200" dirty="0"/>
            <a:t>Test Cases</a:t>
          </a:r>
          <a:r>
            <a:rPr lang="he-IL" sz="1200" kern="1200" dirty="0"/>
            <a:t>). </a:t>
          </a:r>
          <a:endParaRPr lang="en-IL" sz="1200" kern="1200" dirty="0"/>
        </a:p>
      </dsp:txBody>
      <dsp:txXfrm>
        <a:off x="2847224" y="1694813"/>
        <a:ext cx="2420929" cy="1452557"/>
      </dsp:txXfrm>
    </dsp:sp>
    <dsp:sp modelId="{386A1500-3987-4964-BA79-4791F3C672CF}">
      <dsp:nvSpPr>
        <dsp:cNvPr id="0" name=""/>
        <dsp:cNvSpPr/>
      </dsp:nvSpPr>
      <dsp:spPr>
        <a:xfrm>
          <a:off x="5510246" y="1694813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u="sng" kern="1200" dirty="0"/>
            <a:t>STR</a:t>
          </a:r>
          <a:r>
            <a:rPr lang="he-IL" sz="1200" u="sng" kern="1200" dirty="0"/>
            <a:t> (</a:t>
          </a:r>
          <a:r>
            <a:rPr lang="en-IL" sz="1200" u="sng" kern="1200" dirty="0"/>
            <a:t>Summary Test Results</a:t>
          </a:r>
          <a:r>
            <a:rPr lang="he-IL" sz="1200" u="sng" kern="1200" dirty="0"/>
            <a:t>)</a:t>
          </a:r>
          <a:r>
            <a:rPr lang="he-IL" sz="1200" kern="1200" dirty="0"/>
            <a:t> – מסמך סיכום של כל שלב הבדיקות. מסמך זה יכלול ריכוז כמותי של ממצאי הבדיקות, המלצות צוות הבדיקות לגבי העברת המערכת לשלב הבא כולל הערכת סיכונים</a:t>
          </a:r>
          <a:r>
            <a:rPr lang="en-IL" sz="1200" kern="1200" dirty="0"/>
            <a:t>. </a:t>
          </a:r>
        </a:p>
      </dsp:txBody>
      <dsp:txXfrm>
        <a:off x="5510246" y="1694813"/>
        <a:ext cx="2420929" cy="1452557"/>
      </dsp:txXfrm>
    </dsp:sp>
    <dsp:sp modelId="{1B874302-F537-4637-B16A-D33A778D13E5}">
      <dsp:nvSpPr>
        <dsp:cNvPr id="0" name=""/>
        <dsp:cNvSpPr/>
      </dsp:nvSpPr>
      <dsp:spPr>
        <a:xfrm>
          <a:off x="8173269" y="1694813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u="sng" kern="1200" dirty="0"/>
            <a:t>QC</a:t>
          </a:r>
          <a:r>
            <a:rPr lang="he-IL" sz="1200" u="sng" kern="1200" dirty="0"/>
            <a:t> (</a:t>
          </a:r>
          <a:r>
            <a:rPr lang="en-IL" sz="1200" u="sng" kern="1200" dirty="0"/>
            <a:t>Quality </a:t>
          </a:r>
          <a:r>
            <a:rPr lang="en-IL" sz="1200" u="sng" kern="1200" dirty="0" err="1"/>
            <a:t>Center</a:t>
          </a:r>
          <a:r>
            <a:rPr lang="he-IL" sz="1200" u="sng" kern="1200" dirty="0"/>
            <a:t>)</a:t>
          </a:r>
          <a:r>
            <a:rPr lang="he-IL" sz="1200" kern="1200" dirty="0"/>
            <a:t> – כלי לניהול בדיקות של חברת </a:t>
          </a:r>
          <a:r>
            <a:rPr lang="en-IL" sz="1200" kern="1200" dirty="0"/>
            <a:t>HP</a:t>
          </a:r>
          <a:r>
            <a:rPr lang="he-IL" sz="1200" kern="1200" dirty="0"/>
            <a:t>, שבו נשתמש לצורך הבדיקות. כלי זה מאפשר לבצע תסריטי בדיקות ידניות ואוטומטיות. </a:t>
          </a:r>
          <a:endParaRPr lang="en-IL" sz="1200" kern="1200" dirty="0"/>
        </a:p>
      </dsp:txBody>
      <dsp:txXfrm>
        <a:off x="8173269" y="1694813"/>
        <a:ext cx="2420929" cy="1452557"/>
      </dsp:txXfrm>
    </dsp:sp>
    <dsp:sp modelId="{C0B596B6-2C3F-49AE-A805-3F0FEB2EC69A}">
      <dsp:nvSpPr>
        <dsp:cNvPr id="0" name=""/>
        <dsp:cNvSpPr/>
      </dsp:nvSpPr>
      <dsp:spPr>
        <a:xfrm>
          <a:off x="184201" y="3389463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u="sng" kern="1200" dirty="0"/>
            <a:t>בדיקת </a:t>
          </a:r>
          <a:r>
            <a:rPr lang="en-IL" sz="1200" u="sng" kern="1200" dirty="0"/>
            <a:t>GUI</a:t>
          </a:r>
          <a:r>
            <a:rPr lang="he-IL" sz="1200" u="sng" kern="1200" dirty="0"/>
            <a:t> (</a:t>
          </a:r>
          <a:r>
            <a:rPr lang="en-IL" sz="1200" u="sng" kern="1200" dirty="0"/>
            <a:t>Graphic User Interface </a:t>
          </a:r>
          <a:r>
            <a:rPr lang="he-IL" sz="1200" u="sng" kern="1200" dirty="0"/>
            <a:t>)</a:t>
          </a:r>
          <a:r>
            <a:rPr lang="he-IL" sz="1200" kern="1200" dirty="0"/>
            <a:t> – ממשק גרפי של המשתמש- תקינות המסכים לפי האפיון, הכנסת נתונים ועיצוב. </a:t>
          </a:r>
          <a:endParaRPr lang="en-IL" sz="1200" kern="1200" dirty="0"/>
        </a:p>
      </dsp:txBody>
      <dsp:txXfrm>
        <a:off x="184201" y="3389463"/>
        <a:ext cx="2420929" cy="1452557"/>
      </dsp:txXfrm>
    </dsp:sp>
    <dsp:sp modelId="{FB76F745-A2D7-47A2-A84B-F7CF92017D37}">
      <dsp:nvSpPr>
        <dsp:cNvPr id="0" name=""/>
        <dsp:cNvSpPr/>
      </dsp:nvSpPr>
      <dsp:spPr>
        <a:xfrm>
          <a:off x="2847224" y="3389463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u="sng" kern="1200" dirty="0"/>
            <a:t>Sanity Tests</a:t>
          </a:r>
          <a:r>
            <a:rPr lang="he-IL" sz="1200" u="sng" kern="1200" dirty="0"/>
            <a:t> (בדיקות שפיות) </a:t>
          </a:r>
          <a:r>
            <a:rPr lang="he-IL" sz="1200" kern="1200" dirty="0"/>
            <a:t>– בדיקות בסיסיות המאפשרות לזהות במהירות וביעילות אם הפונקציונאליות הבסיסית של המוצר פועלת כנדרש, והמוצר במצב יציב.</a:t>
          </a:r>
          <a:endParaRPr lang="en-IL" sz="1200" kern="1200" dirty="0"/>
        </a:p>
      </dsp:txBody>
      <dsp:txXfrm>
        <a:off x="2847224" y="3389463"/>
        <a:ext cx="2420929" cy="1452557"/>
      </dsp:txXfrm>
    </dsp:sp>
    <dsp:sp modelId="{020D730C-6220-4E82-9689-F294163C11DB}">
      <dsp:nvSpPr>
        <dsp:cNvPr id="0" name=""/>
        <dsp:cNvSpPr/>
      </dsp:nvSpPr>
      <dsp:spPr>
        <a:xfrm>
          <a:off x="5510246" y="3389463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/>
            <a:t>בדיקות פונקציונאליות – בדיקת פעולות המתבצעות במערכת. במסגרת בדיקות אלו נבצע בדיקות חיוביות ושליליות.</a:t>
          </a:r>
          <a:endParaRPr lang="en-IL" sz="1200" kern="1200" dirty="0"/>
        </a:p>
      </dsp:txBody>
      <dsp:txXfrm>
        <a:off x="5510246" y="3389463"/>
        <a:ext cx="2420929" cy="1452557"/>
      </dsp:txXfrm>
    </dsp:sp>
    <dsp:sp modelId="{9819DE2C-2C8F-4976-986E-720163EF501D}">
      <dsp:nvSpPr>
        <dsp:cNvPr id="0" name=""/>
        <dsp:cNvSpPr/>
      </dsp:nvSpPr>
      <dsp:spPr>
        <a:xfrm>
          <a:off x="8173269" y="3389463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u="sng" kern="1200" dirty="0"/>
            <a:t>Security Tests</a:t>
          </a:r>
          <a:r>
            <a:rPr lang="he-IL" sz="1200" kern="1200" dirty="0"/>
            <a:t> – בדיקות אבטחת מידע, שמטרתן לאתר כשלים בהגנה על המערכת והנתונים שלה.</a:t>
          </a:r>
          <a:endParaRPr lang="en-IL" sz="1200" kern="1200" dirty="0"/>
        </a:p>
      </dsp:txBody>
      <dsp:txXfrm>
        <a:off x="8173269" y="3389463"/>
        <a:ext cx="2420929" cy="1452557"/>
      </dsp:txXfrm>
    </dsp:sp>
    <dsp:sp modelId="{4DF52116-96E4-40D2-906A-5668A854D355}">
      <dsp:nvSpPr>
        <dsp:cNvPr id="0" name=""/>
        <dsp:cNvSpPr/>
      </dsp:nvSpPr>
      <dsp:spPr>
        <a:xfrm>
          <a:off x="184201" y="5084114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u="sng" kern="1200" dirty="0"/>
            <a:t>תוכנת </a:t>
          </a:r>
          <a:r>
            <a:rPr lang="en-IL" sz="1200" u="sng" kern="1200" dirty="0"/>
            <a:t>Online</a:t>
          </a:r>
          <a:r>
            <a:rPr lang="he-IL" sz="1200" kern="1200" dirty="0"/>
            <a:t> –  מאפשרת למשתמש לפעול בדיאלוג עם המערכת. המשתמש מקיש נתונים, לוחץ על מקשים או לחצנים, והמערכת מגיבה בהתאם ומציגה מידע או תשובות על המסך.</a:t>
          </a:r>
          <a:endParaRPr lang="en-IL" sz="1200" kern="1200" dirty="0"/>
        </a:p>
      </dsp:txBody>
      <dsp:txXfrm>
        <a:off x="184201" y="5084114"/>
        <a:ext cx="2420929" cy="1452557"/>
      </dsp:txXfrm>
    </dsp:sp>
    <dsp:sp modelId="{8C4F1207-1F64-44C5-A08C-D6F8C22BB1C6}">
      <dsp:nvSpPr>
        <dsp:cNvPr id="0" name=""/>
        <dsp:cNvSpPr/>
      </dsp:nvSpPr>
      <dsp:spPr>
        <a:xfrm>
          <a:off x="2847224" y="5084114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u="sng" kern="1200" dirty="0"/>
            <a:t>BATCH</a:t>
          </a:r>
          <a:r>
            <a:rPr lang="he-IL" sz="1200" kern="1200" dirty="0"/>
            <a:t> – אצווה, תהליך אוטומטי. תהליך שמתקיים מאחורי הקלעים. </a:t>
          </a:r>
          <a:endParaRPr lang="en-IL" sz="1200" kern="1200" dirty="0"/>
        </a:p>
      </dsp:txBody>
      <dsp:txXfrm>
        <a:off x="2847224" y="5084114"/>
        <a:ext cx="2420929" cy="1452557"/>
      </dsp:txXfrm>
    </dsp:sp>
    <dsp:sp modelId="{43D0DE7C-7BF8-4C7C-A239-8394F8A184B8}">
      <dsp:nvSpPr>
        <dsp:cNvPr id="0" name=""/>
        <dsp:cNvSpPr/>
      </dsp:nvSpPr>
      <dsp:spPr>
        <a:xfrm>
          <a:off x="5510246" y="5084114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/>
            <a:t>ממשקים - ממשק הוא מצב של העברת מידע או נתונים בתוך המערכת (ממשק פנימי) או בין מערכות שונות (ממשק חיצוני).</a:t>
          </a:r>
          <a:endParaRPr lang="en-IL" sz="1200" kern="1200" dirty="0"/>
        </a:p>
      </dsp:txBody>
      <dsp:txXfrm>
        <a:off x="5510246" y="5084114"/>
        <a:ext cx="2420929" cy="1452557"/>
      </dsp:txXfrm>
    </dsp:sp>
    <dsp:sp modelId="{2825DF63-293E-472D-AFE9-64D71C0114A7}">
      <dsp:nvSpPr>
        <dsp:cNvPr id="0" name=""/>
        <dsp:cNvSpPr/>
      </dsp:nvSpPr>
      <dsp:spPr>
        <a:xfrm>
          <a:off x="8173269" y="5084114"/>
          <a:ext cx="2420929" cy="1452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u="sng" kern="1200" dirty="0"/>
            <a:t>Input / Output</a:t>
          </a:r>
          <a:r>
            <a:rPr lang="he-IL" sz="1200" kern="1200" dirty="0"/>
            <a:t> – קלט / פלט. הכנסת מידע למערכת הן באמצעות הזנת נתונים או באמצעות ממשק מוגדרת כ-</a:t>
          </a:r>
          <a:r>
            <a:rPr lang="en-IL" sz="1200" kern="1200" dirty="0"/>
            <a:t>Input</a:t>
          </a:r>
          <a:r>
            <a:rPr lang="he-IL" sz="1200" kern="1200" dirty="0"/>
            <a:t>. קבלת נתונים מהמערכת מוגדרת כ-</a:t>
          </a:r>
          <a:r>
            <a:rPr lang="en-IL" sz="1200" kern="1200" dirty="0"/>
            <a:t>Output</a:t>
          </a:r>
          <a:r>
            <a:rPr lang="he-IL" sz="1200" kern="1200" dirty="0"/>
            <a:t>.</a:t>
          </a:r>
          <a:endParaRPr lang="en-IL" sz="1200" kern="1200" dirty="0"/>
        </a:p>
      </dsp:txBody>
      <dsp:txXfrm>
        <a:off x="8173269" y="5084114"/>
        <a:ext cx="2420929" cy="14525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DF546-F0D7-44E9-814E-B6813334BD33}">
      <dsp:nvSpPr>
        <dsp:cNvPr id="0" name=""/>
        <dsp:cNvSpPr/>
      </dsp:nvSpPr>
      <dsp:spPr>
        <a:xfrm>
          <a:off x="3902640" y="0"/>
          <a:ext cx="780528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GUI</a:t>
          </a:r>
          <a:endParaRPr lang="en-IL" sz="1400" b="1" kern="1200" dirty="0"/>
        </a:p>
      </dsp:txBody>
      <dsp:txXfrm>
        <a:off x="3902640" y="0"/>
        <a:ext cx="780528" cy="420365"/>
      </dsp:txXfrm>
    </dsp:sp>
    <dsp:sp modelId="{B3D1CB37-1D61-4BC4-ABDC-48C618AC8C24}">
      <dsp:nvSpPr>
        <dsp:cNvPr id="0" name=""/>
        <dsp:cNvSpPr/>
      </dsp:nvSpPr>
      <dsp:spPr>
        <a:xfrm>
          <a:off x="3512376" y="420365"/>
          <a:ext cx="1561056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Usability tests</a:t>
          </a:r>
          <a:endParaRPr lang="en-IL" sz="1400" b="1" kern="1200" dirty="0"/>
        </a:p>
      </dsp:txBody>
      <dsp:txXfrm>
        <a:off x="3785560" y="420365"/>
        <a:ext cx="1014686" cy="420365"/>
      </dsp:txXfrm>
    </dsp:sp>
    <dsp:sp modelId="{E6EADBA3-FC04-40FF-B8D3-BB6440755563}">
      <dsp:nvSpPr>
        <dsp:cNvPr id="0" name=""/>
        <dsp:cNvSpPr/>
      </dsp:nvSpPr>
      <dsp:spPr>
        <a:xfrm>
          <a:off x="3122111" y="840730"/>
          <a:ext cx="2341584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Functional tests</a:t>
          </a:r>
          <a:endParaRPr lang="en-IL" sz="1400" b="1" kern="1200" dirty="0"/>
        </a:p>
      </dsp:txBody>
      <dsp:txXfrm>
        <a:off x="3531889" y="840730"/>
        <a:ext cx="1522029" cy="420365"/>
      </dsp:txXfrm>
    </dsp:sp>
    <dsp:sp modelId="{44F6B1A8-2927-4863-BC9F-8378223EF739}">
      <dsp:nvSpPr>
        <dsp:cNvPr id="0" name=""/>
        <dsp:cNvSpPr/>
      </dsp:nvSpPr>
      <dsp:spPr>
        <a:xfrm>
          <a:off x="2731847" y="1261095"/>
          <a:ext cx="3122112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Boundary values tests </a:t>
          </a:r>
          <a:endParaRPr lang="en-IL" sz="1400" b="1" kern="1200" dirty="0"/>
        </a:p>
      </dsp:txBody>
      <dsp:txXfrm>
        <a:off x="3278217" y="1261095"/>
        <a:ext cx="2029372" cy="420365"/>
      </dsp:txXfrm>
    </dsp:sp>
    <dsp:sp modelId="{9DB03096-9AC9-4BF9-81F3-1FBAA152EDC5}">
      <dsp:nvSpPr>
        <dsp:cNvPr id="0" name=""/>
        <dsp:cNvSpPr/>
      </dsp:nvSpPr>
      <dsp:spPr>
        <a:xfrm>
          <a:off x="2341583" y="1681460"/>
          <a:ext cx="3902640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Compatibility tests </a:t>
          </a:r>
          <a:endParaRPr lang="en-IL" sz="1400" b="1" kern="1200" dirty="0"/>
        </a:p>
      </dsp:txBody>
      <dsp:txXfrm>
        <a:off x="3024545" y="1681460"/>
        <a:ext cx="2536716" cy="420365"/>
      </dsp:txXfrm>
    </dsp:sp>
    <dsp:sp modelId="{2DC9A076-45CD-467E-815F-CB492F1DC75B}">
      <dsp:nvSpPr>
        <dsp:cNvPr id="0" name=""/>
        <dsp:cNvSpPr/>
      </dsp:nvSpPr>
      <dsp:spPr>
        <a:xfrm>
          <a:off x="1951319" y="2101825"/>
          <a:ext cx="4683168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Security tests </a:t>
          </a:r>
          <a:endParaRPr lang="en-IL" sz="1400" b="1" kern="1200" dirty="0"/>
        </a:p>
      </dsp:txBody>
      <dsp:txXfrm>
        <a:off x="2770874" y="2101825"/>
        <a:ext cx="3044059" cy="420365"/>
      </dsp:txXfrm>
    </dsp:sp>
    <dsp:sp modelId="{09BB34D6-0E2A-4565-A063-FC673B37FE52}">
      <dsp:nvSpPr>
        <dsp:cNvPr id="0" name=""/>
        <dsp:cNvSpPr/>
      </dsp:nvSpPr>
      <dsp:spPr>
        <a:xfrm>
          <a:off x="1561055" y="2522191"/>
          <a:ext cx="5463696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Interface</a:t>
          </a:r>
          <a:endParaRPr lang="en-IL" sz="1400" b="1" kern="1200" dirty="0"/>
        </a:p>
      </dsp:txBody>
      <dsp:txXfrm>
        <a:off x="2517202" y="2522191"/>
        <a:ext cx="3551402" cy="420365"/>
      </dsp:txXfrm>
    </dsp:sp>
    <dsp:sp modelId="{EA62E472-D6AD-42F2-BEAB-97DD8A1FAC18}">
      <dsp:nvSpPr>
        <dsp:cNvPr id="0" name=""/>
        <dsp:cNvSpPr/>
      </dsp:nvSpPr>
      <dsp:spPr>
        <a:xfrm>
          <a:off x="1170791" y="2942556"/>
          <a:ext cx="6244224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</a:t>
          </a:r>
          <a:endParaRPr lang="en-IL" sz="1400" b="1" kern="1200" dirty="0"/>
        </a:p>
      </dsp:txBody>
      <dsp:txXfrm>
        <a:off x="2263531" y="2942556"/>
        <a:ext cx="4058745" cy="420365"/>
      </dsp:txXfrm>
    </dsp:sp>
    <dsp:sp modelId="{ADDF8A95-814B-4609-8964-6A139D3B5E6C}">
      <dsp:nvSpPr>
        <dsp:cNvPr id="0" name=""/>
        <dsp:cNvSpPr/>
      </dsp:nvSpPr>
      <dsp:spPr>
        <a:xfrm>
          <a:off x="780527" y="3362921"/>
          <a:ext cx="7024752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Performance</a:t>
          </a:r>
          <a:endParaRPr lang="en-IL" sz="1400" b="1" kern="1200" dirty="0"/>
        </a:p>
      </dsp:txBody>
      <dsp:txXfrm>
        <a:off x="2009859" y="3362921"/>
        <a:ext cx="4566088" cy="420365"/>
      </dsp:txXfrm>
    </dsp:sp>
    <dsp:sp modelId="{22F0407A-88D1-4E20-BB5F-294DE6F2F7A9}">
      <dsp:nvSpPr>
        <dsp:cNvPr id="0" name=""/>
        <dsp:cNvSpPr/>
      </dsp:nvSpPr>
      <dsp:spPr>
        <a:xfrm>
          <a:off x="390263" y="3783286"/>
          <a:ext cx="7805280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400" b="1" kern="1200" dirty="0"/>
            <a:t>Load</a:t>
          </a:r>
        </a:p>
      </dsp:txBody>
      <dsp:txXfrm>
        <a:off x="1756187" y="3783286"/>
        <a:ext cx="5073432" cy="420365"/>
      </dsp:txXfrm>
    </dsp:sp>
    <dsp:sp modelId="{CA7AAD68-04F4-4BCC-B9D8-575796FE57A9}">
      <dsp:nvSpPr>
        <dsp:cNvPr id="0" name=""/>
        <dsp:cNvSpPr/>
      </dsp:nvSpPr>
      <dsp:spPr>
        <a:xfrm>
          <a:off x="0" y="4203651"/>
          <a:ext cx="8585808" cy="420365"/>
        </a:xfrm>
        <a:prstGeom prst="trapezoid">
          <a:avLst>
            <a:gd name="adj" fmla="val 928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400" b="1" kern="1200" dirty="0"/>
            <a:t>C.R.U.D</a:t>
          </a:r>
        </a:p>
      </dsp:txBody>
      <dsp:txXfrm>
        <a:off x="1502516" y="4203651"/>
        <a:ext cx="5580775" cy="420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25BCB-681A-4805-B30E-7AE3BCCBED96}">
      <dsp:nvSpPr>
        <dsp:cNvPr id="0" name=""/>
        <dsp:cNvSpPr/>
      </dsp:nvSpPr>
      <dsp:spPr>
        <a:xfrm>
          <a:off x="2894" y="1214065"/>
          <a:ext cx="2660302" cy="1596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בדיקות שפיות</a:t>
          </a:r>
          <a:endParaRPr lang="en-IL" sz="2800" kern="1200" dirty="0"/>
        </a:p>
      </dsp:txBody>
      <dsp:txXfrm>
        <a:off x="49645" y="1260816"/>
        <a:ext cx="2566800" cy="1502679"/>
      </dsp:txXfrm>
    </dsp:sp>
    <dsp:sp modelId="{8819ABEA-3BD9-4FC6-853F-36C3C3C52442}">
      <dsp:nvSpPr>
        <dsp:cNvPr id="0" name=""/>
        <dsp:cNvSpPr/>
      </dsp:nvSpPr>
      <dsp:spPr>
        <a:xfrm>
          <a:off x="2929227" y="1682278"/>
          <a:ext cx="563984" cy="659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300" kern="1200"/>
        </a:p>
      </dsp:txBody>
      <dsp:txXfrm>
        <a:off x="2929227" y="1814229"/>
        <a:ext cx="394789" cy="395853"/>
      </dsp:txXfrm>
    </dsp:sp>
    <dsp:sp modelId="{485BD89C-E4C8-4641-B9FB-A3C2B4C1B7B9}">
      <dsp:nvSpPr>
        <dsp:cNvPr id="0" name=""/>
        <dsp:cNvSpPr/>
      </dsp:nvSpPr>
      <dsp:spPr>
        <a:xfrm>
          <a:off x="3727318" y="1214065"/>
          <a:ext cx="2660302" cy="1596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בדיקות שפיות עברו בהצלחה</a:t>
          </a:r>
          <a:endParaRPr lang="en-IL" sz="2800" kern="1200" dirty="0"/>
        </a:p>
      </dsp:txBody>
      <dsp:txXfrm>
        <a:off x="3774069" y="1260816"/>
        <a:ext cx="2566800" cy="1502679"/>
      </dsp:txXfrm>
    </dsp:sp>
    <dsp:sp modelId="{4376932C-EBCC-47E0-864C-C628B122C80A}">
      <dsp:nvSpPr>
        <dsp:cNvPr id="0" name=""/>
        <dsp:cNvSpPr/>
      </dsp:nvSpPr>
      <dsp:spPr>
        <a:xfrm rot="24746">
          <a:off x="6607340" y="1695112"/>
          <a:ext cx="465829" cy="659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300" kern="1200"/>
        </a:p>
      </dsp:txBody>
      <dsp:txXfrm>
        <a:off x="6607342" y="1826560"/>
        <a:ext cx="326080" cy="395853"/>
      </dsp:txXfrm>
    </dsp:sp>
    <dsp:sp modelId="{6DD9065F-3C2B-4213-8158-E383CDDFC8D5}">
      <dsp:nvSpPr>
        <dsp:cNvPr id="0" name=""/>
        <dsp:cNvSpPr/>
      </dsp:nvSpPr>
      <dsp:spPr>
        <a:xfrm>
          <a:off x="7266521" y="1142844"/>
          <a:ext cx="2451362" cy="1788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David" panose="020E0502060401010101" pitchFamily="34" charset="-79"/>
              <a:cs typeface="David" panose="020E0502060401010101" pitchFamily="34" charset="-79"/>
            </a:rPr>
            <a:t>Gui, Security, Functionality, </a:t>
          </a:r>
          <a:r>
            <a:rPr lang="en-GB" sz="2800" kern="1200">
              <a:effectLst/>
              <a:latin typeface="David" panose="020E0502060401010101" pitchFamily="34" charset="-79"/>
              <a:ea typeface="Calibri" panose="020F0502020204030204" pitchFamily="34" charset="0"/>
            </a:rPr>
            <a:t>Usability</a:t>
          </a:r>
          <a:r>
            <a:rPr lang="en-US" sz="2800" kern="1200">
              <a:effectLst/>
              <a:latin typeface="David" panose="020E0502060401010101" pitchFamily="34" charset="-79"/>
              <a:ea typeface="Calibri" panose="020F0502020204030204" pitchFamily="34" charset="0"/>
            </a:rPr>
            <a:t>, </a:t>
          </a:r>
          <a:r>
            <a:rPr lang="en-GB" sz="2800" kern="1200">
              <a:effectLst/>
              <a:latin typeface="David" panose="020E0502060401010101" pitchFamily="34" charset="-79"/>
              <a:ea typeface="Calibri" panose="020F0502020204030204" pitchFamily="34" charset="0"/>
            </a:rPr>
            <a:t>Compatibility</a:t>
          </a:r>
          <a:endParaRPr lang="en-IL" sz="2800" kern="1200" dirty="0"/>
        </a:p>
      </dsp:txBody>
      <dsp:txXfrm>
        <a:off x="7318892" y="1195215"/>
        <a:ext cx="2346620" cy="1683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08AB7-EF72-4ED9-9F81-9B46BA9E44F0}">
      <dsp:nvSpPr>
        <dsp:cNvPr id="0" name=""/>
        <dsp:cNvSpPr/>
      </dsp:nvSpPr>
      <dsp:spPr>
        <a:xfrm>
          <a:off x="8706" y="852097"/>
          <a:ext cx="2602259" cy="1561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2400" kern="1200" dirty="0"/>
            <a:t>מספר התקלות הפתוחות (שלא תוקנו) ורמות החומרה שלהן.</a:t>
          </a:r>
          <a:endParaRPr lang="en-IL" sz="2400" kern="1200" dirty="0"/>
        </a:p>
      </dsp:txBody>
      <dsp:txXfrm>
        <a:off x="54437" y="897828"/>
        <a:ext cx="2510797" cy="1469893"/>
      </dsp:txXfrm>
    </dsp:sp>
    <dsp:sp modelId="{7B6987DA-BB1C-4901-B045-326A88EC3D89}">
      <dsp:nvSpPr>
        <dsp:cNvPr id="0" name=""/>
        <dsp:cNvSpPr/>
      </dsp:nvSpPr>
      <dsp:spPr>
        <a:xfrm>
          <a:off x="2871192" y="131009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900" kern="1200"/>
        </a:p>
      </dsp:txBody>
      <dsp:txXfrm>
        <a:off x="2871192" y="1439167"/>
        <a:ext cx="386175" cy="387216"/>
      </dsp:txXfrm>
    </dsp:sp>
    <dsp:sp modelId="{BA11B847-6A23-40D3-8AB6-5E75E820834E}">
      <dsp:nvSpPr>
        <dsp:cNvPr id="0" name=""/>
        <dsp:cNvSpPr/>
      </dsp:nvSpPr>
      <dsp:spPr>
        <a:xfrm>
          <a:off x="3651870" y="852097"/>
          <a:ext cx="2602259" cy="1561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2400" kern="1200" dirty="0"/>
            <a:t>אחוז הבדיקות שבוצעו מתוך הבדיקות שתוכננו.</a:t>
          </a:r>
          <a:endParaRPr lang="en-IL" sz="2400" kern="1200" dirty="0"/>
        </a:p>
      </dsp:txBody>
      <dsp:txXfrm>
        <a:off x="3697601" y="897828"/>
        <a:ext cx="2510797" cy="1469893"/>
      </dsp:txXfrm>
    </dsp:sp>
    <dsp:sp modelId="{F5740D15-C352-44DE-BAB0-0CA1FF07F191}">
      <dsp:nvSpPr>
        <dsp:cNvPr id="0" name=""/>
        <dsp:cNvSpPr/>
      </dsp:nvSpPr>
      <dsp:spPr>
        <a:xfrm>
          <a:off x="6514355" y="131009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900" kern="1200"/>
        </a:p>
      </dsp:txBody>
      <dsp:txXfrm>
        <a:off x="6514355" y="1439167"/>
        <a:ext cx="386175" cy="387216"/>
      </dsp:txXfrm>
    </dsp:sp>
    <dsp:sp modelId="{294E55E8-F6B2-471B-98C1-25DCBD6B820C}">
      <dsp:nvSpPr>
        <dsp:cNvPr id="0" name=""/>
        <dsp:cNvSpPr/>
      </dsp:nvSpPr>
      <dsp:spPr>
        <a:xfrm>
          <a:off x="7295033" y="852097"/>
          <a:ext cx="2602259" cy="1561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2400" kern="1200" dirty="0"/>
            <a:t>אחוז הבדיקות שעברו בהצלחה מתוך הבדיקות שבוצעו.</a:t>
          </a:r>
          <a:endParaRPr lang="en-IL" sz="2400" kern="1200" dirty="0"/>
        </a:p>
      </dsp:txBody>
      <dsp:txXfrm>
        <a:off x="7340764" y="897828"/>
        <a:ext cx="2510797" cy="14698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47BDB-7C5E-4E5C-A348-144C66D938A8}">
      <dsp:nvSpPr>
        <dsp:cNvPr id="0" name=""/>
        <dsp:cNvSpPr/>
      </dsp:nvSpPr>
      <dsp:spPr>
        <a:xfrm>
          <a:off x="267544" y="1768"/>
          <a:ext cx="1814598" cy="1088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u="sng" kern="1200" dirty="0"/>
            <a:t>תקלה קריטית</a:t>
          </a:r>
          <a:r>
            <a:rPr lang="he-IL" sz="1400" kern="1200" dirty="0"/>
            <a:t> – תקלה הגורמת ל"תעופה" במערכת.</a:t>
          </a:r>
          <a:endParaRPr lang="en-IL" sz="1400" kern="1200" dirty="0"/>
        </a:p>
      </dsp:txBody>
      <dsp:txXfrm>
        <a:off x="267544" y="1768"/>
        <a:ext cx="1814598" cy="1088759"/>
      </dsp:txXfrm>
    </dsp:sp>
    <dsp:sp modelId="{53900051-65FC-49FD-AF3C-7187F3B60508}">
      <dsp:nvSpPr>
        <dsp:cNvPr id="0" name=""/>
        <dsp:cNvSpPr/>
      </dsp:nvSpPr>
      <dsp:spPr>
        <a:xfrm>
          <a:off x="2263603" y="1768"/>
          <a:ext cx="1814598" cy="1088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1400" u="sng" kern="1200" dirty="0"/>
            <a:t>תקלה חמורה</a:t>
          </a:r>
          <a:r>
            <a:rPr lang="he-IL" sz="1400" kern="1200" dirty="0"/>
            <a:t> – תקלה שאיננה גורמת ל"תעופה" במערכת, אבל לא מאפשרת המשך פעילות תקינה במערכת.</a:t>
          </a:r>
          <a:endParaRPr lang="en-IL" sz="1400" kern="1200" dirty="0"/>
        </a:p>
      </dsp:txBody>
      <dsp:txXfrm>
        <a:off x="2263603" y="1768"/>
        <a:ext cx="1814598" cy="1088759"/>
      </dsp:txXfrm>
    </dsp:sp>
    <dsp:sp modelId="{ECEB7488-75AF-4C32-982B-B8F0460AA2B1}">
      <dsp:nvSpPr>
        <dsp:cNvPr id="0" name=""/>
        <dsp:cNvSpPr/>
      </dsp:nvSpPr>
      <dsp:spPr>
        <a:xfrm>
          <a:off x="4259661" y="1768"/>
          <a:ext cx="1814598" cy="1088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1400" u="sng" kern="1200" dirty="0"/>
            <a:t>תקלה בינונית</a:t>
          </a:r>
          <a:r>
            <a:rPr lang="he-IL" sz="1400" kern="1200" dirty="0"/>
            <a:t> – תקלה שאיננה גורמת ל"תעופה" במערכת ומאפשרת המשך פעילות תקינה.</a:t>
          </a:r>
          <a:endParaRPr lang="en-IL" sz="1400" kern="1200" dirty="0"/>
        </a:p>
      </dsp:txBody>
      <dsp:txXfrm>
        <a:off x="4259661" y="1768"/>
        <a:ext cx="1814598" cy="1088759"/>
      </dsp:txXfrm>
    </dsp:sp>
    <dsp:sp modelId="{6FBF9F08-BB50-4B6D-8544-9C47EEBCD60B}">
      <dsp:nvSpPr>
        <dsp:cNvPr id="0" name=""/>
        <dsp:cNvSpPr/>
      </dsp:nvSpPr>
      <dsp:spPr>
        <a:xfrm>
          <a:off x="2263603" y="1271987"/>
          <a:ext cx="1814598" cy="1088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u="sng" kern="1200" dirty="0"/>
            <a:t>תקלה מינורית</a:t>
          </a:r>
          <a:r>
            <a:rPr lang="he-IL" sz="1400" kern="1200" dirty="0"/>
            <a:t> – תקלה ברמת </a:t>
          </a:r>
          <a:r>
            <a:rPr lang="en-US" sz="1400" kern="1200" dirty="0"/>
            <a:t>GUI</a:t>
          </a:r>
          <a:r>
            <a:rPr lang="he-IL" sz="1400" kern="1200" dirty="0"/>
            <a:t> או בדומה לה.</a:t>
          </a:r>
          <a:endParaRPr lang="en-IL" sz="1400" kern="1200" dirty="0"/>
        </a:p>
      </dsp:txBody>
      <dsp:txXfrm>
        <a:off x="2263603" y="1271987"/>
        <a:ext cx="1814598" cy="10887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6DD1E-2B9E-4A5F-99D0-ABA3A957D5A5}">
      <dsp:nvSpPr>
        <dsp:cNvPr id="0" name=""/>
        <dsp:cNvSpPr/>
      </dsp:nvSpPr>
      <dsp:spPr>
        <a:xfrm>
          <a:off x="0" y="1817203"/>
          <a:ext cx="1866592" cy="7466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קריאת האפיון וניתוחו</a:t>
          </a:r>
          <a:endParaRPr lang="en-IL" sz="1700" kern="1200" dirty="0"/>
        </a:p>
      </dsp:txBody>
      <dsp:txXfrm>
        <a:off x="373319" y="1817203"/>
        <a:ext cx="1119955" cy="746637"/>
      </dsp:txXfrm>
    </dsp:sp>
    <dsp:sp modelId="{FE704B03-DFB7-4749-8239-A8C92AB79532}">
      <dsp:nvSpPr>
        <dsp:cNvPr id="0" name=""/>
        <dsp:cNvSpPr/>
      </dsp:nvSpPr>
      <dsp:spPr>
        <a:xfrm>
          <a:off x="1679933" y="1817203"/>
          <a:ext cx="1866592" cy="7466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יצירת עץ דרישות</a:t>
          </a:r>
          <a:endParaRPr lang="en-IL" sz="1700" kern="1200" dirty="0"/>
        </a:p>
      </dsp:txBody>
      <dsp:txXfrm>
        <a:off x="2053252" y="1817203"/>
        <a:ext cx="1119955" cy="746637"/>
      </dsp:txXfrm>
    </dsp:sp>
    <dsp:sp modelId="{6E501277-E3EB-4D43-A1DB-77C7C0D255FD}">
      <dsp:nvSpPr>
        <dsp:cNvPr id="0" name=""/>
        <dsp:cNvSpPr/>
      </dsp:nvSpPr>
      <dsp:spPr>
        <a:xfrm>
          <a:off x="3359867" y="1817203"/>
          <a:ext cx="1866592" cy="7466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TC</a:t>
          </a:r>
          <a:endParaRPr lang="en-IL" sz="1700" kern="1200" dirty="0"/>
        </a:p>
      </dsp:txBody>
      <dsp:txXfrm>
        <a:off x="3733186" y="1817203"/>
        <a:ext cx="1119955" cy="746637"/>
      </dsp:txXfrm>
    </dsp:sp>
    <dsp:sp modelId="{55F14449-5BD4-4AA0-9BD8-8E016BA5C10E}">
      <dsp:nvSpPr>
        <dsp:cNvPr id="0" name=""/>
        <dsp:cNvSpPr/>
      </dsp:nvSpPr>
      <dsp:spPr>
        <a:xfrm>
          <a:off x="5039800" y="1817203"/>
          <a:ext cx="1866592" cy="7466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STP</a:t>
          </a:r>
          <a:endParaRPr lang="en-IL" sz="1700" kern="1200" dirty="0"/>
        </a:p>
      </dsp:txBody>
      <dsp:txXfrm>
        <a:off x="5413119" y="1817203"/>
        <a:ext cx="1119955" cy="746637"/>
      </dsp:txXfrm>
    </dsp:sp>
    <dsp:sp modelId="{95D642A4-F3A2-4627-9514-CFA37CA544CE}">
      <dsp:nvSpPr>
        <dsp:cNvPr id="0" name=""/>
        <dsp:cNvSpPr/>
      </dsp:nvSpPr>
      <dsp:spPr>
        <a:xfrm>
          <a:off x="6719734" y="1817203"/>
          <a:ext cx="1866592" cy="7466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הצגת </a:t>
          </a:r>
          <a:r>
            <a:rPr lang="en-IL" sz="1700" kern="1200" dirty="0"/>
            <a:t>STP</a:t>
          </a:r>
        </a:p>
      </dsp:txBody>
      <dsp:txXfrm>
        <a:off x="7093053" y="1817203"/>
        <a:ext cx="1119955" cy="746637"/>
      </dsp:txXfrm>
    </dsp:sp>
    <dsp:sp modelId="{2E47BEC4-D00A-47D0-87A1-0CC5C2F934A5}">
      <dsp:nvSpPr>
        <dsp:cNvPr id="0" name=""/>
        <dsp:cNvSpPr/>
      </dsp:nvSpPr>
      <dsp:spPr>
        <a:xfrm>
          <a:off x="8399667" y="1817203"/>
          <a:ext cx="1866592" cy="7466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מסמך </a:t>
          </a:r>
          <a:r>
            <a:rPr lang="en-US" sz="1700" kern="1200" dirty="0"/>
            <a:t>STP</a:t>
          </a:r>
          <a:endParaRPr lang="en-IL" sz="1700" kern="1200" dirty="0"/>
        </a:p>
      </dsp:txBody>
      <dsp:txXfrm>
        <a:off x="8772986" y="1817203"/>
        <a:ext cx="1119955" cy="746637"/>
      </dsp:txXfrm>
    </dsp:sp>
    <dsp:sp modelId="{6A2FE2D0-F475-4705-84B5-30425A46A3C2}">
      <dsp:nvSpPr>
        <dsp:cNvPr id="0" name=""/>
        <dsp:cNvSpPr/>
      </dsp:nvSpPr>
      <dsp:spPr>
        <a:xfrm>
          <a:off x="10079601" y="1817203"/>
          <a:ext cx="1866592" cy="7466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הגשת הפרויקט</a:t>
          </a:r>
          <a:endParaRPr lang="en-IL" sz="1700" kern="1200" dirty="0"/>
        </a:p>
      </dsp:txBody>
      <dsp:txXfrm>
        <a:off x="10452920" y="1817203"/>
        <a:ext cx="1119955" cy="746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5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9C95C7-EBF5-6F74-81A2-3D2EA5B0D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013" y="1096759"/>
            <a:ext cx="3316463" cy="3025308"/>
          </a:xfrm>
        </p:spPr>
        <p:txBody>
          <a:bodyPr>
            <a:normAutofit/>
          </a:bodyPr>
          <a:lstStyle/>
          <a:p>
            <a:pPr rtl="1"/>
            <a:br>
              <a:rPr lang="he-IL" sz="4400" dirty="0"/>
            </a:br>
            <a:r>
              <a:rPr lang="he-IL" sz="4400" dirty="0"/>
              <a:t>שלושת המוסקטרים</a:t>
            </a:r>
            <a:endParaRPr lang="en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DC2D7-72DF-E202-65BC-119098705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368" y="4386729"/>
            <a:ext cx="3252110" cy="1135529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he-IL" sz="1600" dirty="0"/>
              <a:t>ראש צוות - ולאד פישקין</a:t>
            </a:r>
            <a:br>
              <a:rPr lang="en-US" sz="1600" dirty="0"/>
            </a:br>
            <a:r>
              <a:rPr lang="he-IL" sz="1600" dirty="0"/>
              <a:t>שלומי יעקובי</a:t>
            </a:r>
            <a:br>
              <a:rPr lang="en-US" sz="1600" dirty="0"/>
            </a:br>
            <a:r>
              <a:rPr lang="he-IL" sz="1600" dirty="0"/>
              <a:t>דניאל סידקובסקי</a:t>
            </a:r>
            <a:r>
              <a:rPr lang="en-US" sz="1600" dirty="0"/>
              <a:t> </a:t>
            </a:r>
            <a:endParaRPr lang="he-IL" sz="1600" dirty="0"/>
          </a:p>
          <a:p>
            <a:pPr rtl="1"/>
            <a:r>
              <a:rPr lang="he-IL" sz="1600" dirty="0"/>
              <a:t>מנהל פרויקט – קובי יונסי</a:t>
            </a:r>
            <a:endParaRPr lang="en-IL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6DF6A3-5986-78FD-9DE2-3416D1F7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0" y="528860"/>
            <a:ext cx="5795740" cy="57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7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121" y="775772"/>
            <a:ext cx="2625971" cy="11223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1"/>
            <a:r>
              <a:rPr lang="he-IL" dirty="0"/>
              <a:t>דרישות המערכת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A25CEF0-1FDD-C90F-EDB0-33DDA30DA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642324"/>
              </p:ext>
            </p:extLst>
          </p:nvPr>
        </p:nvGraphicFramePr>
        <p:xfrm>
          <a:off x="801329" y="1854059"/>
          <a:ext cx="10589342" cy="473870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16937">
                  <a:extLst>
                    <a:ext uri="{9D8B030D-6E8A-4147-A177-3AD203B41FA5}">
                      <a16:colId xmlns:a16="http://schemas.microsoft.com/office/drawing/2014/main" val="2371043532"/>
                    </a:ext>
                  </a:extLst>
                </a:gridCol>
                <a:gridCol w="2924013">
                  <a:extLst>
                    <a:ext uri="{9D8B030D-6E8A-4147-A177-3AD203B41FA5}">
                      <a16:colId xmlns:a16="http://schemas.microsoft.com/office/drawing/2014/main" val="2597746802"/>
                    </a:ext>
                  </a:extLst>
                </a:gridCol>
                <a:gridCol w="3174196">
                  <a:extLst>
                    <a:ext uri="{9D8B030D-6E8A-4147-A177-3AD203B41FA5}">
                      <a16:colId xmlns:a16="http://schemas.microsoft.com/office/drawing/2014/main" val="3568022491"/>
                    </a:ext>
                  </a:extLst>
                </a:gridCol>
                <a:gridCol w="3174196">
                  <a:extLst>
                    <a:ext uri="{9D8B030D-6E8A-4147-A177-3AD203B41FA5}">
                      <a16:colId xmlns:a16="http://schemas.microsoft.com/office/drawing/2014/main" val="1013469568"/>
                    </a:ext>
                  </a:extLst>
                </a:gridCol>
              </a:tblGrid>
              <a:tr h="79275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סוג דרישה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מס"ד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דרישה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סיבה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488723"/>
                  </a:ext>
                </a:extLst>
              </a:tr>
              <a:tr h="559371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>
                          <a:effectLst/>
                        </a:rPr>
                        <a:t>Hardware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5 תחנות עבודה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ביצוע בדיקות במקביל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61144"/>
                  </a:ext>
                </a:extLst>
              </a:tr>
              <a:tr h="492088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>
                          <a:effectLst/>
                        </a:rPr>
                        <a:t> 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2 ניידים מסוג אנדרואיד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ביצוע בדיקה באפליקציה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98257"/>
                  </a:ext>
                </a:extLst>
              </a:tr>
              <a:tr h="353962">
                <a:tc rowSpan="4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>
                          <a:effectLst/>
                        </a:rPr>
                        <a:t>Software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>
                          <a:effectLst/>
                        </a:rPr>
                        <a:t>Windows</a:t>
                      </a:r>
                      <a:r>
                        <a:rPr lang="he-IL" sz="1100">
                          <a:effectLst/>
                        </a:rPr>
                        <a:t> 10 </a:t>
                      </a:r>
                      <a:r>
                        <a:rPr lang="en-IL" sz="1100">
                          <a:effectLst/>
                        </a:rPr>
                        <a:t>or windows </a:t>
                      </a:r>
                      <a:r>
                        <a:rPr lang="he-IL" sz="1100">
                          <a:effectLst/>
                        </a:rPr>
                        <a:t>11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מערכת הפעלה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529067"/>
                  </a:ext>
                </a:extLst>
              </a:tr>
              <a:tr h="353962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תוכנת אנטי וירוס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הגנה מווירוסים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234632"/>
                  </a:ext>
                </a:extLst>
              </a:tr>
              <a:tr h="354884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>
                          <a:effectLst/>
                        </a:rPr>
                        <a:t>Google Chrome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בדיקת תאימות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4610118"/>
                  </a:ext>
                </a:extLst>
              </a:tr>
              <a:tr h="397101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>
                          <a:effectLst/>
                        </a:rPr>
                        <a:t>Firefox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545978"/>
                  </a:ext>
                </a:extLst>
              </a:tr>
              <a:tr h="72665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>
                          <a:effectLst/>
                        </a:rPr>
                        <a:t>HR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4 בודקים נוספים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חלוקת עבודה בצורה יותר אפקטיבית ומהירה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028705"/>
                  </a:ext>
                </a:extLst>
              </a:tr>
              <a:tr h="353962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>
                          <a:effectLst/>
                        </a:rPr>
                        <a:t>Other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ארוחת צהרים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 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692827"/>
                  </a:ext>
                </a:extLst>
              </a:tr>
              <a:tr h="353962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effectLst/>
                        </a:rPr>
                        <a:t>חיבור לאינטרנט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 dirty="0">
                          <a:effectLst/>
                        </a:rPr>
                        <a:t>תוכנה אינטרנטית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17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71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102" y="886584"/>
            <a:ext cx="3212202" cy="7057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ניהול סיכונים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E1378A0-3313-3E72-1035-F65A06578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991948"/>
              </p:ext>
            </p:extLst>
          </p:nvPr>
        </p:nvGraphicFramePr>
        <p:xfrm>
          <a:off x="314632" y="1514317"/>
          <a:ext cx="11562736" cy="5049983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641310">
                  <a:extLst>
                    <a:ext uri="{9D8B030D-6E8A-4147-A177-3AD203B41FA5}">
                      <a16:colId xmlns:a16="http://schemas.microsoft.com/office/drawing/2014/main" val="367617630"/>
                    </a:ext>
                  </a:extLst>
                </a:gridCol>
                <a:gridCol w="1441537">
                  <a:extLst>
                    <a:ext uri="{9D8B030D-6E8A-4147-A177-3AD203B41FA5}">
                      <a16:colId xmlns:a16="http://schemas.microsoft.com/office/drawing/2014/main" val="1805178065"/>
                    </a:ext>
                  </a:extLst>
                </a:gridCol>
                <a:gridCol w="843058">
                  <a:extLst>
                    <a:ext uri="{9D8B030D-6E8A-4147-A177-3AD203B41FA5}">
                      <a16:colId xmlns:a16="http://schemas.microsoft.com/office/drawing/2014/main" val="3125764599"/>
                    </a:ext>
                  </a:extLst>
                </a:gridCol>
                <a:gridCol w="670616">
                  <a:extLst>
                    <a:ext uri="{9D8B030D-6E8A-4147-A177-3AD203B41FA5}">
                      <a16:colId xmlns:a16="http://schemas.microsoft.com/office/drawing/2014/main" val="3819168403"/>
                    </a:ext>
                  </a:extLst>
                </a:gridCol>
                <a:gridCol w="909555">
                  <a:extLst>
                    <a:ext uri="{9D8B030D-6E8A-4147-A177-3AD203B41FA5}">
                      <a16:colId xmlns:a16="http://schemas.microsoft.com/office/drawing/2014/main" val="990624956"/>
                    </a:ext>
                  </a:extLst>
                </a:gridCol>
                <a:gridCol w="1240917">
                  <a:extLst>
                    <a:ext uri="{9D8B030D-6E8A-4147-A177-3AD203B41FA5}">
                      <a16:colId xmlns:a16="http://schemas.microsoft.com/office/drawing/2014/main" val="2877618908"/>
                    </a:ext>
                  </a:extLst>
                </a:gridCol>
                <a:gridCol w="1000850">
                  <a:extLst>
                    <a:ext uri="{9D8B030D-6E8A-4147-A177-3AD203B41FA5}">
                      <a16:colId xmlns:a16="http://schemas.microsoft.com/office/drawing/2014/main" val="884660666"/>
                    </a:ext>
                  </a:extLst>
                </a:gridCol>
                <a:gridCol w="1279238">
                  <a:extLst>
                    <a:ext uri="{9D8B030D-6E8A-4147-A177-3AD203B41FA5}">
                      <a16:colId xmlns:a16="http://schemas.microsoft.com/office/drawing/2014/main" val="61226092"/>
                    </a:ext>
                  </a:extLst>
                </a:gridCol>
                <a:gridCol w="2153852">
                  <a:extLst>
                    <a:ext uri="{9D8B030D-6E8A-4147-A177-3AD203B41FA5}">
                      <a16:colId xmlns:a16="http://schemas.microsoft.com/office/drawing/2014/main" val="520110524"/>
                    </a:ext>
                  </a:extLst>
                </a:gridCol>
                <a:gridCol w="1381803">
                  <a:extLst>
                    <a:ext uri="{9D8B030D-6E8A-4147-A177-3AD203B41FA5}">
                      <a16:colId xmlns:a16="http://schemas.microsoft.com/office/drawing/2014/main" val="1043356302"/>
                    </a:ext>
                  </a:extLst>
                </a:gridCol>
              </a:tblGrid>
              <a:tr h="78450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מס'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סיכון/אירוע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000">
                          <a:effectLst/>
                        </a:rPr>
                        <a:t>P</a:t>
                      </a: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סיכוי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000">
                          <a:effectLst/>
                        </a:rPr>
                        <a:t>D</a:t>
                      </a:r>
                      <a:r>
                        <a:rPr lang="he-IL" sz="1000">
                          <a:effectLst/>
                        </a:rPr>
                        <a:t> נזק צפוי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000">
                          <a:effectLst/>
                        </a:rPr>
                        <a:t>S</a:t>
                      </a:r>
                      <a:r>
                        <a:rPr lang="he-IL" sz="1000">
                          <a:effectLst/>
                        </a:rPr>
                        <a:t> חומרת סיכון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תיאור הנזק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פעילות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תיאור פעולה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אחראי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יעד לטיפול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extLst>
                  <a:ext uri="{0D108BD9-81ED-4DB2-BD59-A6C34878D82A}">
                    <a16:rowId xmlns:a16="http://schemas.microsoft.com/office/drawing/2014/main" val="3073590497"/>
                  </a:ext>
                </a:extLst>
              </a:tr>
              <a:tr h="118177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1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חיבור לאינטרנט לא עובד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0.5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10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5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לא ניתן לבצע בדיקות מההיבט של המשתמש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ניטור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000">
                          <a:effectLst/>
                        </a:rPr>
                        <a:t> 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אסף לוץ – איש קשר בבזק - 0525381698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20/08/2022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extLst>
                  <a:ext uri="{0D108BD9-81ED-4DB2-BD59-A6C34878D82A}">
                    <a16:rowId xmlns:a16="http://schemas.microsoft.com/office/drawing/2014/main" val="1383830990"/>
                  </a:ext>
                </a:extLst>
              </a:tr>
              <a:tr h="110736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2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בודקים לא מנוסים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0.2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8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1.6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איכות גרועה של בדיקות ועבודה איטית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גידור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מציאת מומחה שילווה את הפרויקט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קובי יונסי, מנהל הפרויקט-0523658751</a:t>
                      </a:r>
                      <a:endParaRPr lang="en-IL" sz="1000">
                        <a:effectLst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000">
                          <a:effectLst/>
                        </a:rPr>
                        <a:t>KobiHagever@gmail.com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000">
                          <a:effectLst/>
                        </a:rPr>
                        <a:t>22/08/2022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extLst>
                  <a:ext uri="{0D108BD9-81ED-4DB2-BD59-A6C34878D82A}">
                    <a16:rowId xmlns:a16="http://schemas.microsoft.com/office/drawing/2014/main" val="1383895770"/>
                  </a:ext>
                </a:extLst>
              </a:tr>
              <a:tr h="197633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3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שרת של החברה לא זמין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0.4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10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4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לא תהיה יכולת לבצע בדיקות, להתחבר לאתר החברה וליצור ולאחזר נתונים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ניטור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איש טכני לחיבור השרת וטיפול בבעיה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יורי ריסטארט –</a:t>
                      </a:r>
                      <a:endParaRPr lang="en-IL" sz="1000">
                        <a:effectLst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1800400400</a:t>
                      </a:r>
                      <a:endParaRPr lang="en-IL" sz="1000">
                        <a:effectLst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000">
                          <a:effectLst/>
                        </a:rPr>
                        <a:t>GalGamGever@gmail.com</a:t>
                      </a:r>
                      <a:endParaRPr lang="en-I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</a:rPr>
                        <a:t>23/08/2022</a:t>
                      </a:r>
                      <a:endParaRPr lang="en-I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54" marR="60654" marT="0" marB="0"/>
                </a:tc>
                <a:extLst>
                  <a:ext uri="{0D108BD9-81ED-4DB2-BD59-A6C34878D82A}">
                    <a16:rowId xmlns:a16="http://schemas.microsoft.com/office/drawing/2014/main" val="3453969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28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77" y="2720800"/>
            <a:ext cx="4148381" cy="1408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תודה על ההקשבה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779A6-2057-B8AD-CB1B-965DB8951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6848" y="911882"/>
            <a:ext cx="5510809" cy="5510809"/>
          </a:xfrm>
        </p:spPr>
      </p:pic>
    </p:spTree>
    <p:extLst>
      <p:ext uri="{BB962C8B-B14F-4D97-AF65-F5344CB8AC3E}">
        <p14:creationId xmlns:p14="http://schemas.microsoft.com/office/powerpoint/2010/main" val="40643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341CDB-9EB8-62BB-AFD2-FDD7611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298" y="1914075"/>
            <a:ext cx="3316463" cy="30253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1"/>
            <a:r>
              <a:rPr lang="en-US" sz="3100" b="1" dirty="0"/>
              <a:t>Warehouse Management</a:t>
            </a:r>
            <a:br>
              <a:rPr lang="en-US" sz="3100" b="1" dirty="0"/>
            </a:br>
            <a:r>
              <a:rPr lang="en-US" sz="3100" b="1" dirty="0"/>
              <a:t> System</a:t>
            </a:r>
            <a:br>
              <a:rPr lang="en-IL" sz="3100" b="1" dirty="0"/>
            </a:br>
            <a:r>
              <a:rPr lang="en-IL" sz="3100" b="1" dirty="0" err="1"/>
              <a:t>wms</a:t>
            </a:r>
            <a:r>
              <a:rPr lang="en-IL" sz="3100" b="1" dirty="0"/>
              <a:t> 2022</a:t>
            </a:r>
            <a:r>
              <a:rPr lang="en-US" sz="3100" b="1" dirty="0"/>
              <a:t> </a:t>
            </a:r>
            <a:br>
              <a:rPr lang="he-IL" sz="3100" b="1" dirty="0"/>
            </a:br>
            <a:br>
              <a:rPr lang="en-IL" sz="3100" b="1" dirty="0"/>
            </a:br>
            <a:r>
              <a:rPr lang="he-IL" sz="3100" b="1" dirty="0">
                <a:latin typeface="Aharoni" panose="02010803020104030203" pitchFamily="2" charset="-79"/>
                <a:cs typeface="Aharoni" panose="02010803020104030203" pitchFamily="2" charset="-79"/>
              </a:rPr>
              <a:t>תכנית בדיקה למערכת ניהול מחסן</a:t>
            </a:r>
            <a:endParaRPr lang="en-US" sz="31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firetruck in front of a fire station&#10;&#10;Description automatically generated with low confidence">
            <a:extLst>
              <a:ext uri="{FF2B5EF4-FFF2-40B4-BE49-F238E27FC236}">
                <a16:creationId xmlns:a16="http://schemas.microsoft.com/office/drawing/2014/main" id="{BCF3E98E-FDFF-8D4B-9CC7-4F0BB5BF1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951108"/>
            <a:ext cx="7228091" cy="49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7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462" y="793414"/>
            <a:ext cx="3316463" cy="14268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תיאור המערכת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toy house made of building blocks&#10;&#10;Description automatically generated with low confidence">
            <a:extLst>
              <a:ext uri="{FF2B5EF4-FFF2-40B4-BE49-F238E27FC236}">
                <a16:creationId xmlns:a16="http://schemas.microsoft.com/office/drawing/2014/main" id="{D16281DA-F85C-5905-04C5-938D110EE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535494"/>
            <a:ext cx="7228091" cy="578247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5612FD-35B8-41AC-BB56-6E9477769D98}"/>
              </a:ext>
            </a:extLst>
          </p:cNvPr>
          <p:cNvSpPr txBox="1"/>
          <p:nvPr/>
        </p:nvSpPr>
        <p:spPr>
          <a:xfrm>
            <a:off x="6881363" y="2895646"/>
            <a:ext cx="4777882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מערכת זו מיועדת לניהול מחסן ומכירות של חברה המספקת ציוד לעבודת יד, שיפוצים ובנייה.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554881-798D-58D1-A3C4-295F3D2F1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61189"/>
              </p:ext>
            </p:extLst>
          </p:nvPr>
        </p:nvGraphicFramePr>
        <p:xfrm>
          <a:off x="6364496" y="3137432"/>
          <a:ext cx="5992394" cy="372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311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462" y="940779"/>
            <a:ext cx="3316463" cy="642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1"/>
            <a:r>
              <a:rPr lang="he-IL" dirty="0"/>
              <a:t>מונחים ומושגים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66BD01-4258-D102-A34B-08BC1D89E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508365"/>
              </p:ext>
            </p:extLst>
          </p:nvPr>
        </p:nvGraphicFramePr>
        <p:xfrm>
          <a:off x="-1692514" y="62403"/>
          <a:ext cx="11835347" cy="665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6D3AFBB-5949-EAC3-3285-B73B393DD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095428"/>
              </p:ext>
            </p:extLst>
          </p:nvPr>
        </p:nvGraphicFramePr>
        <p:xfrm>
          <a:off x="606529" y="142761"/>
          <a:ext cx="10778401" cy="6536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32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319" y="927212"/>
            <a:ext cx="3593682" cy="1009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1"/>
            <a:r>
              <a:rPr lang="he-IL" dirty="0"/>
              <a:t>שיטת עבודה</a:t>
            </a:r>
            <a:br>
              <a:rPr lang="en-IL" dirty="0"/>
            </a:br>
            <a:r>
              <a:rPr lang="he-IL" dirty="0"/>
              <a:t>בדיקות שנבצע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pic>
        <p:nvPicPr>
          <p:cNvPr id="11" name="Content Placeholder 10" descr="A person pushing a cart&#10;&#10;Description automatically generated with low confidence">
            <a:extLst>
              <a:ext uri="{FF2B5EF4-FFF2-40B4-BE49-F238E27FC236}">
                <a16:creationId xmlns:a16="http://schemas.microsoft.com/office/drawing/2014/main" id="{2F747DA2-F4E8-7B53-3F75-20F4340DC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7" y="1122363"/>
            <a:ext cx="4886093" cy="4886093"/>
          </a:xfr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B632758B-A225-3325-E2C3-B501C221B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804646"/>
              </p:ext>
            </p:extLst>
          </p:nvPr>
        </p:nvGraphicFramePr>
        <p:xfrm>
          <a:off x="3426108" y="1919658"/>
          <a:ext cx="8585808" cy="462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030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027" y="814977"/>
            <a:ext cx="2868160" cy="6323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1"/>
            <a:r>
              <a:rPr lang="he-IL" dirty="0"/>
              <a:t>לוח זמנים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3897C0-78AD-8CAD-4ADD-5479A593E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09" y="1647824"/>
            <a:ext cx="12171821" cy="40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0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010" y="769475"/>
            <a:ext cx="2769750" cy="7057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תנאי כניסה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B43EA6-ABD2-1C69-0319-9505E145B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969282"/>
              </p:ext>
            </p:extLst>
          </p:nvPr>
        </p:nvGraphicFramePr>
        <p:xfrm>
          <a:off x="1143000" y="1514317"/>
          <a:ext cx="9906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875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438" y="882840"/>
            <a:ext cx="3120766" cy="8093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he-IL" dirty="0"/>
              <a:t>תנאי יציאה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24B361E-7543-5841-328C-68761AEFC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706766"/>
              </p:ext>
            </p:extLst>
          </p:nvPr>
        </p:nvGraphicFramePr>
        <p:xfrm>
          <a:off x="1143000" y="927212"/>
          <a:ext cx="9906000" cy="3265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89DC36-124F-A770-0D24-7613E93466C1}"/>
              </a:ext>
            </a:extLst>
          </p:cNvPr>
          <p:cNvSpPr txBox="1"/>
          <p:nvPr/>
        </p:nvSpPr>
        <p:spPr>
          <a:xfrm>
            <a:off x="7561006" y="3638765"/>
            <a:ext cx="367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>
                <a:latin typeface="+mj-lt"/>
                <a:cs typeface="+mj-cs"/>
              </a:rPr>
              <a:t>רמות החומרה האפשריות</a:t>
            </a:r>
            <a:endParaRPr lang="en-IL" sz="2000" b="1" dirty="0">
              <a:latin typeface="+mj-lt"/>
              <a:cs typeface="+mj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E9DA161-F955-E088-924F-6672CBFE8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534082"/>
              </p:ext>
            </p:extLst>
          </p:nvPr>
        </p:nvGraphicFramePr>
        <p:xfrm>
          <a:off x="2774468" y="4038875"/>
          <a:ext cx="6341805" cy="236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1573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1879FD-7129-0F5D-37AA-811C4A3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102" y="837829"/>
            <a:ext cx="2934140" cy="7662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1"/>
            <a:r>
              <a:rPr lang="he-IL" dirty="0"/>
              <a:t>תהליך עבודה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9234599-11D7-BF2A-709C-B93C95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68" y="-4764"/>
            <a:ext cx="916646" cy="91664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88BA341-2956-7CB6-4AF7-F6AF8340F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051840"/>
              </p:ext>
            </p:extLst>
          </p:nvPr>
        </p:nvGraphicFramePr>
        <p:xfrm>
          <a:off x="122903" y="1607965"/>
          <a:ext cx="11946194" cy="4381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35403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804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Arial</vt:lpstr>
      <vt:lpstr>Calibri</vt:lpstr>
      <vt:lpstr>David</vt:lpstr>
      <vt:lpstr>Univers Condensed Light</vt:lpstr>
      <vt:lpstr>Walbaum Display Light</vt:lpstr>
      <vt:lpstr>Wingdings</vt:lpstr>
      <vt:lpstr>AngleLinesVTI</vt:lpstr>
      <vt:lpstr> שלושת המוסקטרים</vt:lpstr>
      <vt:lpstr>Warehouse Management  System wms 2022   תכנית בדיקה למערכת ניהול מחסן</vt:lpstr>
      <vt:lpstr>תיאור המערכת</vt:lpstr>
      <vt:lpstr>מונחים ומושגים</vt:lpstr>
      <vt:lpstr>שיטת עבודה בדיקות שנבצע</vt:lpstr>
      <vt:lpstr>לוח זמנים</vt:lpstr>
      <vt:lpstr>תנאי כניסה</vt:lpstr>
      <vt:lpstr>תנאי יציאה</vt:lpstr>
      <vt:lpstr>תהליך עבודה</vt:lpstr>
      <vt:lpstr>דרישות המערכת</vt:lpstr>
      <vt:lpstr>ניהול סיכונים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שלושת המוסקטרים</dc:title>
  <dc:creator>דניאל סידקובסקי</dc:creator>
  <cp:lastModifiedBy>דניאל סידקובסקי</cp:lastModifiedBy>
  <cp:revision>11</cp:revision>
  <dcterms:created xsi:type="dcterms:W3CDTF">2022-07-31T15:26:03Z</dcterms:created>
  <dcterms:modified xsi:type="dcterms:W3CDTF">2022-08-06T14:56:40Z</dcterms:modified>
</cp:coreProperties>
</file>