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4" r:id="rId2"/>
    <p:sldId id="256" r:id="rId3"/>
    <p:sldId id="257" r:id="rId4"/>
    <p:sldId id="258" r:id="rId5"/>
    <p:sldId id="260" r:id="rId6"/>
    <p:sldId id="261" r:id="rId7"/>
    <p:sldId id="259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D502-0412-45F4-95F2-411A6321C166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3B48-EF74-4A62-80E4-260D946B2D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3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D502-0412-45F4-95F2-411A6321C166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3B48-EF74-4A62-80E4-260D946B2D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6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D502-0412-45F4-95F2-411A6321C166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3B48-EF74-4A62-80E4-260D946B2D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88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D502-0412-45F4-95F2-411A6321C166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3B48-EF74-4A62-80E4-260D946B2D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84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D502-0412-45F4-95F2-411A6321C166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3B48-EF74-4A62-80E4-260D946B2D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9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D502-0412-45F4-95F2-411A6321C166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3B48-EF74-4A62-80E4-260D946B2D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5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D502-0412-45F4-95F2-411A6321C166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3B48-EF74-4A62-80E4-260D946B2D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5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D502-0412-45F4-95F2-411A6321C166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3B48-EF74-4A62-80E4-260D946B2D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9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D502-0412-45F4-95F2-411A6321C166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3B48-EF74-4A62-80E4-260D946B2D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0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D502-0412-45F4-95F2-411A6321C166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3B48-EF74-4A62-80E4-260D946B2D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D502-0412-45F4-95F2-411A6321C166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3B48-EF74-4A62-80E4-260D946B2D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4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FD502-0412-45F4-95F2-411A6321C166}" type="datetimeFigureOut">
              <a:rPr lang="en-US" smtClean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43B48-EF74-4A62-80E4-260D946B2D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5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gistrol.gov.az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>
            <a:noAutofit/>
          </a:bodyPr>
          <a:lstStyle/>
          <a:p>
            <a:r>
              <a:rPr lang="en-US" sz="5400" dirty="0" err="1" smtClean="0"/>
              <a:t>Müəllim-Orxan</a:t>
            </a:r>
            <a:r>
              <a:rPr lang="en-US" sz="5400" dirty="0" smtClean="0"/>
              <a:t> </a:t>
            </a:r>
            <a:r>
              <a:rPr lang="en-US" sz="5400" dirty="0" err="1" smtClean="0"/>
              <a:t>Məmmədov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err="1" smtClean="0"/>
              <a:t>Mövzu</a:t>
            </a:r>
            <a:r>
              <a:rPr lang="en-US" sz="5400" dirty="0" smtClean="0"/>
              <a:t>- İnternet </a:t>
            </a:r>
            <a:r>
              <a:rPr lang="en-US" sz="5400" dirty="0" err="1" smtClean="0"/>
              <a:t>Şəbəkəsi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225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708025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Modem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8839200" cy="32766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tx1"/>
                </a:solidFill>
              </a:rPr>
              <a:t>İnformasiyanın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ötürülmə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sürəti</a:t>
            </a:r>
            <a:r>
              <a:rPr lang="en-US" b="1" dirty="0" smtClean="0">
                <a:solidFill>
                  <a:schemeClr val="tx1"/>
                </a:solidFill>
              </a:rPr>
              <a:t> (bod)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tx1"/>
                </a:solidFill>
              </a:rPr>
              <a:t>Bir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analoq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siqnaldakı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rəqəm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informasiyasının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tutumu</a:t>
            </a:r>
            <a:r>
              <a:rPr lang="en-US" b="1" dirty="0" smtClean="0">
                <a:solidFill>
                  <a:schemeClr val="tx1"/>
                </a:solidFill>
              </a:rPr>
              <a:t> (bit)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tx1"/>
                </a:solidFill>
              </a:rPr>
              <a:t>Modemin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buraxılış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qabiliyyəti</a:t>
            </a:r>
            <a:r>
              <a:rPr lang="en-US" b="1" dirty="0" smtClean="0">
                <a:solidFill>
                  <a:schemeClr val="tx1"/>
                </a:solidFill>
              </a:rPr>
              <a:t> (bps- bit per second)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79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Operator-</a:t>
            </a:r>
            <a:r>
              <a:rPr lang="en-US" dirty="0" err="1" smtClean="0"/>
              <a:t>Provayder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AzEuroTel</a:t>
            </a:r>
            <a:endParaRPr lang="en-US" dirty="0" smtClean="0"/>
          </a:p>
          <a:p>
            <a:r>
              <a:rPr lang="en-US" dirty="0" err="1" smtClean="0"/>
              <a:t>AzTelecom</a:t>
            </a:r>
            <a:endParaRPr lang="en-US" dirty="0" smtClean="0"/>
          </a:p>
          <a:p>
            <a:r>
              <a:rPr lang="en-US" dirty="0" err="1" smtClean="0"/>
              <a:t>Bakıİnternet</a:t>
            </a:r>
            <a:endParaRPr lang="en-US" dirty="0" smtClean="0"/>
          </a:p>
          <a:p>
            <a:r>
              <a:rPr lang="en-US" dirty="0" err="1" smtClean="0"/>
              <a:t>Azərin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3886200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Şlüz</a:t>
            </a:r>
            <a:r>
              <a:rPr lang="en-US" sz="4400" dirty="0" smtClean="0"/>
              <a:t> (Gateway)- IGP/EGP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141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Brauzer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Web-</a:t>
            </a:r>
            <a:r>
              <a:rPr lang="en-US" dirty="0" err="1" smtClean="0"/>
              <a:t>sənədlərə</a:t>
            </a:r>
            <a:r>
              <a:rPr lang="en-US" dirty="0" smtClean="0"/>
              <a:t> </a:t>
            </a:r>
            <a:r>
              <a:rPr lang="en-US" dirty="0" err="1" smtClean="0"/>
              <a:t>baxış</a:t>
            </a:r>
            <a:r>
              <a:rPr lang="en-US" dirty="0" smtClean="0"/>
              <a:t> </a:t>
            </a:r>
            <a:r>
              <a:rPr lang="en-US" dirty="0" err="1" smtClean="0"/>
              <a:t>proqramları-Brauzer</a:t>
            </a:r>
            <a:endParaRPr lang="en-US" dirty="0" smtClean="0"/>
          </a:p>
          <a:p>
            <a:r>
              <a:rPr lang="en-US" dirty="0" err="1" smtClean="0"/>
              <a:t>Mozaic</a:t>
            </a:r>
            <a:r>
              <a:rPr lang="en-US" dirty="0" smtClean="0"/>
              <a:t>, Netscape Navigator, Mozilla, Opera, Google Chrome, İnternet Explorer</a:t>
            </a:r>
          </a:p>
          <a:p>
            <a:r>
              <a:rPr lang="en-US" dirty="0" smtClean="0"/>
              <a:t>WAP- Internet </a:t>
            </a:r>
            <a:r>
              <a:rPr lang="en-US" dirty="0" err="1" smtClean="0"/>
              <a:t>Əlaqəsi</a:t>
            </a:r>
            <a:endParaRPr lang="en-US" dirty="0" smtClean="0"/>
          </a:p>
          <a:p>
            <a:r>
              <a:rPr lang="en-US" dirty="0" smtClean="0"/>
              <a:t>GPRS- </a:t>
            </a:r>
            <a:r>
              <a:rPr lang="en-US" dirty="0" err="1" smtClean="0"/>
              <a:t>Paket</a:t>
            </a:r>
            <a:r>
              <a:rPr lang="en-US" dirty="0" smtClean="0"/>
              <a:t> </a:t>
            </a:r>
            <a:r>
              <a:rPr lang="en-US" dirty="0" err="1" smtClean="0"/>
              <a:t>şəkilində</a:t>
            </a:r>
            <a:r>
              <a:rPr lang="en-US" dirty="0" smtClean="0"/>
              <a:t> </a:t>
            </a:r>
            <a:r>
              <a:rPr lang="en-US" dirty="0" err="1" smtClean="0"/>
              <a:t>ötürülmə</a:t>
            </a:r>
            <a:endParaRPr lang="en-US" dirty="0" smtClean="0"/>
          </a:p>
          <a:p>
            <a:r>
              <a:rPr lang="en-US" dirty="0" smtClean="0"/>
              <a:t>WPAN- </a:t>
            </a:r>
            <a:r>
              <a:rPr lang="en-US" dirty="0" err="1" smtClean="0"/>
              <a:t>Fərdi</a:t>
            </a:r>
            <a:r>
              <a:rPr lang="en-US" dirty="0" smtClean="0"/>
              <a:t> </a:t>
            </a:r>
            <a:r>
              <a:rPr lang="en-US" dirty="0" err="1" smtClean="0"/>
              <a:t>simsiz</a:t>
            </a:r>
            <a:r>
              <a:rPr lang="en-US" dirty="0" smtClean="0"/>
              <a:t> </a:t>
            </a:r>
            <a:r>
              <a:rPr lang="en-US" dirty="0" err="1" smtClean="0"/>
              <a:t>şəbəkə</a:t>
            </a:r>
            <a:r>
              <a:rPr lang="en-US" dirty="0" smtClean="0"/>
              <a:t> (Bluetooth)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960438"/>
          </a:xfrm>
        </p:spPr>
        <p:txBody>
          <a:bodyPr/>
          <a:lstStyle/>
          <a:p>
            <a:r>
              <a:rPr lang="en-US" dirty="0" err="1" smtClean="0"/>
              <a:t>Resursların</a:t>
            </a:r>
            <a:r>
              <a:rPr lang="en-US" dirty="0" smtClean="0"/>
              <a:t> </a:t>
            </a:r>
            <a:r>
              <a:rPr lang="en-US" dirty="0" err="1" smtClean="0"/>
              <a:t>ünvanlaşdırılması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51816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IP</a:t>
            </a:r>
            <a:r>
              <a:rPr lang="en-US" sz="2400" dirty="0" smtClean="0"/>
              <a:t>- </a:t>
            </a:r>
            <a:r>
              <a:rPr lang="en-US" sz="2400" dirty="0" err="1" smtClean="0"/>
              <a:t>oktet</a:t>
            </a:r>
            <a:r>
              <a:rPr lang="en-US" sz="2400" dirty="0" smtClean="0"/>
              <a:t> </a:t>
            </a:r>
            <a:r>
              <a:rPr lang="en-US" sz="2400" dirty="0" err="1" smtClean="0"/>
              <a:t>adlanan</a:t>
            </a:r>
            <a:r>
              <a:rPr lang="en-US" sz="2400" dirty="0" smtClean="0"/>
              <a:t> 4 </a:t>
            </a:r>
            <a:r>
              <a:rPr lang="en-US" sz="2400" dirty="0" err="1" smtClean="0"/>
              <a:t>hissədən</a:t>
            </a:r>
            <a:r>
              <a:rPr lang="en-US" sz="2400" dirty="0" smtClean="0"/>
              <a:t> </a:t>
            </a:r>
            <a:r>
              <a:rPr lang="en-US" sz="2400" dirty="0" err="1" smtClean="0"/>
              <a:t>ibarətdir</a:t>
            </a:r>
            <a:r>
              <a:rPr lang="en-US" sz="2400" dirty="0" smtClean="0"/>
              <a:t>. 1 </a:t>
            </a:r>
            <a:r>
              <a:rPr lang="en-US" sz="2400" dirty="0" err="1" smtClean="0"/>
              <a:t>hissə</a:t>
            </a:r>
            <a:r>
              <a:rPr lang="en-US" sz="2400" dirty="0" smtClean="0"/>
              <a:t> minimum-0, maksimum-255, </a:t>
            </a:r>
            <a:r>
              <a:rPr lang="en-US" sz="2400" dirty="0" err="1" smtClean="0"/>
              <a:t>hissələr</a:t>
            </a:r>
            <a:r>
              <a:rPr lang="en-US" sz="2400" dirty="0" smtClean="0"/>
              <a:t> 3 </a:t>
            </a:r>
            <a:r>
              <a:rPr lang="en-US" sz="2400" dirty="0" err="1" smtClean="0"/>
              <a:t>nöqtə</a:t>
            </a:r>
            <a:r>
              <a:rPr lang="en-US" sz="2400" dirty="0" smtClean="0"/>
              <a:t> </a:t>
            </a:r>
            <a:r>
              <a:rPr lang="en-US" sz="2400" dirty="0" err="1" smtClean="0"/>
              <a:t>ilə</a:t>
            </a:r>
            <a:r>
              <a:rPr lang="en-US" sz="2400" dirty="0" smtClean="0"/>
              <a:t> </a:t>
            </a:r>
            <a:r>
              <a:rPr lang="en-US" sz="2400" dirty="0" err="1" smtClean="0"/>
              <a:t>ayrılır</a:t>
            </a:r>
            <a:r>
              <a:rPr lang="en-US" sz="2400" dirty="0" smtClean="0"/>
              <a:t>, 32 bit-4 </a:t>
            </a:r>
            <a:r>
              <a:rPr lang="en-US" sz="2400" dirty="0" err="1" smtClean="0"/>
              <a:t>bayt</a:t>
            </a:r>
            <a:r>
              <a:rPr lang="en-US" sz="2400" dirty="0" smtClean="0"/>
              <a:t>, </a:t>
            </a:r>
            <a:r>
              <a:rPr lang="en-US" sz="2400" dirty="0" err="1" smtClean="0"/>
              <a:t>Statik-Dinamik</a:t>
            </a:r>
            <a:r>
              <a:rPr lang="en-US" sz="2400" dirty="0"/>
              <a:t> </a:t>
            </a:r>
            <a:r>
              <a:rPr lang="en-US" sz="2400" dirty="0" smtClean="0"/>
              <a:t>(DHCP),</a:t>
            </a:r>
          </a:p>
          <a:p>
            <a:r>
              <a:rPr lang="en-US" sz="2400" b="1" dirty="0" smtClean="0"/>
              <a:t>DNS- </a:t>
            </a:r>
            <a:r>
              <a:rPr lang="en-US" sz="2400" dirty="0" smtClean="0"/>
              <a:t>DNS </a:t>
            </a:r>
            <a:r>
              <a:rPr lang="en-US" sz="2400" dirty="0" err="1" smtClean="0"/>
              <a:t>adlar</a:t>
            </a:r>
            <a:r>
              <a:rPr lang="en-US" sz="2400" dirty="0" smtClean="0"/>
              <a:t> (DNS Server) </a:t>
            </a:r>
          </a:p>
          <a:p>
            <a:r>
              <a:rPr lang="en-US" sz="2000" b="1" dirty="0" err="1" smtClean="0"/>
              <a:t>Domen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Adlar</a:t>
            </a:r>
            <a:r>
              <a:rPr lang="en-US" sz="2000" b="1" dirty="0" smtClean="0"/>
              <a:t> </a:t>
            </a:r>
            <a:r>
              <a:rPr lang="en-US" sz="2000" dirty="0" err="1" smtClean="0"/>
              <a:t>üç</a:t>
            </a:r>
            <a:r>
              <a:rPr lang="en-US" sz="2000" dirty="0" smtClean="0"/>
              <a:t> </a:t>
            </a:r>
            <a:r>
              <a:rPr lang="en-US" sz="2000" dirty="0" err="1" smtClean="0"/>
              <a:t>hissədən</a:t>
            </a:r>
            <a:r>
              <a:rPr lang="en-US" sz="2000" dirty="0" smtClean="0"/>
              <a:t> </a:t>
            </a:r>
            <a:r>
              <a:rPr lang="en-US" sz="2000" dirty="0" err="1" smtClean="0"/>
              <a:t>ibarətdir</a:t>
            </a:r>
            <a:r>
              <a:rPr lang="en-US" sz="2000" dirty="0" smtClean="0"/>
              <a:t>. 1ci </a:t>
            </a:r>
            <a:r>
              <a:rPr lang="en-US" sz="2000" dirty="0" err="1" smtClean="0"/>
              <a:t>səviyyə</a:t>
            </a:r>
            <a:r>
              <a:rPr lang="en-US" sz="2000" dirty="0" smtClean="0"/>
              <a:t> (</a:t>
            </a:r>
            <a:r>
              <a:rPr lang="en-US" sz="2000" dirty="0" err="1" smtClean="0"/>
              <a:t>əsas</a:t>
            </a:r>
            <a:r>
              <a:rPr lang="en-US" sz="2000" dirty="0" smtClean="0"/>
              <a:t> </a:t>
            </a:r>
            <a:r>
              <a:rPr lang="en-US" sz="2000" dirty="0" err="1" smtClean="0"/>
              <a:t>hissə</a:t>
            </a:r>
            <a:r>
              <a:rPr lang="en-US" sz="2000" dirty="0" smtClean="0"/>
              <a:t>)- </a:t>
            </a:r>
            <a:r>
              <a:rPr lang="en-US" sz="2000" dirty="0" err="1" smtClean="0"/>
              <a:t>Coğrafi</a:t>
            </a:r>
            <a:r>
              <a:rPr lang="en-US" sz="2000" dirty="0" smtClean="0"/>
              <a:t> </a:t>
            </a:r>
            <a:r>
              <a:rPr lang="en-US" sz="2000" dirty="0" err="1" smtClean="0"/>
              <a:t>zona</a:t>
            </a:r>
            <a:r>
              <a:rPr lang="en-US" sz="2000" dirty="0" smtClean="0"/>
              <a:t> com, </a:t>
            </a:r>
            <a:r>
              <a:rPr lang="en-US" sz="2000" dirty="0" err="1" smtClean="0"/>
              <a:t>edu</a:t>
            </a:r>
            <a:r>
              <a:rPr lang="en-US" sz="2000" dirty="0" smtClean="0"/>
              <a:t>, mil, </a:t>
            </a:r>
            <a:r>
              <a:rPr lang="en-US" sz="2000" dirty="0" err="1" smtClean="0"/>
              <a:t>gov</a:t>
            </a:r>
            <a:r>
              <a:rPr lang="en-US" sz="2000" dirty="0" smtClean="0"/>
              <a:t>, net, </a:t>
            </a:r>
            <a:r>
              <a:rPr lang="en-US" sz="2000" dirty="0" err="1" smtClean="0"/>
              <a:t>int</a:t>
            </a:r>
            <a:r>
              <a:rPr lang="en-US" sz="2000" dirty="0" smtClean="0"/>
              <a:t>, org</a:t>
            </a:r>
          </a:p>
          <a:p>
            <a:r>
              <a:rPr lang="en-US" sz="2000" b="1" dirty="0" err="1" smtClean="0"/>
              <a:t>Ölkə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domenləri</a:t>
            </a:r>
            <a:r>
              <a:rPr lang="en-US" sz="2000" b="1" dirty="0" smtClean="0"/>
              <a:t>- </a:t>
            </a:r>
            <a:r>
              <a:rPr lang="en-US" sz="2000" dirty="0" err="1" smtClean="0"/>
              <a:t>az</a:t>
            </a:r>
            <a:r>
              <a:rPr lang="en-US" sz="2000" dirty="0" smtClean="0"/>
              <a:t>, </a:t>
            </a:r>
            <a:r>
              <a:rPr lang="en-US" sz="2000" dirty="0" err="1" smtClean="0"/>
              <a:t>tr</a:t>
            </a:r>
            <a:r>
              <a:rPr lang="en-US" sz="2000" dirty="0" smtClean="0"/>
              <a:t>, </a:t>
            </a:r>
            <a:r>
              <a:rPr lang="en-US" sz="2000" dirty="0" err="1" smtClean="0"/>
              <a:t>fr</a:t>
            </a:r>
            <a:r>
              <a:rPr lang="en-US" sz="2000" dirty="0" smtClean="0"/>
              <a:t>, de, </a:t>
            </a:r>
            <a:r>
              <a:rPr lang="en-US" sz="2000" dirty="0" err="1" smtClean="0"/>
              <a:t>ru</a:t>
            </a:r>
            <a:r>
              <a:rPr lang="en-US" sz="2000" dirty="0" smtClean="0"/>
              <a:t>, </a:t>
            </a:r>
            <a:r>
              <a:rPr lang="en-US" sz="2000" dirty="0" err="1" smtClean="0"/>
              <a:t>uk</a:t>
            </a:r>
            <a:r>
              <a:rPr lang="en-US" sz="2000" dirty="0" smtClean="0"/>
              <a:t>, </a:t>
            </a:r>
            <a:r>
              <a:rPr lang="en-US" sz="2000" dirty="0" err="1" smtClean="0"/>
              <a:t>ua</a:t>
            </a:r>
            <a:r>
              <a:rPr lang="en-US" sz="2000" dirty="0" smtClean="0"/>
              <a:t>, </a:t>
            </a:r>
            <a:r>
              <a:rPr lang="en-US" sz="2000" dirty="0" smtClean="0"/>
              <a:t>ca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MAC- </a:t>
            </a:r>
            <a:r>
              <a:rPr lang="en-US" sz="2000" dirty="0" err="1"/>
              <a:t>Lokal</a:t>
            </a:r>
            <a:r>
              <a:rPr lang="en-US" sz="2000" dirty="0"/>
              <a:t> </a:t>
            </a:r>
            <a:r>
              <a:rPr lang="en-US" sz="2000" dirty="0" err="1"/>
              <a:t>ünvan</a:t>
            </a:r>
            <a:r>
              <a:rPr lang="en-US" sz="2000" dirty="0"/>
              <a:t>, 48 bit-6 </a:t>
            </a:r>
            <a:r>
              <a:rPr lang="en-US" sz="2000" dirty="0" err="1"/>
              <a:t>bayt</a:t>
            </a:r>
            <a:r>
              <a:rPr lang="en-US" sz="2000" dirty="0"/>
              <a:t>, 2-lik </a:t>
            </a:r>
            <a:r>
              <a:rPr lang="en-US" sz="2000" dirty="0" err="1"/>
              <a:t>və</a:t>
            </a:r>
            <a:r>
              <a:rPr lang="en-US" sz="2000" dirty="0"/>
              <a:t> </a:t>
            </a:r>
            <a:r>
              <a:rPr lang="en-US" sz="2000" dirty="0" err="1"/>
              <a:t>ya</a:t>
            </a:r>
            <a:r>
              <a:rPr lang="en-US" sz="2000" dirty="0"/>
              <a:t> 16-lıq say </a:t>
            </a:r>
            <a:r>
              <a:rPr lang="en-US" sz="2000" dirty="0" err="1"/>
              <a:t>sistemi</a:t>
            </a:r>
            <a:r>
              <a:rPr lang="en-US" sz="2000" dirty="0"/>
              <a:t>.</a:t>
            </a:r>
          </a:p>
          <a:p>
            <a:r>
              <a:rPr lang="en-US" sz="2000" b="1" dirty="0"/>
              <a:t>16-lıq: 1F-A0-17-A3-B2-C4</a:t>
            </a:r>
          </a:p>
          <a:p>
            <a:r>
              <a:rPr lang="en-US" sz="2000" b="1" dirty="0"/>
              <a:t>2-lik: 010101010101010101010101010101010101010101010101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4800" dirty="0" smtClean="0">
                <a:hlinkClick r:id="rId2"/>
              </a:rPr>
              <a:t>www.magistrol.gov.az</a:t>
            </a:r>
            <a:r>
              <a:rPr lang="en-US" sz="4800" dirty="0"/>
              <a:t> </a:t>
            </a:r>
            <a:r>
              <a:rPr lang="en-US" sz="1500" dirty="0" err="1" smtClean="0"/>
              <a:t>ən</a:t>
            </a:r>
            <a:r>
              <a:rPr lang="en-US" sz="1500" dirty="0" smtClean="0"/>
              <a:t> </a:t>
            </a:r>
            <a:r>
              <a:rPr lang="en-US" sz="1500" dirty="0" err="1" smtClean="0"/>
              <a:t>yüksək</a:t>
            </a:r>
            <a:r>
              <a:rPr lang="en-US" sz="1500" dirty="0" smtClean="0"/>
              <a:t> </a:t>
            </a:r>
            <a:r>
              <a:rPr lang="en-US" sz="1500" dirty="0" err="1" smtClean="0"/>
              <a:t>səviyyəli</a:t>
            </a:r>
            <a:r>
              <a:rPr lang="en-US" sz="1500" dirty="0" smtClean="0"/>
              <a:t> </a:t>
            </a:r>
            <a:r>
              <a:rPr lang="en-US" sz="1500" dirty="0" err="1" smtClean="0"/>
              <a:t>domen</a:t>
            </a:r>
            <a:endParaRPr lang="en-US" sz="1500" dirty="0" smtClean="0"/>
          </a:p>
          <a:p>
            <a:pPr marL="0" indent="0">
              <a:buNone/>
            </a:pPr>
            <a:r>
              <a:rPr lang="en-US" sz="1600" dirty="0" smtClean="0"/>
              <a:t>internet </a:t>
            </a:r>
            <a:r>
              <a:rPr lang="en-US" sz="1600" dirty="0" err="1" smtClean="0"/>
              <a:t>xidməti</a:t>
            </a:r>
            <a:r>
              <a:rPr lang="en-US" sz="1600" dirty="0" smtClean="0"/>
              <a:t>       </a:t>
            </a:r>
            <a:r>
              <a:rPr lang="en-US" sz="1600" dirty="0" err="1" smtClean="0"/>
              <a:t>ən</a:t>
            </a:r>
            <a:r>
              <a:rPr lang="en-US" sz="1600" dirty="0" smtClean="0"/>
              <a:t> </a:t>
            </a:r>
            <a:r>
              <a:rPr lang="en-US" sz="1600" dirty="0" err="1" smtClean="0"/>
              <a:t>aşağı</a:t>
            </a:r>
            <a:r>
              <a:rPr lang="en-US" sz="1600" dirty="0" smtClean="0"/>
              <a:t> </a:t>
            </a:r>
            <a:r>
              <a:rPr lang="en-US" sz="1600" dirty="0" err="1" smtClean="0"/>
              <a:t>səviyyəli</a:t>
            </a:r>
            <a:r>
              <a:rPr lang="en-US" sz="1600" dirty="0" smtClean="0"/>
              <a:t> </a:t>
            </a:r>
            <a:r>
              <a:rPr lang="en-US" sz="1600" dirty="0" err="1" smtClean="0"/>
              <a:t>domen</a:t>
            </a:r>
            <a:r>
              <a:rPr lang="en-US" sz="1600" dirty="0" smtClean="0"/>
              <a:t>       alt </a:t>
            </a:r>
            <a:r>
              <a:rPr lang="en-US" sz="1600" dirty="0" err="1" smtClean="0"/>
              <a:t>domen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0747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84238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İnternet </a:t>
            </a:r>
            <a:r>
              <a:rPr lang="en-US" sz="3600" b="1" dirty="0" err="1" smtClean="0"/>
              <a:t>xidmətləri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və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protokollar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E-mail: </a:t>
            </a:r>
            <a:r>
              <a:rPr lang="en-US" sz="2400" dirty="0" err="1" smtClean="0"/>
              <a:t>Elektron</a:t>
            </a:r>
            <a:r>
              <a:rPr lang="en-US" sz="2400" dirty="0" smtClean="0"/>
              <a:t> </a:t>
            </a:r>
            <a:r>
              <a:rPr lang="en-US" sz="2400" dirty="0" err="1" smtClean="0"/>
              <a:t>poçt</a:t>
            </a:r>
            <a:r>
              <a:rPr lang="en-US" sz="2400" dirty="0" smtClean="0"/>
              <a:t> </a:t>
            </a:r>
            <a:r>
              <a:rPr lang="en-US" sz="2400" dirty="0" err="1" smtClean="0"/>
              <a:t>xidməti</a:t>
            </a:r>
            <a:endParaRPr lang="en-US" sz="2400" dirty="0" smtClean="0"/>
          </a:p>
          <a:p>
            <a:r>
              <a:rPr lang="en-US" sz="2400" dirty="0" smtClean="0"/>
              <a:t>WWW- </a:t>
            </a:r>
            <a:r>
              <a:rPr lang="en-US" sz="2400" dirty="0" err="1" smtClean="0"/>
              <a:t>Hipermətnə</a:t>
            </a:r>
            <a:r>
              <a:rPr lang="en-US" sz="2400" dirty="0" smtClean="0"/>
              <a:t> </a:t>
            </a:r>
            <a:r>
              <a:rPr lang="en-US" sz="2400" dirty="0" err="1" smtClean="0"/>
              <a:t>istinad</a:t>
            </a:r>
            <a:r>
              <a:rPr lang="en-US" sz="2400" dirty="0" smtClean="0"/>
              <a:t> </a:t>
            </a:r>
            <a:r>
              <a:rPr lang="en-US" sz="2400" dirty="0" err="1" smtClean="0"/>
              <a:t>etməklə</a:t>
            </a:r>
            <a:r>
              <a:rPr lang="en-US" sz="2400" dirty="0" smtClean="0"/>
              <a:t> </a:t>
            </a:r>
            <a:r>
              <a:rPr lang="en-US" sz="2400" dirty="0" err="1" smtClean="0"/>
              <a:t>sənədlərin</a:t>
            </a:r>
            <a:r>
              <a:rPr lang="en-US" sz="2400" dirty="0" smtClean="0"/>
              <a:t> </a:t>
            </a:r>
            <a:r>
              <a:rPr lang="en-US" sz="2400" dirty="0" err="1" smtClean="0"/>
              <a:t>axtarışı</a:t>
            </a:r>
            <a:r>
              <a:rPr lang="en-US" sz="2400" dirty="0" smtClean="0"/>
              <a:t> </a:t>
            </a:r>
            <a:r>
              <a:rPr lang="en-US" sz="2400" dirty="0" err="1" smtClean="0"/>
              <a:t>və</a:t>
            </a:r>
            <a:r>
              <a:rPr lang="en-US" sz="2400" dirty="0" smtClean="0"/>
              <a:t> </a:t>
            </a:r>
            <a:r>
              <a:rPr lang="en-US" sz="2400" dirty="0" err="1" smtClean="0"/>
              <a:t>ötürülməsi</a:t>
            </a:r>
            <a:r>
              <a:rPr lang="en-US" sz="2400" dirty="0" smtClean="0"/>
              <a:t>. Web </a:t>
            </a:r>
            <a:r>
              <a:rPr lang="az-Latn-AZ" sz="2400" dirty="0" smtClean="0"/>
              <a:t>səhifə (HTML), </a:t>
            </a:r>
            <a:r>
              <a:rPr lang="en-US" sz="2400" dirty="0" smtClean="0"/>
              <a:t>Web-</a:t>
            </a:r>
            <a:r>
              <a:rPr lang="en-US" sz="2400" dirty="0" err="1" smtClean="0"/>
              <a:t>sayt</a:t>
            </a:r>
            <a:r>
              <a:rPr lang="en-US" sz="2400" dirty="0" smtClean="0"/>
              <a:t>, Web-portal, Web-server. URL, Http, </a:t>
            </a:r>
            <a:r>
              <a:rPr lang="en-US" sz="2400" dirty="0" err="1" smtClean="0"/>
              <a:t>Hyprtext</a:t>
            </a:r>
            <a:r>
              <a:rPr lang="en-US" sz="2400" dirty="0" smtClean="0"/>
              <a:t>, Hyperlink, </a:t>
            </a:r>
          </a:p>
          <a:p>
            <a:r>
              <a:rPr lang="en-US" sz="2400" dirty="0" smtClean="0"/>
              <a:t>Telnet- </a:t>
            </a:r>
            <a:r>
              <a:rPr lang="en-US" sz="2400" dirty="0" err="1" smtClean="0"/>
              <a:t>Uzaqda</a:t>
            </a:r>
            <a:r>
              <a:rPr lang="en-US" sz="2400" dirty="0" smtClean="0"/>
              <a:t> </a:t>
            </a:r>
            <a:r>
              <a:rPr lang="en-US" sz="2400" dirty="0" err="1" smtClean="0"/>
              <a:t>yerləşmiş</a:t>
            </a:r>
            <a:r>
              <a:rPr lang="en-US" sz="2400" dirty="0" smtClean="0"/>
              <a:t> </a:t>
            </a:r>
            <a:r>
              <a:rPr lang="en-US" sz="2400" dirty="0" err="1" smtClean="0"/>
              <a:t>terminalların</a:t>
            </a:r>
            <a:r>
              <a:rPr lang="en-US" sz="2400" dirty="0" smtClean="0"/>
              <a:t> </a:t>
            </a:r>
            <a:r>
              <a:rPr lang="en-US" sz="2400" dirty="0" err="1" smtClean="0"/>
              <a:t>emulyasiya</a:t>
            </a:r>
            <a:r>
              <a:rPr lang="en-US" sz="2400" dirty="0" smtClean="0"/>
              <a:t> </a:t>
            </a:r>
            <a:r>
              <a:rPr lang="en-US" sz="2400" dirty="0" err="1" smtClean="0"/>
              <a:t>xidməti</a:t>
            </a:r>
            <a:endParaRPr lang="en-US" sz="2400" dirty="0" smtClean="0"/>
          </a:p>
          <a:p>
            <a:r>
              <a:rPr lang="en-US" sz="2400" dirty="0" smtClean="0"/>
              <a:t>Usenet- </a:t>
            </a:r>
            <a:r>
              <a:rPr lang="en-US" sz="2400" dirty="0" err="1" smtClean="0"/>
              <a:t>Telekonfranslar</a:t>
            </a:r>
            <a:endParaRPr lang="en-US" sz="2400" dirty="0" smtClean="0"/>
          </a:p>
          <a:p>
            <a:r>
              <a:rPr lang="en-US" sz="2400" dirty="0" smtClean="0"/>
              <a:t>FTP- </a:t>
            </a:r>
            <a:r>
              <a:rPr lang="en-US" sz="2400" dirty="0" err="1" smtClean="0"/>
              <a:t>İkilik</a:t>
            </a:r>
            <a:r>
              <a:rPr lang="en-US" sz="2400" dirty="0" smtClean="0"/>
              <a:t> say </a:t>
            </a:r>
            <a:r>
              <a:rPr lang="en-US" sz="2400" dirty="0" err="1" smtClean="0"/>
              <a:t>sistemində</a:t>
            </a:r>
            <a:r>
              <a:rPr lang="en-US" sz="2400" dirty="0" smtClean="0"/>
              <a:t> </a:t>
            </a:r>
            <a:r>
              <a:rPr lang="en-US" sz="2400" dirty="0" err="1" smtClean="0"/>
              <a:t>faylların</a:t>
            </a:r>
            <a:r>
              <a:rPr lang="en-US" sz="2400" dirty="0" smtClean="0"/>
              <a:t> </a:t>
            </a:r>
            <a:r>
              <a:rPr lang="en-US" sz="2400" dirty="0" err="1" smtClean="0"/>
              <a:t>axtarışı</a:t>
            </a:r>
            <a:r>
              <a:rPr lang="en-US" sz="2400" dirty="0" smtClean="0"/>
              <a:t> </a:t>
            </a:r>
            <a:r>
              <a:rPr lang="en-US" sz="2400" dirty="0" err="1" smtClean="0"/>
              <a:t>və</a:t>
            </a:r>
            <a:r>
              <a:rPr lang="en-US" sz="2400" dirty="0" smtClean="0"/>
              <a:t> </a:t>
            </a:r>
            <a:r>
              <a:rPr lang="en-US" sz="2400" dirty="0" err="1" smtClean="0"/>
              <a:t>ötürülməsi</a:t>
            </a:r>
            <a:endParaRPr lang="en-US" sz="2400" dirty="0" smtClean="0"/>
          </a:p>
          <a:p>
            <a:r>
              <a:rPr lang="en-US" sz="2400" dirty="0" smtClean="0"/>
              <a:t>Gopher- </a:t>
            </a:r>
            <a:r>
              <a:rPr lang="en-US" sz="2400" dirty="0" err="1" smtClean="0"/>
              <a:t>Menyu</a:t>
            </a:r>
            <a:r>
              <a:rPr lang="en-US" sz="2400" dirty="0" smtClean="0"/>
              <a:t> </a:t>
            </a:r>
            <a:r>
              <a:rPr lang="en-US" sz="2400" dirty="0" err="1" smtClean="0"/>
              <a:t>sistemi</a:t>
            </a:r>
            <a:r>
              <a:rPr lang="en-US" sz="2400" dirty="0" smtClean="0"/>
              <a:t> </a:t>
            </a:r>
            <a:r>
              <a:rPr lang="en-US" sz="2400" dirty="0" err="1" smtClean="0"/>
              <a:t>vasitəsilə</a:t>
            </a:r>
            <a:r>
              <a:rPr lang="en-US" sz="2400" dirty="0" smtClean="0"/>
              <a:t> </a:t>
            </a:r>
            <a:r>
              <a:rPr lang="en-US" sz="2400" dirty="0" err="1" smtClean="0"/>
              <a:t>mətn</a:t>
            </a:r>
            <a:r>
              <a:rPr lang="en-US" sz="2400" dirty="0" smtClean="0"/>
              <a:t> </a:t>
            </a:r>
            <a:r>
              <a:rPr lang="en-US" sz="2400" dirty="0" err="1" smtClean="0"/>
              <a:t>fayllarının</a:t>
            </a:r>
            <a:r>
              <a:rPr lang="en-US" sz="2400" dirty="0" smtClean="0"/>
              <a:t> </a:t>
            </a:r>
            <a:r>
              <a:rPr lang="en-US" sz="2400" dirty="0" err="1" smtClean="0"/>
              <a:t>axtarışı</a:t>
            </a:r>
            <a:r>
              <a:rPr lang="en-US" sz="2400" dirty="0" smtClean="0"/>
              <a:t> </a:t>
            </a:r>
            <a:r>
              <a:rPr lang="en-US" sz="2400" dirty="0" err="1" smtClean="0"/>
              <a:t>və</a:t>
            </a:r>
            <a:r>
              <a:rPr lang="en-US" sz="2400" dirty="0" smtClean="0"/>
              <a:t> </a:t>
            </a:r>
            <a:r>
              <a:rPr lang="en-US" sz="2400" dirty="0" err="1" smtClean="0"/>
              <a:t>ötürülməsi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1266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İnternet </a:t>
            </a:r>
            <a:r>
              <a:rPr lang="en-US" dirty="0" err="1" smtClean="0"/>
              <a:t>şəbəkəsinin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protokolu</a:t>
            </a:r>
            <a:r>
              <a:rPr lang="en-US" dirty="0" smtClean="0"/>
              <a:t>-TCP/IP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Tətbiqi</a:t>
            </a:r>
            <a:r>
              <a:rPr lang="en-US" dirty="0" smtClean="0"/>
              <a:t>- HTTP, Telnet, FTP, DNS</a:t>
            </a:r>
          </a:p>
          <a:p>
            <a:r>
              <a:rPr lang="en-US" dirty="0" err="1" smtClean="0"/>
              <a:t>Nəqliyyat</a:t>
            </a:r>
            <a:r>
              <a:rPr lang="en-US" dirty="0" smtClean="0"/>
              <a:t>- TCP, UDP, RTP</a:t>
            </a:r>
          </a:p>
          <a:p>
            <a:r>
              <a:rPr lang="en-US" dirty="0" err="1" smtClean="0"/>
              <a:t>Şəbəkə</a:t>
            </a:r>
            <a:r>
              <a:rPr lang="en-US" dirty="0" smtClean="0"/>
              <a:t>- İP, İCMP, ARP</a:t>
            </a:r>
          </a:p>
          <a:p>
            <a:r>
              <a:rPr lang="en-US" dirty="0" err="1" smtClean="0"/>
              <a:t>Fiziki</a:t>
            </a:r>
            <a:r>
              <a:rPr lang="en-US" dirty="0" smtClean="0"/>
              <a:t>- Ethernet, Token ring, FDDİ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Axtarış</a:t>
            </a:r>
            <a:r>
              <a:rPr lang="en-US" dirty="0" smtClean="0"/>
              <a:t> </a:t>
            </a:r>
            <a:r>
              <a:rPr lang="en-US" dirty="0" err="1" smtClean="0"/>
              <a:t>sistemi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Alta-Vista</a:t>
            </a:r>
          </a:p>
          <a:p>
            <a:r>
              <a:rPr lang="en-US" sz="2800" dirty="0" smtClean="0"/>
              <a:t>Google</a:t>
            </a:r>
          </a:p>
          <a:p>
            <a:r>
              <a:rPr lang="en-US" sz="2800" dirty="0" err="1" smtClean="0"/>
              <a:t>Yandex</a:t>
            </a:r>
            <a:endParaRPr lang="en-US" sz="2800" dirty="0" smtClean="0"/>
          </a:p>
          <a:p>
            <a:r>
              <a:rPr lang="en-US" sz="2800" dirty="0" smtClean="0"/>
              <a:t>Rambler</a:t>
            </a:r>
          </a:p>
          <a:p>
            <a:r>
              <a:rPr lang="en-US" sz="2800" dirty="0" err="1" smtClean="0"/>
              <a:t>WiseNut</a:t>
            </a:r>
            <a:endParaRPr lang="en-US" sz="2800" dirty="0" smtClean="0"/>
          </a:p>
          <a:p>
            <a:r>
              <a:rPr lang="en-US" sz="2800" dirty="0" err="1" smtClean="0"/>
              <a:t>Euroseek</a:t>
            </a:r>
            <a:endParaRPr lang="en-US" sz="2800" dirty="0" smtClean="0"/>
          </a:p>
          <a:p>
            <a:r>
              <a:rPr lang="en-US" sz="2800" dirty="0" err="1" smtClean="0"/>
              <a:t>Aliweb</a:t>
            </a:r>
            <a:endParaRPr lang="en-US" sz="2800" dirty="0" smtClean="0"/>
          </a:p>
          <a:p>
            <a:r>
              <a:rPr lang="en-US" sz="2800" dirty="0" err="1" smtClean="0"/>
              <a:t>Aport</a:t>
            </a:r>
            <a:endParaRPr lang="en-US" sz="2800" dirty="0" smtClean="0"/>
          </a:p>
          <a:p>
            <a:r>
              <a:rPr lang="en-US" sz="2800" dirty="0" smtClean="0"/>
              <a:t>Yahoo</a:t>
            </a:r>
          </a:p>
        </p:txBody>
      </p:sp>
    </p:spTree>
    <p:extLst>
      <p:ext uri="{BB962C8B-B14F-4D97-AF65-F5344CB8AC3E}">
        <p14:creationId xmlns:p14="http://schemas.microsoft.com/office/powerpoint/2010/main" val="143409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886"/>
            <a:ext cx="8229600" cy="1143000"/>
          </a:xfrm>
        </p:spPr>
        <p:txBody>
          <a:bodyPr/>
          <a:lstStyle/>
          <a:p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Şəbəkələr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Facebook</a:t>
            </a:r>
          </a:p>
          <a:p>
            <a:r>
              <a:rPr lang="en-US" dirty="0" err="1" smtClean="0"/>
              <a:t>Badoo</a:t>
            </a:r>
            <a:endParaRPr lang="en-US" dirty="0" smtClean="0"/>
          </a:p>
          <a:p>
            <a:r>
              <a:rPr lang="en-US" dirty="0" err="1" smtClean="0"/>
              <a:t>Myspace</a:t>
            </a:r>
            <a:endParaRPr lang="en-US" dirty="0" smtClean="0"/>
          </a:p>
          <a:p>
            <a:r>
              <a:rPr lang="en-US" dirty="0" smtClean="0"/>
              <a:t>Twitter</a:t>
            </a:r>
          </a:p>
          <a:p>
            <a:r>
              <a:rPr lang="en-US" dirty="0" err="1" smtClean="0"/>
              <a:t>Linkedin</a:t>
            </a:r>
            <a:endParaRPr lang="en-US" dirty="0" smtClean="0"/>
          </a:p>
          <a:p>
            <a:r>
              <a:rPr lang="en-US" dirty="0" smtClean="0"/>
              <a:t>Classmates</a:t>
            </a:r>
          </a:p>
          <a:p>
            <a:r>
              <a:rPr lang="en-US" dirty="0" smtClean="0"/>
              <a:t>Google+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9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299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Müəllim-Orxan Məmmədov Mövzu- İnternet Şəbəkəsi</vt:lpstr>
      <vt:lpstr>Modem</vt:lpstr>
      <vt:lpstr>Operator-Provayder</vt:lpstr>
      <vt:lpstr>Brauzer</vt:lpstr>
      <vt:lpstr>Resursların ünvanlaşdırılması</vt:lpstr>
      <vt:lpstr>İnternet xidmətləri və protokollar</vt:lpstr>
      <vt:lpstr>İnternet şəbəkəsinin baza protokolu-TCP/IP</vt:lpstr>
      <vt:lpstr>Axtarış sistemi</vt:lpstr>
      <vt:lpstr>Sosial Şəbəkələr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Əksər tələbələrin çətinlik çəkdiyi "Alqoritm" mövzusundan video izah gəlsinmi? Sadəcə linkə daxil olub Magistr OL Səhifəsinin bəyənmək kifayətdir. Qeyd :VİDEO SƏHİFƏDƏ PAYLAŞILACAQ!</dc:title>
  <dc:creator>Windows User</dc:creator>
  <cp:lastModifiedBy>Orkhan Mammadov</cp:lastModifiedBy>
  <cp:revision>9</cp:revision>
  <dcterms:created xsi:type="dcterms:W3CDTF">2017-12-05T07:16:10Z</dcterms:created>
  <dcterms:modified xsi:type="dcterms:W3CDTF">2018-01-24T08:59:07Z</dcterms:modified>
</cp:coreProperties>
</file>