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2" r:id="rId10"/>
    <p:sldId id="268" r:id="rId11"/>
    <p:sldId id="263" r:id="rId12"/>
    <p:sldId id="264" r:id="rId13"/>
    <p:sldId id="265" r:id="rId14"/>
    <p:sldId id="266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94660"/>
  </p:normalViewPr>
  <p:slideViewPr>
    <p:cSldViewPr snapToGrid="0">
      <p:cViewPr varScale="1">
        <p:scale>
          <a:sx n="65" d="100"/>
          <a:sy n="65" d="100"/>
        </p:scale>
        <p:origin x="-73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AD2E-A1F3-49E9-AA5D-315224ECFD5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4089-4204-464A-9D7F-A5161E1D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2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AD2E-A1F3-49E9-AA5D-315224ECFD5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4089-4204-464A-9D7F-A5161E1D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5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AD2E-A1F3-49E9-AA5D-315224ECFD5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4089-4204-464A-9D7F-A5161E1D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AD2E-A1F3-49E9-AA5D-315224ECFD5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4089-4204-464A-9D7F-A5161E1D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3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AD2E-A1F3-49E9-AA5D-315224ECFD5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4089-4204-464A-9D7F-A5161E1D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1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AD2E-A1F3-49E9-AA5D-315224ECFD5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4089-4204-464A-9D7F-A5161E1D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0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AD2E-A1F3-49E9-AA5D-315224ECFD5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4089-4204-464A-9D7F-A5161E1D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6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AD2E-A1F3-49E9-AA5D-315224ECFD5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4089-4204-464A-9D7F-A5161E1D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5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AD2E-A1F3-49E9-AA5D-315224ECFD5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4089-4204-464A-9D7F-A5161E1D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3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AD2E-A1F3-49E9-AA5D-315224ECFD5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4089-4204-464A-9D7F-A5161E1D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6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AD2E-A1F3-49E9-AA5D-315224ECFD5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84089-4204-464A-9D7F-A5161E1D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8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FAD2E-A1F3-49E9-AA5D-315224ECFD5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4089-4204-464A-9D7F-A5161E1D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7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06471"/>
            <a:ext cx="9144000" cy="120349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Şəbəkələri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4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5"/>
            <a:ext cx="10515600" cy="13255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az-Latn-A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Kompyuter şəbəkəsi qurğuları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90" y="1445028"/>
            <a:ext cx="10515600" cy="4670709"/>
          </a:xfrm>
        </p:spPr>
        <p:txBody>
          <a:bodyPr>
            <a:noAutofit/>
          </a:bodyPr>
          <a:lstStyle/>
          <a:p>
            <a:r>
              <a:rPr lang="az-Latn-AZ" sz="2200" dirty="0" smtClean="0"/>
              <a:t>Ups</a:t>
            </a:r>
            <a:r>
              <a:rPr lang="en-US" sz="2200" dirty="0" smtClean="0"/>
              <a:t> (Fasil</a:t>
            </a:r>
            <a:r>
              <a:rPr lang="az-Latn-AZ" sz="2200" dirty="0" smtClean="0"/>
              <a:t>əsiz qida mənbəyi)</a:t>
            </a:r>
          </a:p>
          <a:p>
            <a:r>
              <a:rPr lang="az-Latn-AZ" sz="2200" dirty="0" smtClean="0"/>
              <a:t>Transiver (İST-ni yoğun koaksal kabelə qoşur)</a:t>
            </a:r>
          </a:p>
          <a:p>
            <a:r>
              <a:rPr lang="en-US" sz="2200" dirty="0" err="1" smtClean="0"/>
              <a:t>Konnektorlar</a:t>
            </a:r>
            <a:r>
              <a:rPr lang="en-US" sz="2200" dirty="0" smtClean="0"/>
              <a:t> – </a:t>
            </a:r>
            <a:r>
              <a:rPr lang="en-US" sz="2200" dirty="0" err="1" smtClean="0"/>
              <a:t>Komputer</a:t>
            </a:r>
            <a:r>
              <a:rPr lang="az-Latn-AZ" sz="2200" dirty="0" smtClean="0"/>
              <a:t>lərin şəbəkə adapterlərini nazik kabellə birləşdirmək üçündür</a:t>
            </a:r>
            <a:endParaRPr lang="az-Latn-AZ" sz="2200" dirty="0" smtClean="0"/>
          </a:p>
          <a:p>
            <a:r>
              <a:rPr lang="az-Latn-AZ" sz="2200" dirty="0" smtClean="0"/>
              <a:t>Terminatorlar (Torpaqlamaq üçün)</a:t>
            </a:r>
            <a:endParaRPr lang="en-US" sz="2200" dirty="0" smtClean="0"/>
          </a:p>
          <a:p>
            <a:r>
              <a:rPr lang="az-Latn-AZ" sz="2200" dirty="0" smtClean="0"/>
              <a:t>Modem (Telefon xətti ilə LKŞ və ya ayrıca kompyuteri qlobal şəbəkəyə qoşmaq)</a:t>
            </a:r>
          </a:p>
          <a:p>
            <a:r>
              <a:rPr lang="az-Latn-AZ" sz="2200" dirty="0" smtClean="0"/>
              <a:t>Gate</a:t>
            </a:r>
            <a:r>
              <a:rPr lang="en-US" sz="2200" dirty="0" smtClean="0"/>
              <a:t>way</a:t>
            </a:r>
            <a:r>
              <a:rPr lang="az-Latn-AZ" sz="2200" dirty="0" smtClean="0"/>
              <a:t> (İki müxtəlif kompyuter şəbəkəsini birləşdirən qurğu)</a:t>
            </a:r>
          </a:p>
          <a:p>
            <a:r>
              <a:rPr lang="az-Latn-AZ" sz="2200" dirty="0" smtClean="0"/>
              <a:t>Repeater- Şəbəkənin iki kabelini birləşdirən qurğu</a:t>
            </a:r>
            <a:endParaRPr lang="en-US" sz="2200" dirty="0" smtClean="0"/>
          </a:p>
          <a:p>
            <a:r>
              <a:rPr lang="en-US" sz="2200" dirty="0" smtClean="0"/>
              <a:t>Switch</a:t>
            </a:r>
            <a:r>
              <a:rPr lang="az-Latn-AZ" sz="2200" dirty="0" smtClean="0"/>
              <a:t> (Şəbəkə nömrələri eyni olan kompyuterləri birləşdirən qurğu)</a:t>
            </a:r>
          </a:p>
          <a:p>
            <a:r>
              <a:rPr lang="az-Latn-AZ" sz="2200" dirty="0" smtClean="0"/>
              <a:t>Bridge- Eyni protokollarla işləyən komputerləri birləşdirir</a:t>
            </a:r>
            <a:endParaRPr lang="en-US" sz="2200" dirty="0" smtClean="0"/>
          </a:p>
          <a:p>
            <a:r>
              <a:rPr lang="en-US" sz="2200" dirty="0" smtClean="0"/>
              <a:t>Router</a:t>
            </a:r>
            <a:r>
              <a:rPr lang="az-Latn-AZ" sz="2200" dirty="0" smtClean="0"/>
              <a:t> (Müxtəlif topologiya və protokollu şəbəkələri birləşdirən aparat-proqram)</a:t>
            </a:r>
            <a:endParaRPr lang="en-US" sz="2200" dirty="0" smtClean="0"/>
          </a:p>
          <a:p>
            <a:r>
              <a:rPr lang="en-US" sz="2200" dirty="0" smtClean="0"/>
              <a:t>HOST</a:t>
            </a:r>
            <a:r>
              <a:rPr lang="az-Latn-AZ" sz="2200" dirty="0" smtClean="0"/>
              <a:t>- Şəbəkəyə qoşulmuş və TCP</a:t>
            </a:r>
            <a:r>
              <a:rPr lang="en-US" sz="2200" dirty="0" smtClean="0"/>
              <a:t>/</a:t>
            </a:r>
            <a:r>
              <a:rPr lang="az-Latn-AZ" sz="2200" dirty="0" smtClean="0"/>
              <a:t>İP protokollarından istifadə edən qurğu)</a:t>
            </a:r>
            <a:endParaRPr lang="en-US" sz="2200" dirty="0" smtClean="0"/>
          </a:p>
          <a:p>
            <a:r>
              <a:rPr lang="en-US" sz="2200" dirty="0" smtClean="0"/>
              <a:t>HUB</a:t>
            </a:r>
            <a:r>
              <a:rPr lang="az-Latn-AZ" sz="2200" dirty="0" smtClean="0"/>
              <a:t>- Birdən çox şəbəkə qurğularını birləşdirən qurğudur.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944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az-Latn-A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Lokal şəbəkə topologiyaları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az-Latn-AZ" sz="6600" dirty="0" smtClean="0"/>
              <a:t>Şin</a:t>
            </a:r>
          </a:p>
          <a:p>
            <a:pPr algn="ctr"/>
            <a:r>
              <a:rPr lang="az-Latn-AZ" sz="6600" dirty="0" smtClean="0"/>
              <a:t>Halqavari</a:t>
            </a:r>
          </a:p>
          <a:p>
            <a:pPr algn="ctr"/>
            <a:r>
              <a:rPr lang="az-Latn-AZ" sz="6600" dirty="0" smtClean="0"/>
              <a:t>Ulduz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802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az-Latn-A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Şin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25"/>
          <a:stretch/>
        </p:blipFill>
        <p:spPr>
          <a:xfrm>
            <a:off x="2862956" y="1893864"/>
            <a:ext cx="6466088" cy="36061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04513" y="4094328"/>
            <a:ext cx="941696" cy="887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04" y="4069533"/>
            <a:ext cx="832514" cy="129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1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1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az-Latn-A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Halqavari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61" y="1982917"/>
            <a:ext cx="5137714" cy="4568008"/>
          </a:xfrm>
        </p:spPr>
      </p:pic>
      <p:sp>
        <p:nvSpPr>
          <p:cNvPr id="5" name="Oval 4"/>
          <p:cNvSpPr/>
          <p:nvPr/>
        </p:nvSpPr>
        <p:spPr>
          <a:xfrm>
            <a:off x="5131557" y="3070745"/>
            <a:ext cx="1692323" cy="223823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7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az-Latn-A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Ulduz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50" y="1869743"/>
            <a:ext cx="6346209" cy="4446550"/>
          </a:xfrm>
        </p:spPr>
      </p:pic>
    </p:spTree>
    <p:extLst>
      <p:ext uri="{BB962C8B-B14F-4D97-AF65-F5344CB8AC3E}">
        <p14:creationId xmlns:p14="http://schemas.microsoft.com/office/powerpoint/2010/main" val="257807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az-Latn-AZ" dirty="0" smtClean="0"/>
              <a:t>Şəbəkə Texnologiyaları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451" y="2091096"/>
            <a:ext cx="10515600" cy="3041343"/>
          </a:xfrm>
        </p:spPr>
        <p:txBody>
          <a:bodyPr>
            <a:normAutofit/>
          </a:bodyPr>
          <a:lstStyle/>
          <a:p>
            <a:r>
              <a:rPr lang="az-Latn-AZ" sz="4400" dirty="0" smtClean="0"/>
              <a:t>Ethernet- Şin</a:t>
            </a:r>
          </a:p>
          <a:p>
            <a:r>
              <a:rPr lang="az-Latn-AZ" sz="4400" dirty="0" smtClean="0"/>
              <a:t>Token Ring- Halqa</a:t>
            </a:r>
          </a:p>
          <a:p>
            <a:r>
              <a:rPr lang="az-Latn-AZ" sz="4400" dirty="0" smtClean="0"/>
              <a:t>FDD</a:t>
            </a:r>
            <a:r>
              <a:rPr lang="en-US" sz="4400" dirty="0" smtClean="0"/>
              <a:t>I</a:t>
            </a:r>
            <a:r>
              <a:rPr lang="az-Latn-AZ" sz="4400" dirty="0" smtClean="0"/>
              <a:t>- İkiqat Halqa</a:t>
            </a:r>
          </a:p>
          <a:p>
            <a:r>
              <a:rPr lang="az-Latn-AZ" sz="4400" dirty="0" smtClean="0"/>
              <a:t>100 VG-AnyLan- Ulduz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319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703" y="147485"/>
            <a:ext cx="10515600" cy="84065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az-Latn-AZ" dirty="0" smtClean="0"/>
              <a:t>Osi Modelləri (Open System İnterconnection)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7" y="1147198"/>
            <a:ext cx="11636477" cy="4929137"/>
          </a:xfrm>
        </p:spPr>
        <p:txBody>
          <a:bodyPr>
            <a:noAutofit/>
          </a:bodyPr>
          <a:lstStyle/>
          <a:p>
            <a:r>
              <a:rPr lang="az-Latn-AZ" sz="2400" dirty="0" smtClean="0"/>
              <a:t>Açıq sistemləri qarşılıqlı əlaqələrinə xidmət edərək, sistemin müxtəlif əlaqə səviyyələrini təyin edir, onlara standart adlar verərək hansı funksiyanı yerinə yetirəcəyini təyin edir.</a:t>
            </a:r>
          </a:p>
          <a:p>
            <a:r>
              <a:rPr lang="az-Latn-AZ" sz="2400" dirty="0" smtClean="0"/>
              <a:t>Protokol- Eyni səviyyədə informasiya mübadiləsinin idarə olunması qaydası. Ünsiyyət dili. </a:t>
            </a:r>
          </a:p>
          <a:p>
            <a:r>
              <a:rPr lang="az-Latn-AZ" sz="2400" dirty="0" smtClean="0"/>
              <a:t>Fiziki- Fiziki əlaqə kanalında informasiya (bitlərinin) ötürülməsi xarakterizə olunur. Kodlaşdırma tipi, siqnal səviyyəsi, siqnal ötürülmə sürəti.</a:t>
            </a:r>
          </a:p>
          <a:p>
            <a:r>
              <a:rPr lang="az-Latn-AZ" sz="2400" dirty="0" smtClean="0"/>
              <a:t>Kanal- Rabitə kanalında giriş-çıxış informasiyanın idarəsi. Səhvlər və düzəlişi.</a:t>
            </a:r>
          </a:p>
          <a:p>
            <a:r>
              <a:rPr lang="az-Latn-AZ" sz="2400" dirty="0" smtClean="0"/>
              <a:t>Şəbəkə- Bir neçə şəbəkəni birləşdirən vahid nəqliyyat sisteminin yaradılması. Xəbər=Paket, Əsas protokolu </a:t>
            </a:r>
            <a:r>
              <a:rPr lang="en-US" sz="2400" b="1" dirty="0" smtClean="0"/>
              <a:t>IP-dir</a:t>
            </a:r>
            <a:r>
              <a:rPr lang="en-US" sz="2400" b="1" dirty="0"/>
              <a:t>.</a:t>
            </a:r>
            <a:endParaRPr lang="az-Latn-AZ" sz="2400" b="1" dirty="0" smtClean="0"/>
          </a:p>
          <a:p>
            <a:r>
              <a:rPr lang="az-Latn-AZ" sz="2400" dirty="0" smtClean="0"/>
              <a:t>Nəqliyyat-Tətbiqi və Seans səviyyələrinə verilənlərin tələb olunan etibarlı dərəcədə ötürülməsi. Əsas protokolu-</a:t>
            </a:r>
            <a:r>
              <a:rPr lang="az-Latn-AZ" sz="2400" b="1" dirty="0" smtClean="0"/>
              <a:t>TCP-dir.</a:t>
            </a:r>
          </a:p>
          <a:p>
            <a:r>
              <a:rPr lang="az-Latn-AZ" sz="2400" dirty="0" smtClean="0"/>
              <a:t>Seans- Dialpqun idarə edilməsi. </a:t>
            </a:r>
          </a:p>
          <a:p>
            <a:r>
              <a:rPr lang="az-Latn-AZ" sz="2400" dirty="0" smtClean="0"/>
              <a:t>Təqdimetmə- İnformasiyanın məzmununun dəyişdirmədən onun təsvir olunma formasını təyin edir. </a:t>
            </a:r>
          </a:p>
          <a:p>
            <a:r>
              <a:rPr lang="az-Latn-AZ" sz="2400" dirty="0" smtClean="0"/>
              <a:t>Tətbiqi- İstifadəçinin fayllara, printerlərə, hipermətnli </a:t>
            </a:r>
            <a:r>
              <a:rPr lang="en-US" sz="2400" dirty="0" smtClean="0"/>
              <a:t>Web</a:t>
            </a:r>
            <a:r>
              <a:rPr lang="az-Latn-AZ" sz="2400" dirty="0" smtClean="0"/>
              <a:t> səhifələrə müraciəti təmin edir.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571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az-Latn-A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Kompyuter şəbəkələrinin əsas anlayışları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Latn-AZ" dirty="0" smtClean="0"/>
              <a:t>2 və daha çox kompyuterlərin (şəbəkə qurğularının) informasiya mübadiləsi məqsədilə xüsusi rabitə qurğuları ilə əlaqələndirilməsinə kompyuter şəbəkəsi deyilir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42" y="3116595"/>
            <a:ext cx="8515350" cy="3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0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err="1" smtClean="0"/>
              <a:t>Kompyuter</a:t>
            </a:r>
            <a:r>
              <a:rPr lang="en-US" dirty="0" smtClean="0"/>
              <a:t> </a:t>
            </a:r>
            <a:r>
              <a:rPr lang="az-Latn-AZ" dirty="0" smtClean="0"/>
              <a:t>şəbəkələrinin təsnifatı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Latn-AZ" dirty="0" smtClean="0"/>
              <a:t>Kompyuter arası olan məsafəyə görə</a:t>
            </a:r>
          </a:p>
          <a:p>
            <a:r>
              <a:rPr lang="az-Latn-AZ" dirty="0" smtClean="0"/>
              <a:t>Topologiyaya</a:t>
            </a:r>
          </a:p>
          <a:p>
            <a:r>
              <a:rPr lang="az-Latn-AZ" dirty="0" smtClean="0"/>
              <a:t>Təyinata</a:t>
            </a:r>
          </a:p>
          <a:p>
            <a:r>
              <a:rPr lang="az-Latn-AZ" dirty="0" smtClean="0"/>
              <a:t>Göstərdiyi xidmət sayına</a:t>
            </a:r>
          </a:p>
          <a:p>
            <a:r>
              <a:rPr lang="az-Latn-AZ" dirty="0" smtClean="0"/>
              <a:t>Idarə prinsiplərinə</a:t>
            </a:r>
          </a:p>
          <a:p>
            <a:r>
              <a:rPr lang="az-Latn-AZ" dirty="0" smtClean="0"/>
              <a:t>Ötürmə mühitinin növlərinə görə və.s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5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7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az-Latn-A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Şəbəkələr 2 növə ayrılır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az-Latn-AZ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az-Latn-AZ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az-Latn-AZ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Lokal Şəbəkə (Local Area Net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–LAN)</a:t>
            </a:r>
          </a:p>
          <a:p>
            <a:pPr algn="ctr"/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Qlobal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şəbəkə(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az-Latn-AZ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Area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Network-WAN)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10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az-Latn-AZ" b="1" dirty="0" smtClean="0"/>
              <a:t>Lokal şəbəkə-LAN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Latn-AZ" dirty="0" smtClean="0"/>
              <a:t>Əhatə dairəsi 1-2 km</a:t>
            </a:r>
          </a:p>
          <a:p>
            <a:r>
              <a:rPr lang="az-Latn-AZ" dirty="0" smtClean="0"/>
              <a:t>Sürəti 100Mbit</a:t>
            </a:r>
            <a:r>
              <a:rPr lang="en-US" dirty="0" smtClean="0"/>
              <a:t>/s</a:t>
            </a:r>
            <a:endParaRPr lang="az-Latn-AZ" dirty="0" smtClean="0"/>
          </a:p>
          <a:p>
            <a:r>
              <a:rPr lang="az-Latn-AZ" dirty="0" smtClean="0"/>
              <a:t>Yüksək sürətli </a:t>
            </a:r>
          </a:p>
          <a:p>
            <a:r>
              <a:rPr lang="az-Latn-AZ" dirty="0" smtClean="0"/>
              <a:t>Ötürmə səhvləri azdır</a:t>
            </a:r>
          </a:p>
          <a:p>
            <a:r>
              <a:rPr lang="az-Latn-AZ" dirty="0" smtClean="0"/>
              <a:t>Mübadilənin idarə olunması tez təsirli</a:t>
            </a:r>
          </a:p>
          <a:p>
            <a:r>
              <a:rPr lang="az-Latn-AZ" dirty="0" smtClean="0"/>
              <a:t>Qoşulmuş kompyuterlərinin sayının dəqiq olması</a:t>
            </a:r>
          </a:p>
        </p:txBody>
      </p:sp>
    </p:spTree>
    <p:extLst>
      <p:ext uri="{BB962C8B-B14F-4D97-AF65-F5344CB8AC3E}">
        <p14:creationId xmlns:p14="http://schemas.microsoft.com/office/powerpoint/2010/main" val="25398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az-Latn-A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Mənfi cəhətləri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Latn-AZ" dirty="0" smtClean="0"/>
              <a:t>Administrator adlanan mütəxəsisə ehtiyyac duyulması</a:t>
            </a:r>
          </a:p>
          <a:p>
            <a:r>
              <a:rPr lang="az-Latn-AZ" dirty="0" smtClean="0"/>
              <a:t>Virusların yayılması üçün rahat mühit</a:t>
            </a:r>
          </a:p>
          <a:p>
            <a:r>
              <a:rPr lang="az-Latn-AZ" dirty="0" smtClean="0"/>
              <a:t>Kompyuterlərin yerlərinin dəyişdirilməsi məhduddur</a:t>
            </a:r>
          </a:p>
          <a:p>
            <a:r>
              <a:rPr lang="az-Latn-AZ" dirty="0" smtClean="0"/>
              <a:t>Xərclər daha çoxdur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3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err="1" smtClean="0"/>
              <a:t>Qlobal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9833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az-Latn-AZ" dirty="0" smtClean="0"/>
              <a:t>üxtəlif şəhər və ölkələrdə yerləşə bilən, məsafəyə görə paylanmış kompüterləri birləşdirir.</a:t>
            </a:r>
          </a:p>
          <a:p>
            <a:r>
              <a:rPr lang="az-Latn-AZ" dirty="0" smtClean="0"/>
              <a:t>Şəhər</a:t>
            </a:r>
          </a:p>
          <a:p>
            <a:r>
              <a:rPr lang="az-Latn-AZ" dirty="0" smtClean="0"/>
              <a:t>Regional</a:t>
            </a:r>
          </a:p>
          <a:p>
            <a:r>
              <a:rPr lang="az-Latn-AZ" dirty="0" smtClean="0"/>
              <a:t>Milli</a:t>
            </a:r>
          </a:p>
          <a:p>
            <a:r>
              <a:rPr lang="az-Latn-AZ" dirty="0" smtClean="0"/>
              <a:t>TransMilli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6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az-Latn-A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Kompyuter şəbəkəsinin aparat təminatı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az-Latn-AZ" sz="4800" dirty="0" smtClean="0"/>
              <a:t>İşçi stansiyalar (</a:t>
            </a:r>
            <a:r>
              <a:rPr lang="en-US" sz="4800" dirty="0" smtClean="0"/>
              <a:t>Workstation)</a:t>
            </a:r>
          </a:p>
          <a:p>
            <a:pPr algn="ctr"/>
            <a:r>
              <a:rPr lang="en-US" sz="4800" dirty="0" err="1" smtClean="0"/>
              <a:t>Serverl</a:t>
            </a:r>
            <a:r>
              <a:rPr lang="az-Latn-AZ" sz="4800" dirty="0" smtClean="0"/>
              <a:t>ər</a:t>
            </a:r>
          </a:p>
          <a:p>
            <a:pPr algn="ctr"/>
            <a:r>
              <a:rPr lang="az-Latn-AZ" sz="4800" dirty="0" smtClean="0"/>
              <a:t>İnterfeys plataları (</a:t>
            </a:r>
            <a:r>
              <a:rPr lang="en-US" sz="4800" dirty="0" smtClean="0"/>
              <a:t>network adapter)</a:t>
            </a:r>
          </a:p>
          <a:p>
            <a:pPr algn="ctr"/>
            <a:r>
              <a:rPr lang="en-US" sz="4800" dirty="0" err="1" smtClean="0"/>
              <a:t>Kabell</a:t>
            </a:r>
            <a:r>
              <a:rPr lang="az-Latn-AZ" sz="4800" dirty="0" smtClean="0"/>
              <a:t>ər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553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az-Latn-AZ" dirty="0" smtClean="0"/>
              <a:t>Kebellər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z-Latn-AZ" dirty="0" smtClean="0"/>
          </a:p>
          <a:p>
            <a:r>
              <a:rPr lang="az-Latn-AZ" dirty="0" smtClean="0"/>
              <a:t>Burulmuş cüt naqilli kabellər- UTP</a:t>
            </a:r>
          </a:p>
          <a:p>
            <a:endParaRPr lang="az-Latn-AZ" dirty="0"/>
          </a:p>
          <a:p>
            <a:endParaRPr lang="az-Latn-AZ" dirty="0" smtClean="0"/>
          </a:p>
          <a:p>
            <a:r>
              <a:rPr lang="az-Latn-AZ" dirty="0" smtClean="0"/>
              <a:t>Koaksial </a:t>
            </a:r>
          </a:p>
          <a:p>
            <a:endParaRPr lang="az-Latn-AZ" dirty="0"/>
          </a:p>
          <a:p>
            <a:endParaRPr lang="az-Latn-AZ" dirty="0" smtClean="0"/>
          </a:p>
          <a:p>
            <a:r>
              <a:rPr lang="az-Latn-AZ" dirty="0" smtClean="0"/>
              <a:t>Optik Kabel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35" y="1834780"/>
            <a:ext cx="2839266" cy="1734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029" y="3725737"/>
            <a:ext cx="2732240" cy="1353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083" y="5079049"/>
            <a:ext cx="1940874" cy="143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427</Words>
  <Application>Microsoft Office PowerPoint</Application>
  <PresentationFormat>Custom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Kompyuter Şəbəkələri</vt:lpstr>
      <vt:lpstr>Kompyuter şəbəkələrinin əsas anlayışları</vt:lpstr>
      <vt:lpstr>Kompyuter şəbəkələrinin təsnifatı</vt:lpstr>
      <vt:lpstr>Şəbəkələr 2 növə ayrılır</vt:lpstr>
      <vt:lpstr>Lokal şəbəkə-LAN</vt:lpstr>
      <vt:lpstr>Mənfi cəhətləri</vt:lpstr>
      <vt:lpstr>Qlobal</vt:lpstr>
      <vt:lpstr>Kompyuter şəbəkəsinin aparat təminatı</vt:lpstr>
      <vt:lpstr>Kebellər</vt:lpstr>
      <vt:lpstr>Kompyuter şəbəkəsi qurğuları</vt:lpstr>
      <vt:lpstr>Lokal şəbəkə topologiyaları</vt:lpstr>
      <vt:lpstr>Şin</vt:lpstr>
      <vt:lpstr>Halqavari</vt:lpstr>
      <vt:lpstr>Ulduz</vt:lpstr>
      <vt:lpstr>Şəbəkə Texnologiyaları</vt:lpstr>
      <vt:lpstr>Osi Modelləri (Open System İnterconnection)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Kompyuter Şəbəkələri</dc:title>
  <dc:creator>Orkhan</dc:creator>
  <cp:lastModifiedBy>Orkhan</cp:lastModifiedBy>
  <cp:revision>17</cp:revision>
  <dcterms:created xsi:type="dcterms:W3CDTF">2017-08-12T03:03:17Z</dcterms:created>
  <dcterms:modified xsi:type="dcterms:W3CDTF">2018-06-02T05:52:16Z</dcterms:modified>
</cp:coreProperties>
</file>