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Volosky" userId="246b0ed42aa59ede" providerId="LiveId" clId="{8B13E139-D38A-4991-B47B-0F0EE1AF58D9}"/>
    <pc:docChg chg="addSld">
      <pc:chgData name="Shlomo Volosky" userId="246b0ed42aa59ede" providerId="LiveId" clId="{8B13E139-D38A-4991-B47B-0F0EE1AF58D9}" dt="2025-02-10T16:25:22.254" v="2" actId="680"/>
      <pc:docMkLst>
        <pc:docMk/>
      </pc:docMkLst>
      <pc:sldChg chg="new">
        <pc:chgData name="Shlomo Volosky" userId="246b0ed42aa59ede" providerId="LiveId" clId="{8B13E139-D38A-4991-B47B-0F0EE1AF58D9}" dt="2025-02-10T16:25:20.387" v="0" actId="680"/>
        <pc:sldMkLst>
          <pc:docMk/>
          <pc:sldMk cId="1361476346" sldId="257"/>
        </pc:sldMkLst>
      </pc:sldChg>
      <pc:sldChg chg="new">
        <pc:chgData name="Shlomo Volosky" userId="246b0ed42aa59ede" providerId="LiveId" clId="{8B13E139-D38A-4991-B47B-0F0EE1AF58D9}" dt="2025-02-10T16:25:21.699" v="1" actId="680"/>
        <pc:sldMkLst>
          <pc:docMk/>
          <pc:sldMk cId="242211642" sldId="258"/>
        </pc:sldMkLst>
      </pc:sldChg>
      <pc:sldChg chg="new">
        <pc:chgData name="Shlomo Volosky" userId="246b0ed42aa59ede" providerId="LiveId" clId="{8B13E139-D38A-4991-B47B-0F0EE1AF58D9}" dt="2025-02-10T16:25:22.254" v="2" actId="680"/>
        <pc:sldMkLst>
          <pc:docMk/>
          <pc:sldMk cId="24856766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0438-2A38-E280-E72E-E41F2139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EDB9E-9A76-9346-C489-76D55A74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A6504-6B50-4BDF-826F-1E9B508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2CA28-DA56-C18A-CE14-38D4A6F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6B71D-DC21-749D-2C94-9065B486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9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077C6-03F2-E44B-27DE-1E0C1E0A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8F0244-A738-6EC1-B6EC-BB94DAB3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93115-9BF4-BBE8-E3D1-05B1C20C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D1CFF-2E89-FF1E-9852-BD76D2B4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B5CBA-325C-89E0-53D0-C295D67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38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111261-D24A-8C12-1198-553B8C743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1A7D7-1CC1-0C0F-719B-5D8C79C6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067BC-7F5E-11DD-22BD-430554C0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9555D-022E-7723-D6D9-D7717B67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1C958-8942-8FB5-6D16-F8F8F227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058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58D5C-BB2F-79E2-6B8C-0084AC51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2FFB2-C410-4ECD-EA9E-98EFCB8A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5EEF83-0A38-B873-210D-F8BC8598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9426E-7A68-4E8D-F68A-DA39F84C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29D60-98AF-7A25-02A3-9D5C6A6B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7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26DA-D8EC-01B3-4B23-B13BEA89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E77A7-FE69-8673-F15D-DDF9BB2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2EB21-0873-546F-7C60-CE16884B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F047C-1851-5845-0053-0E772EEC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52218-92C6-3C72-F8DB-813BEDD2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0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70439-2F10-0423-2700-BF1CF92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0CF5A-1ACB-751F-C004-C9701F074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57EC4-CA6C-86DF-E1A0-579929EC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D43D36-85C9-F080-8137-C292B464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3F3CD2-9C15-B423-A130-FA82BF7B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994A4-E94E-A01A-9FD0-B320475F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4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C1B80-67A3-75F5-E92B-FD50EF44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D275D9-3C94-EB81-CD34-FD13DDD2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D3DEA7-F4EC-F4BF-EF95-CF7BF554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C70B5E-7550-471A-6C53-31666E65F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A84D3B-2D7B-6AF3-CD46-151D625EF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F98C6A-23C8-2107-9080-B8E53BCF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3CF69E-7538-8287-932E-F121AD4E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39CDAA-6618-9005-A998-250BAAD2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92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E9A5D-0AE8-8540-429B-73D867BD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2335A-A8CF-9408-8E34-E0AF2B94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03EB31-4213-D5D9-103E-42231C0C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F982FE-3B34-49FF-6EA4-5167F07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622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D513E9-EE8A-C823-F845-6E3CE89F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CCCBB4-D63E-43C5-9DA9-6700A323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8B876C-9F0C-25CA-4457-0222E80B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00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45F10-06B7-A187-D585-EAC8813B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E74C8-7C3A-1B41-2467-19109692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6995A-636B-F7CD-2C6F-2174EFCC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C09EB3-90A5-3957-5B97-195C0023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C3A8F-1E2C-BB72-26C3-46A9292F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17046-C49D-0876-95B4-69EB195A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374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A222E-DC75-AA46-56E1-42BE3043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9DABB9-5BE5-F600-9A85-5252642F2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F287C5-DB5F-4B5F-53D2-9EDE316F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6704E-091A-FD06-F169-6903DC95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3394B7-7A3E-02E2-2C3E-563624A9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A3FB8E-0DB6-4BCD-0AAE-86047B17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88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D4F74E-E4DD-4FBD-7467-ED431072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1AF6A-FA20-7349-9AC5-700E30C1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80333-3589-8843-ED5A-F47E1B442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7311F-B2F5-4C94-A770-89CB1BA6F3D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98E9-680F-1108-4769-8362FBE83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58215-AC00-1EAF-DB88-59B4D203A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45E45-C2FB-49D3-8CA3-880724EB80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34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3D2CA-52C7-0402-6B3D-0A3F6F68B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830FC-3564-E91D-879B-A3FE80421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445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A722-F177-2BB6-99CB-81E55715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7B760-7498-1A08-DFE8-172CFBB7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14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F8C8B-F390-9278-C45E-42CE5F68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835F7-5957-20B6-DA5A-64D67C64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21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7730B-74CD-B400-8C7A-F7BC668C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15F9D-090D-3D60-0693-7D81E3D6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67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Shlomo Volosky</dc:creator>
  <cp:lastModifiedBy>Shlomo Volosky</cp:lastModifiedBy>
  <cp:revision>1</cp:revision>
  <dcterms:created xsi:type="dcterms:W3CDTF">2025-02-10T16:24:38Z</dcterms:created>
  <dcterms:modified xsi:type="dcterms:W3CDTF">2025-02-10T16:25:31Z</dcterms:modified>
</cp:coreProperties>
</file>