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10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63" r:id="rId4"/>
    <p:sldId id="258" r:id="rId5"/>
    <p:sldId id="264" r:id="rId6"/>
    <p:sldId id="265" r:id="rId7"/>
    <p:sldId id="266" r:id="rId8"/>
    <p:sldId id="278" r:id="rId9"/>
    <p:sldId id="279" r:id="rId10"/>
    <p:sldId id="260" r:id="rId11"/>
    <p:sldId id="267" r:id="rId12"/>
    <p:sldId id="268" r:id="rId13"/>
    <p:sldId id="262" r:id="rId14"/>
    <p:sldId id="285" r:id="rId15"/>
    <p:sldId id="270" r:id="rId16"/>
    <p:sldId id="271" r:id="rId17"/>
    <p:sldId id="272" r:id="rId18"/>
    <p:sldId id="283" r:id="rId19"/>
    <p:sldId id="286" r:id="rId20"/>
    <p:sldId id="274" r:id="rId21"/>
    <p:sldId id="275" r:id="rId22"/>
    <p:sldId id="280" r:id="rId23"/>
    <p:sldId id="281" r:id="rId24"/>
    <p:sldId id="282" r:id="rId25"/>
    <p:sldId id="276" r:id="rId26"/>
    <p:sldId id="284" r:id="rId27"/>
    <p:sldId id="277" r:id="rId28"/>
    <p:sldId id="289" r:id="rId29"/>
    <p:sldId id="290" r:id="rId30"/>
    <p:sldId id="288" r:id="rId31"/>
    <p:sldId id="291" r:id="rId32"/>
    <p:sldId id="292" r:id="rId33"/>
    <p:sldId id="287" r:id="rId34"/>
    <p:sldId id="293" r:id="rId35"/>
    <p:sldId id="294" r:id="rId36"/>
    <p:sldId id="295" r:id="rId37"/>
    <p:sldId id="273" r:id="rId38"/>
    <p:sldId id="26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3" d="100"/>
          <a:sy n="63" d="100"/>
        </p:scale>
        <p:origin x="16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5T02:46:08.099"/>
    </inkml:context>
    <inkml:brush xml:id="br0">
      <inkml:brushProperty name="width" value="0.07938" units="cm"/>
      <inkml:brushProperty name="height" value="0.07938" units="cm"/>
      <inkml:brushProperty name="color" value="#FFFFFF"/>
    </inkml:brush>
  </inkml:definitions>
  <inkml:trace contextRef="#ctx0" brushRef="#br0">235 1 1112,'0'0'968,"0"-1"-665,-2 4-260,-1 7 132,2-7-78,-1 0-1,1 0 0,0 0 1,-1 0-1,1 0 1,-1 0-1,0 0 1,0-1-1,0 1 1,-3 2-1,-31 32 703,34-34-696,-1-1 0,0 0 0,1 0 1,-1 0-1,0-1 0,0 1 0,0-1 0,0 0 0,0 0 1,-5 1-1,-3 1 104,7-2-162,-1 1 0,1 0 0,-1 1 0,1-1 0,0 1 0,0 0 1,0 1-1,0-1 0,0 1 0,1 0 0,-6 7 0,0 3-4,1 0 0,-11 24-1,7-15 187,9-16-181,0 0-1,0 0 1,0 0-1,1 0 1,0 1-1,0-1 1,0 1-1,1-1 1,0 1-1,0 0 1,1 0-1,0 0 1,0 0-1,0 0 1,0-1-1,2 9 1,-1-14-16,0 1 0,-1-1 0,1 0 0,0 1 0,0-1 0,0 0 0,0 0 0,1 0 0,-1 0 0,0 0 0,1-1 0,-1 1 0,1 0 0,-1-1 0,4 3 0,1 0 146,1 1 0,12 5 0,-17-10-159,64 38 284,-52-30-290,1 0 0,27 10 1,32 3 24,-68-20-32,13 3 37,1 0 0,-1-2 0,1-2-1,37-3 1,-34 0-16,-1 2-1,1 1 0,38 6 1,-40-2 3,29 0 1,-40-3-24,0 0-1,-1 1 1,1 0 0,0 1 0,-1 1 0,11 4-1,-14-5-2,0 1 0,1 0 0,-1 0 0,0 1 0,-1 0 0,1 0 0,-1 0 0,6 7-1,-9-9 2,0 0-1,0 0 1,0 1-1,-1-1 1,1 0-1,-1 1 1,1-1-1,-1 1 1,0-1-1,0 1 1,0 0-1,-1 0 1,1 0-1,-1 0 1,1-1-1,-1 1 1,0 0-1,0 0 1,-1 0-1,1 4 1,-2-1 7,1 1 0,-5 10 0,2-5 8,3-8-13,-1-1 1,0 0 0,0 0 0,-3 5-1,-1 2 8,2-2-3,-1 0 0,1 0 1,-11 15-1,6-13 18,0 0-1,0 0 1,-1-2-1,-20 17 1,30-25-27,-14 7 86,1 2 0,-23 23-1,30-26-76,-1 0 0,1-1 0,-1 0 0,0 0 1,0-1-1,-10 5 0,-12 4 14,-50 32 1,74-42-26,1 1 0,-1 0 0,0 0 0,1 0 0,0 1 0,0 0 0,0 0 0,-3 8 0,1-4 2,3-5 1,-1-1-1,1 1 1,-1-1 0,0 0-1,-4 4 1,-2 1 3,9-8-5,0 0 0,0 1 0,0 0 1,0-1-1,0 1 0,0 0 0,0-1 0,-1 4 0,-3 7 0,-5 7 0,8-16 0,-1 0 0,1 0 0,0 0 1,1 0-1,-1 0 0,0 0 0,1 1 0,-1-1 0,1 1 0,0-1 0,0 1 0,0 0 0,0 4 0,1-1 2,0-1 0,0 0-1,2 13 1,-2-19-2,0 1 0,0-1 0,0 0 0,0 0 0,1 1 0,-1-1 0,0 0 0,0 1 0,0-1 0,0 0 0,0 0 0,1 1 0,-1-1 0,0 0 0,0 0 0,0 0 0,1 1 0,-1-1 0,0 0 0,0 0 0,0 0 0,1 0 0,-1 0 0,0 0 0,0 1 0,1-1 0,-1 0 0,0 0 0,0 0 0,1 0 0,-1 0 0,0 0 0,1 0 0,0 0 0,63 21 13,-53-17-9,21 8 36,55 11-1,-75-20-23,0 0 0,1 1 0,-1 0 0,0 2 0,-1 0 0,14 8 0,-24-13-15,0 0 0,0 0 0,0 0 0,0 1 0,0-1 0,0 0 0,0 1 0,0-1 0,-1 1 0,1-1-1,0 1 1,-1-1 0,1 1 0,0-1 0,-1 1 0,0 0 0,1 0 0,-1-1 0,0 1 0,0 0 0,0 0 0,0-1 0,0 4 0,0 1 4,-1 0 0,1 0 1,-1 0-1,0-1 0,-3 12 1,-22 49 18,23-55-22,-1 0-1,0 0 1,-1 0 0,0 0 0,-9 13 0,2-7 5,0 0 1,-27 27-1,32-37-3,-3 3 5,-1-1 1,-12 9-1,11-11 2,1 0-1,-1-1 1,0-1-1,-1-1 1,-15 4-1,18-6-4,-1-1 0,1-1 0,0 0 0,-1-1 0,1 0-1,-20-6 1,19 4 3,0-1-1,1-1 0,-1 0 1,1-1-1,0 0 0,-14-12 1,19 13 4,-1 0 0,1-1 0,0 1 0,0-2 0,1 1 0,-1-1 1,1 0-1,0 0 0,0 0 0,1-1 0,-5-12 0,-3-20 56,1 0-1,2 0 0,-8-71 1,14 94-65,1 0-1,0 0 1,2 0 0,1-18 0,-1 24 2,1-1 0,0 0 1,1 1-1,0 0 0,0 0 0,8-17 0,10-32 24,-15 43-23,-1 0-1,13-24 1,-15 34-6,-1 2 1,1 0 0,0 0 0,-1 1 0,1-1 0,7-6 0,33-29-1,-32 24 1,-6 12 2,-1 0 1,1 1 0,7-4-1,-5 2-1,-5 4-2,0-1-1,0 0 1,0 1-1,0-1 1,0 0 0,-1 0-1,1-1 1,-1 1 0,2-3-1,1-2 3,16-24 6,-10 14-2,23-28 0,-19 29-5,0 1 0,1 1 0,0 1 1,29-20-1,44-16 14,-55 33 8,50-17 0,-77 31-19,6-1 9,25-4-1,-12 4 4,1-2 70,1-1-1,-1-1 1,46-23 0,-43 17-15,45-13 1,122-19 65,-160 42-122,38 1 1,2 1 102,18-5 41,-33 7-123,-15 1-8,-43-2-27,12 0 32,-1 0-1,27-6 1,-14-1 53,1 2 0,52-2 0,-59 8-73,32 7-1,-33-6 58,35-1 1,-13-1 40,-26 1-73,1 1 1,1-2 0,0 0 1,33-8-1,-40 6-26,0 1 0,15 0 0,-2 0 9,-18 0 24,1 0 0,8-4 0,-8 3 16,-1 0 0,10-1 0,4 3-30,33 4 0,-50-4-30,3 1-2,0 1 0,0 0 1,0 0-1,0 1 0,9 6 0,8 3 8,-21-11-8,1 0 0,0 1-1,0-1 1,-1 1 0,1-1-1,0 1 1,0 0 0,-1 0-1,1 1 1,2 3 0,-4-6-1,-1 0 0,1 1 0,-1-1 1,0 1-1,0-1 0,1 0 0,-1 1 0,0-1 1,0 1-1,1-1 0,-1 1 0,0-1 0,0 1 1,0-1-1,1 1 0,-1-1 0,0 1 0,0 0 1,0-1-1,0 1 0,0-1 0,0 2 0,0 0 3,3 17-3,9 32 1,-3-29-1,9 23-1,-14-36 0,-1 1 0,0-1 0,0 0 0,-1 1 0,3 18 0,-2-5 0,6 26 1,-5-22 0,0-1 0,2-1 0,11 35 0,-4-23 0,12 46 0,-23-76 0,0-1 0,1 1 0,-1-1 0,5 8 0,4 10 1,-9-19 0,1-1 0,0 1 0,-1 0 0,1-1 0,0 0 0,1 0-1,4 5 1,29 23-1,-9-9 8,-16-12-4,0-1 0,1-1 0,0-1 0,0 0 0,17 7 0,-25-13 0,1 0-1,-1-1 1,0 0 0,1 0 0,-1 0-1,1-1 1,-1 0 0,1 0 0,-1 0-1,0-1 1,1 0 0,-1-1-1,0 1 1,6-4 0,26-14 47,54-37 0,-72 43-10,-2-2 0,1 0 0,-2-1 0,27-34 0,-23 24-36,-1-2 0,20-39 0,-32 55-3,-2 0 0,1-1 0,-2 0 1,1 0-1,-1 0 0,-1-1 0,0 0 1,0 0-1,1-16 0,-3 8 0,-1 0 0,0 0 0,-4-29 0,0-20-2,2 27 0,2 13 3,0 19 1,0 0 1,-4-22-1,4 31-3,-1-1 0,0 1 1,0-1-1,0 1 0,0 0 0,0 0 0,0-1 0,-1 1 0,1 0 0,-1 1 0,0-1 0,0 0 0,0 1 0,-2-4 0,-44-35 38,37 29-36,1-1 0,-17-24 0,-15-34-3,28 44 2,-2 2 0,-32-43 1,3 12 5,38 46-8,-7-11 1,7 11-1,-9-11 0,13 18 0,1 0 0,-1 1 0,1-1 0,-1 1 0,0 0 0,0 0 0,0 0 0,-3-1 0,0 1-1,0 1 0,0 0 0,0 0 0,0 1 0,-8 0 0,1 1-3,-17 4-1,17-2 3,0 0-1,-13 8 1,22-10 0,0 1 1,0 1-1,0-1 0,1 1 1,-1 0-1,0 0 1,1 0-1,0 1 0,0-1 1,-5 7-1,-9 14-9,13-19 8,0 1 1,0 0-1,0 0 1,-3 7-1,-3 8-4,7-14 4,-1 0 1,1 1 0,0-1-1,0 1 1,1 0-1,-2 8 1,-5 22-5,6-25 4,0-1 1,-2 20-1,4-24 2,0 4-1,0 0 0,0 17 0,1-25 1,1 0 0,-1 0 0,1 0 1,0 0-1,0 0 0,0 0 0,0 0 1,0 0-1,1 0 0,3 6 0,7 8-2,-9-14 1,0 0 0,-1-1-1,1 1 1,-1 0 0,3 7 0,1 2 1,-4-4 2,2-1-1,-1-1 0,1 1 0,0-1 0,0 1 0,7 7 0,-3-6 12,-1-2 0,2 1-1,-1-1 1,1-1 0,0 0-1,0 0 1,0-1 0,0-1 0,1 0-1,0 0 1,-1-2 0,17 3-1,-11-4 29,1 0 0,-1-2-1,1 0 1,-1-1 0,0-1 0,1-1-1,-1-1 1,25-12 0,91-35 273,-70 27-195,-54 23-111,77-31 102,-62 18-70,-11 8-24,-7 4-4,0-1 0,0 1-1,0-1 1,5-7 0,-6 7-6,1 1-1,-1-1 1,1 1 0,-1-1-1,1 1 1,5-3 0,4 0-4,-6 3-1,0 0 0,7-6 0,0 1 5,-11 7-1,0-1 0,0 1 0,-1-1-1,4-2 1,-3 1-3,0 0 1,0-1-1,0 1 0,-1-1 0,3-4 0,6-8 0,-11 15-1,1 1-1,-1-1 1,0 1-1,1 0 1,-1-1 0,1 1-1,-1-1 1,1 1-1,-1 0 1,1 0-1,-1-1 1,1 1-1,-1 0 1,1 0 0,-1 0-1,1 0 1,0-1-1,-1 1 1,0 0 0,0 0-1,0 0 1,0 0 0,0 0-1,0 0 1,0 0 0,0 0-1,0 0 1,0 0 0,0 0-1,0 0 1,0 0 0,0 0-1,0 0 1,-1 0 0,1 0-1,0 0 1,0 0 0,0 0-1,0 0 1,0 0 0,0 0-1,0 0 1,0 0 0,0 0-1,0 0 1,0 0 0,0 0-1,0 0 1,0 0 0,0 0-1,0 0 1,0 0 0,0-1-1,0 1 1,0 0 0,0 0-1,0 0 1,0 0 0,0 0-1,0 0 1,0 0 0,0 0-1,0 0 1,0 0 0,0 0-1,0 0 1,0 0 0,0 0-1,0 0 1,0 0 0,0 0-1,0 0 1,1 0 0,-1 0-1,0 0 1,0 0 0,0 0-1,0 0 1,0 0 0,0 0-1,0 0 1,0 0 0,-3-2-36,-10 2-4,5-1-31,0 1 1,0 1 0,-13 3 0,-42 15-557,57-17 564,1-1 0,-1 0 0,1 0 0,-1-1 0,1 0 0,-10-1 1,12 0 65,0 0 1,0 0-1,-1 0 1,1 0-1,0-1 1,0 1-1,0-1 0,0 0 1,0 0-1,0 0 1,1-1-1,-5-4 1,-8-7 4,12 12-3,0 0 0,1 0 0,-1-1 0,-3-4 0,5 6-4,1 1 0,0 0 0,0 0 0,0 0 0,0 0 0,0 0 0,0-1 0,0 1 0,0 0 0,0 0 0,0 0 0,0 0 0,0 0 0,0-1 0,0 1 0,0 0 0,0 0 0,0 0 0,0 0 0,0-1 0,0 1 0,0 0 0,0 0 0,1 0 0,-1 0 0,0 0-1,0 0 1,0-1 0,0 1 0,0 0 0,0 0 0,0 0 0,0 0 0,0 0 0,0 0 0,1 0 0,-1 0 0,0 0 0,0-1 0,0 1 0,3-3 157,-2 1-114,2 3-34,0-1 0,0 1 0,-1-1-1,6 3 1,6 2 19,1 0-5,-1 0 48,26 4-1,-20-7 27,16 4 31,-32-5-120,0 0-1,0 1 1,-1 0-1,1 0 1,0 0-1,6 5 1,-4-2 0,-2-2-6,1 1 0,-1 0 0,0 0-1,5 7 1,-8-11 1,-1 1-1,1 0 0,0 0 1,-1 0-1,1 0 0,-1 0 0,1 0 1,-1 0-1,0 0 0,1 0 1,-1 0-1,0 0 0,0 0 1,1 0-1,-1 0 0,0 1 1,0-1-1,0 0 0,0 0 0,0 0 1,0 0-1,0 0 0,0 1 1,-1-1-1,1 0 0,0 0 1,0 0-1,-1 0 0,1 0 1,-1 0-1,0 1 0,0-1 7,0-1 0,0 0-1,0 1 1,0-1 0,-1 0 0,1 0 0,0 0-1,0 0 1,-2-1 0,0 1-10,2 0 0,1 0 1,0 1 0,-1-1 0,1 0 0,-1 0 0,1 1 0,-1-1 0,1 0 0,0 1 0,-1-1-1,1 1 1,0-1 0,-1 0 0,1 1 0,-1 0 0,-6 12-1,4-8 0,-2 7 6,-1-1 0,-4 15 0,-8 15 8,15-35-9,3-6-4,-1 1 0,1-1 0,0 1 0,0-1 0,-1 1 0,1-1 1,0 1-1,-1-1 0,1 1 0,0-1 0,-1 1 0,1-1 0,0 1 0,-1-1 0,1 0 0,-1 1 1,1-1-1,-1 0 0,1 0 0,-1 1 0,1-1 0,-1 0 0,1 0 0,-1 0 0,1 0 1,-1 0-1,1 0 0,-1 0 0,1 0 0,-1 0 0,0 0 0,1 0-1,0 0 0,-1 0 0,1 0-1,0 0 1,0 0 0,-1 0 0,1 1-1,0-1 1,-1 0 0,1 0 0,0 0-1,0 1 1,-1-1 0,1 0 0,0 0 0,0 1-1,0-1 1,-1 0 0,1 0 0,0 1-1,0-1 1,0 0 0,0 1 0,0-1 0,-1 0-1,1 1 1,0-1 0,0 0 0,0 1-1,0-1 1,0 1 0,-1 15 8,1-12-1,0 1-5,0-5 27,0 0-21,0 1-8,0 0-36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7T12:20:25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1898 67 1776,'-1'-1'6223,"-3"1"-4465,-4 3-2781,6-3 1604,-7 3-474,0 0-1,-13 1 0,-23 3 151,42-7-222,1 0 0,0 1 0,-1-1 0,1 0 0,0-1 0,0 1 0,-1 0 0,1-1 0,0 1 0,-1-1-1,-1-1 1,-3 0 73,-50-18 668,42 14-574,0 0 0,-1 1 0,0 1 1,0 0-1,-24-2 0,23 6-165,2 0-5,0-1 1,1-1-1,-24-4 0,16 0 44,1 1 0,-37-3 0,46 7-62,0 1 0,0 1-1,0 0 1,-1 0 0,1 1 0,-16 5-1,-86 32 14,94-32 9,-1-1-1,0 0 1,0-2 0,-34 4-1,-88-5 150,100-3-182,20 0-4,1 1 0,-1 1 0,0 1 0,1 1 0,-30 10 0,39-10 4,-1 0 0,0 0-1,0-1 1,-23 1 0,30-4 3,-7 0 3,-1 1-1,1 1 0,-22 4 1,32-4-11,-50 15-26,47-14 24,1 1-1,-1-1 1,0 1-1,1 0 1,-9 8 0,4 0-4,-1 0 1,2 0 0,-18 28-1,-4 5-1,-34 36 17,46-56-5,-47 66-25,56-74 11,0 1 0,2 0 0,-13 31 0,-21 102-14,28-91 19,-2 5-4,10-30 0,-7 39-10,13-63 15,0 1 0,1-1 0,0 1 0,2 15 0,4-2-2,0 1 1,2-1-1,1-1 0,16 34 1,-5-16-10,15 17 3,-30-51 12,1-1 1,0 1-1,0-1 1,1-1-1,14 12 1,34 20 4,97 49 0,-140-82 0,0-1 0,0 0 0,1-1 0,23 3 0,-21-4 0,0 1 0,24 8 0,-9 1-3,-16-7 3,0 1-1,0-2 1,27 6 0,59-5 118,-9-1-20,-2 10-94,-50-7 17,54 3-1,-21-9 58,42 2-45,-84 0-29,53 10 0,-18 5 4,29 6 11,-83-22-1,-1-1 1,1 0-1,-1-1 1,1 0-1,-1 0 1,1-1-1,11-3 1,34-13 196,-40 11-153,1 1-1,28-5 1,-25 9-60,0 1 0,0 0-1,-1 2 1,33 6 0,-28-4 3,-1-1 0,39 0 0,43-12 4,33 0-1,-122 8-11,-1 2 1,1 0-1,-1 1 0,21 5 1,-13 1 4,25 4 0,-39-11-3,-1 0 0,1 0 0,-1-1 0,1 0 0,0 0 0,10-3 0,79-22 35,-48 11-20,-44 12-17,-1 1 0,1 0-1,0 0 1,-1 0 0,1 1-1,0 0 1,0 0 0,8 2 0,-2 0 3,1-1-1,-1 0 1,1-1 0,-1 0 0,1-1 0,0-1 0,-1 0 0,14-4-1,-8 2 10,13-5 114,51-6 0,-79 15-112,0 0 0,0 0 0,0-1-1,0 1 1,0-1 0,0 0 0,0 0 0,-1 0-1,1 0 1,0-1 0,-1 1 0,1 0 0,-1-1-1,1 0 1,-1 0 0,0 0 0,0 0 0,2-2 0,2-2 66,-1 1 0,1 0 0,0 0 0,12-7 0,-5 3 4,22-12 4,-25 16-81,-1 0 0,0-1 0,13-10 1,-21 15-8,0 0 1,-1 1-1,1-1 0,0 0 1,-1 0-1,1 0 1,0 0-1,-1 1 1,1-1-1,-1 0 0,0 0 1,1 0-1,-1 0 1,0 0-1,0 0 1,1 0-1,-1 0 0,0 0 1,0 0-1,0 0 1,0 0-1,-1-2 1,1 2 0,0-1 1,0 1-1,0-1 1,0 1-1,1-1 0,-1 1 1,0 0-1,0-1 1,1 1-1,-1-1 1,2-1-1,5-11 1,0 1-1,-1-1 0,7-25 1,-10 30-5,-1 1 0,1 0 0,0 0 0,1 1 0,0-1 0,0 1 0,1-1 0,0 1 0,0 1 0,1-1 0,-1 1 0,1 0 1,1 0-1,-1 0 0,1 1 0,0 0 0,0 1 0,1-1 0,11-4 0,-17 8 4,0 0 1,0 0-1,-1 0 0,1 0 1,0 0-1,-1 0 0,1 0 0,-1-1 1,1 1-1,-1-1 0,0 1 1,0-1-1,2-1 0,9-11 43,16-19 10,-27 31-54,1 0 0,-1 0 1,0 0-1,0 0 0,0 0 0,0 0 1,2-3-1,-1-1 1,-1 3 3,0-1-1,1 1 1,-1 0 0,-1-1 0,1 0-1,0 1 1,-1-1 0,0 1-1,0-6 1,-1-1 14,-5-20 0,4 20-6,-3-19 0,5 4 21,2-27 0,1-24-6,-4 66-26,-1 0 1,0 0-1,-1-1 1,-4-11-1,3 11 2,0-1 0,-2-16 0,3 4 9,2 12-10,0 0-1,-1-1 1,-1 1 0,0 0-1,-8-19 1,-32-45-10,6 14 31,22 30-14,11 23-8,0-1 1,-1 1-1,0 0 0,0 0 1,-12-14-1,12 18 0,1 1 0,-1-1-1,0 1 1,0 0-1,0 0 1,-1 1 0,1 0-1,-1 0 1,-8-3-1,-17-2 0,23 6 2,0 1 1,0-2-1,1 1 1,-1-1 0,1 0-1,-12-7 1,-21-20 36,30 22-37,0 0 1,-1 1-1,0 0 1,0 0 0,-21-8-1,-12 1-1,-51-8-1,37 10 7,-18-13 19,21 6 2,41 15-18,-27-2 1,3 1-13,31 4 4,-1-1 0,1 0 0,-1-1 0,1 1 0,0-1 0,0-1 0,-12-7 0,16 10-5,1-1 0,-1 0 0,0 1-1,0 0 1,1 0 0,-1-1 0,0 2-1,0-1 1,0 0 0,0 1-1,-1-1 1,1 1 0,0 0 0,0 0-1,-5 1 1,2 0-10,0 0 0,0 1 0,0 0 0,0 0 0,1 1 0,-1 0 0,-6 4 0,6-3 11,0-1 0,0 0 0,-1 0 0,-7 3 0,11-5 7,0-1 0,1 1 0,-1-1 0,0 1 0,0-1-1,1 0 1,-1 0 0,0 0 0,0-1 0,1 1 0,-1 0 0,0-1-1,0 0 1,-3-1 0,-7-4 3,-2 1 0,-28-8 0,36 12-16,0 0 0,0 0-1,0 1 1,0-1 0,0 2-1,0-1 1,0 1 0,-10 2-1,11-1 2,1-1 11,0 0-1,1 0 1,-1 0-1,-5 0 1,8-1-2,0 0 0,1 0 1,-1-1-1,0 1 0,0 0 0,1-1 0,-1 1 0,0-1 0,1 0 1,-1 0-1,0 0 0,1 1 0,-1-1 0,-1-2 0,-4-3 2,5 4-8,0 0 1,0 1-1,-1-1 1,1 0-1,-1 1 1,1-1-1,-5-1 0,3 3-9,0-1 0,-1 1 0,1 0 0,0 0 0,-1 0 0,-4 1 0,-29 10 40,36-10-26,0-1-1,1 0 0,-1 1 0,0-1 0,0 0 1,1 0-1,-1 0 0,0 0 0,0 0 1,1 0-1,-1 0 0,0 0 0,0-1 0,1 1 1,-1-1-1,0 0 0,1 1 0,-1-1 0,1 0 1,-3-2-1,2 2-2,1 0-1,-1-1 1,1 1 0,-1 0-1,1 0 1,-1 0 0,0 0 0,1 0-1,-1 0 1,0 1 0,0-1 0,1 1-1,-1-1 1,0 1 0,0-1-1,0 1 1,0 0 0,0 0 0,0 0-1,-2 0 1,3 0 2,0-1 1,0 1-1,-1-1 0,1 0 1,0 0-1,0 1 0,0-1 1,0 0-1,0 0 0,0 0 1,0 0-1,0-1 0,0 0 1,-1 0-3,1 0 0,-1 0 0,0 0 0,1 1 0,-1-1 0,-2-1 0,3 3 2,0-1 0,0 1 0,1 0 0,-1 0 0,0 0 0,0-1 1,1 1-1,-1 0 0,0 0 0,0 0 0,-1 0 0,2 1 0,-1-1 0,1 0 0,-1 0 0,1 0 0,-1 0 1,0 0-1,1 0 0,-1-1 0,1 1 0,-1 0 0,1 0 0,-1 0 0,0 0 0,1-1 1,-1 1-1,1 0 0,-1-1 0,1 1 0,-1 0 0,1-1 0,-1 0 0,0 0-7,0 0 1,0 1-1,-1-1 0,1 0 0,0 0 0,-1 0 0,1 1 0,0-1 0,-1 1 0,1-1 0,0 1 0,-1 0 0,1-1 0,-1 1 0,1 0 0,-1 0 0,1 0 0,-1 0 0,-2 1 0,-3-1-3,1 0 19,5 0 59,10-6-42,-7 6-29,-1-1 0,0 1 0,1-1 0,-1 1 0,0-1 0,1 0 0,-1 0 0,0 0 0,0 0 0,0 0 0,0 0 0,0 0 0,0 0 0,0 0 0,1-2 0,-2 2 2,0 1-2,6-1 10,1 1-8,-4 0-3,0 0 0,0 0 0,-1 0 0,1 0 0,0 0 0,0 1 0,4 1 0,2 0-4,-9-2 6,0 0 0,1 0 1,-1 0-1,1 0 0,-1 1 0,1-1 1,-1 0-1,0 0 0,1 0 0,-1 0 0,1 1 1,-1-1-1,0 0 0,1 0 0,-1 1 1,0-1-1,1 0 0,-1 0 0,0 1 1,1-1-1,-1 0 0,0 1 0,0-1 1,0 1-1,1-1 0,-1 0 0,0 1 0,0-1 1,0 1-1,0-1 0,1 1 0,-1 2 3,1-1-1,-1 0 1,1 0-1,0 1 1,0-1-1,0 0 1,1 0-1,-1 0 1,0 0-1,3 2 0,-2-2 2,-1 1-1,0-1 0,1 0 1,-1 1-1,0-1 0,0 1 1,0-1-1,0 1 0,0-1 0,0 5 1,-1-7 10,0 2-1459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7T12:20:25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4873 163 2280,'-3'-3'326,"0"0"-1,0 0 1,0 0-1,-1 1 1,1-1 0,-1 1-1,0 0 1,-6-3-1,6 3-391,4 2 116,-1 0 0,1-1 0,-1 1 0,1-1 1,0 1-1,-1 0 0,1-1 0,0 1 0,-1-1 0,1 1 0,0-1 1,0 1-1,0-1 0,-1 1 0,1-1 0,0 1 0,0-1 0,0 1 1,0-1-1,0 1 0,0-1 0,0 0 0,0 1 0,0-1 0,0 1 1,0-2-1,1-1 2962,-1 4-2873,2 9-13,0-1-41,1 0 0,0-1-1,7 17 1,35 58 194,-38-65-184,-1-1 0,-1 2 1,0-1-1,3 27 0,-5-31-38,12 120 1022,-13-119-959,0 0-1,1-1 0,8 24 1,21 43 82,-9-24-148,-20-50-49,0 0 1,1-1 0,4 7 0,-5-9-3,-1 0 0,1-1 0,-1 1 0,0 0 0,-1 0 0,1 0 1,-1 0-1,0 1 0,0-1 0,1 6 0,-1-2 5,0 0 0,-1 0-1,0 0 1,-1-1 0,-2 16 0,-9 7 16,11-22-17,0 0-1,0-1 1,1 1 0,0 9 0,0 2 11,0 11 26,-1 19 61,1-42-79,0 0 0,1 10 0,1 13 29,-13 91 34,7-84-86,3-25 8,-1 0-1,0 0 0,-1 0 0,0 0 1,-6 16-1,3-16 6,4-8-7,0 0 1,0 0-1,-2 7 0,1-4-5,1 1 1,-1-1-1,0 0 0,-1 0 1,0 0-1,0 0 0,0-1 0,-1 1 1,-9 9-1,-21 27 11,27-32-6,0 0-1,-1 0 1,-13 11-1,10-13 8,-1 0 0,0-1 0,-26 12-1,17-9-7,-23 12 16,16-9-2,-1-1-1,-45 13 1,33-14 23,-10 3 4,38-13-40,-1 0 1,0-2 0,-19 0 0,9 0 7,-5 0-10,2-1-4,1 1-1,0 2 1,-33 6-1,35-4 6,0-1 0,0-2 0,-45-1 0,4-1 0,-215 15 16,122 9-29,118-16 2,8-3-4,17-2 11,-24 6-1,12-2 5,-1-1 0,-54 2 0,8-1 1,-73 2 46,145-8-54,-11 0-3,1 0 0,-1 1 0,1 0 0,-27 7 0,17-1-9,-38 6 0,-81 14 53,128-23-20,-15 6 0,-7 2 34,-89 15 50,64-15-83,-183 28 14,228-37-34,-68 13 44,40-8-33,26-4-7,-1 0-1,-30 1 0,-85-1 2,97-4 1,-99-4 46,-36-10-16,141 12-37,2 1 3,17 1 0,-18-2-1,7-2-3,-23-2-1,24 4 0,-50 1 0,56 1 69,0 0-1,-1-2 1,-27-4 0,-48-19 326,62 13-97,-10-2-131,3 3-117,-26-8-20,-18-4-11,72 19-10,-13-6 1,4 1 1,3 2 3,-15-11 0,-8-4 13,9 7-11,15 7-12,-17-6 1,25 12-8,1 0-1,-1 1 1,0-1 0,0 1 0,0 0 0,-9 0 0,-18 3-10,-13-1 8,40-2 7,1 1 0,0-1 0,-1 0 1,1-1-1,0 1 0,-8-4 0,10 3-1,0 1 0,-1 0 0,1 0 0,0 1 0,0-1 0,-1 1 0,1-1 0,-5 1 0,-4-6-17,-13 1 28,16 3-1,-1 0 0,0 0 0,-13-6 0,-20-11 15,35 15-13,0 0 1,0-1 0,-8-6-1,0 0 3,0 1-6,1-1-1,0 0 0,-13-13 0,22 18 0,0-1 0,1 1-1,0-1 1,0-1 0,0 1-1,1 0 1,0-1-1,-5-13 1,-53-127 355,57 136-365,0 0 1,1 0-1,1-1 0,0 1 0,0-1 0,2 1 0,-1-17 1,-5-54 0,4 48 7,1 0 1,3-47-1,1 60-3,-2 13-10,0 0 0,2 0 0,-1 0 1,1 0-1,0 0 0,6-14 0,2-3 22,9-30-1,8-22-23,-15 53-2,0-1 0,2 1 1,0 1-1,30-36 0,3-6 10,-11 15 0,6-4-7,21-25-10,-51 62 13,1 2 0,0 0 0,20-18 0,-9 12 3,-7 6-3,1 1 0,1 0 0,37-21 0,-7 11-16,99-37 0,31 13-2,-142 39 21,136-30-15,-133 32 10,1 1-1,48-2 1,83 7-25,-126 2 27,45-2-3,57 1 4,-76 6 3,77 0 0,-139-5 0,34-2 0,-1 2 0,52 6 0,66 9-6,34-16 10,-47-1 3,2 12-4,-110-4-2,34 4 2,83 1 0,-60-13 3,36 0-1,-116 3-2,-1 1-1,32 7 1,29 13 7,-45-11-7,45 7 0,117-1 92,-46-7-46,62 6 48,-188-16-55,3-1-7,0 2-1,0 1 1,27 5-1,-7 0-20,-25-4 35,37 10 0,-54-12-38,-1 0 0,1-1 0,0 0 0,-1 1 0,1-1 0,4-1 0,11 2 88,-2 1-73,16 0-1,-5 0-10,-8 0-9,-9-1 1,1 0 0,-1-1 0,1 0 0,11-2 0,-7 0 75,0 0 0,29-10-1,-36 11 12,0-1 0,0 2 0,0-1-1,0 1 1,12 1 0,1-1-63,-11 1 6,-1 0 0,1 0 0,9 3 0,-18-4-49,0 1-126,1-1-1,0 0 0,-1 1 1,1-1-1,-1 0 0,1 0 0,0 0 1,-1 0-1,1 0 0,2 0 1,-3-2-458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7T12:20:25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6420 983 1384,'0'-1'319,"-1"0"1,0 0-1,0 1 0,1-1 0,-1 1 0,0-1 0,0 0 1,0 1-1,1-1 0,-1 1 0,0-1 0,-2 1 0,-4-1 4521,8 4-4561,4 5-175,4 8 244,6 15 0,6 18 0,-18-43-216,-1 0 1,0 0-1,0 0 1,-1 0-1,0 0 1,1 8-1,-2-5 10,1 12 413,-1 0 0,-5 40 0,1-22-268,4-22-139,0 0 0,1 0 1,1 0-1,5 18 1,0 8 18,-7-36-151,1 0 0,-1 0 0,0 0 0,-1 0 0,-1 12 0,-2-5 8,-9 23 0,-13 50 57,18-58 15,4-8-61,0 0 0,1 0 0,2 1 0,0 23 0,-1-18-32,-3-22 5,-9 60 6,11-44-4,3-14-2,-1 0-1,0-1 1,-5 14-1,-9 12 0,-17 33-11,26-55 1,0 0-1,-1 0 1,0 0-1,-10 8 1,16-16-1,-1-1 0,0 1 1,1-1-1,-1 0 0,0 0 0,0 0 1,0 0-1,-2 1 0,-6 2-4,-5 7 0,12-9 8,1 0 0,0 0 0,-1-1 0,0 1 0,1-1 0,-1 1 0,-3 0 0,-7 2-27,-16 7 0,24-9 21,0 1 0,0 0 1,1 0-1,-1 0 0,-8 8 0,11-10 5,0 1-1,0-1 1,0 0-1,0 1 0,0-1 1,0 0-1,-1 0 1,-2 0-1,-8 5-5,1-1-11,-1 0 1,1 0-1,-26 5 1,-1 0-27,24-5 38,-21 10 0,15-6 2,16-7 3,0 0 0,0 0 0,-1 0 0,1-1 0,0 0 0,-10 1-1,2-1 2,-22 1 12,-45-4 0,64 1-12,-37-3-1,37 2-20,-1 0 0,0 0 1,0 2-1,-26 2 0,30-2 18,-1 1-1,1-2 1,-19-2 0,10 1 10,17 2-13,-1 0 0,0-1-1,0 0 1,1 0 0,-1 0 0,1-1 0,-1 0 0,-6-3 0,-39-26-21,36 20 25,-1 2 0,-25-12 1,28 15 4,0-1-1,1 0 1,0-1 0,0 0 0,-20-19 0,19 14 34,0 0 1,2-1-1,-17-25 0,24 34-27,0 0-1,-1 1 0,-5-7 1,-5-3-1,13 11-9,-4-3 1,0-1-1,0 0 0,-8-16 0,9 14 6,-1 0-1,-1 1 0,-7-10 0,7 10 3,0 0-1,1 0 1,-8-15-1,7 7 1,1 0 0,1 0 0,0-1 0,-3-26 0,1 7-3,-12-35 61,1 6 3,10 32-43,-2 1 0,-15-35-1,18 54 23,0-1 0,-1 1 0,-11-14 0,10 16-20,1 0 0,1-1 0,0 0 0,-6-16 1,3 2-22,-8-22 10,16 43-14,-1-1 1,0 1-1,0 0 0,0 0 1,-1 0-1,-4-5 1,-2 0 10,0-1 0,2 0 1,-1-1-1,1 0 1,-10-22-1,-22-66 21,40 98-35,-5-10 8,0-1 0,-1 1 0,0 0 0,-1 1 0,0-1 0,-15-18 0,-98-102 151,116 127-154,-1 0 1,-4-8-1,6 8-2,0 0-1,-1 1 1,1 0-1,-1-1 1,-4-2 0,-13-9 23,-1 2 0,0 1 1,-1 0-1,0 2 0,-1 1 1,-1 1-1,1 0 1,-1 2-1,-1 1 0,1 2 1,-1 0-1,-34-1 0,-77 0-10,76 1-8,34 1-3,-33 1 0,48 2-6,-53 5-28,56-4 25,1 1-1,-1 0 1,1 0 0,0 1-1,-12 5 1,4-1-6,-9 4-13,23-10 20,1 0 0,-1 0 0,1 0 0,-1 0 1,1 0-1,-1 1 0,1-1 0,0 0 0,-1 1 1,0 1-1,1-1 1,-1 1-1,1-1 1,-1 0 0,1 0 0,-1 0 0,0 0 0,0-1-1,0 1 1,-2 2 0,-6 3 0,7-4 2,0-1 1,-1 0-1,1 0 1,-5 1 0,-5 4 4,-9 7-1,10-6-2,-20 10 0,29-17-4,1 1 1,-1 0 0,0-1 0,1 1 0,0 0-1,-1 1 1,1-1 0,-3 4 0,-14 23-19,2-4 11,0 3 9,13-21 0,0 0 0,-1 0 0,-5 6 0,6-8-3,0-1 1,1 1 0,0 0-1,0 1 1,0-1 0,-2 6 0,-10 37-25,8-25 22,-4 13-2,0-1 6,-20 46 1,24-64-7,0 1 1,2-1 0,0 1 0,-3 29-1,4-24 7,-1-1 0,-8 25 0,6-27 5,3-11-6,0 0 1,1 0-1,1 1 0,-1-1 0,0 12 0,2 1-6,1-7 7,-1 0 0,-1 0 0,-6 26 0,7-35 3,-1 1-1,-1-1 1,1 0 0,-1 0-1,-6 11 1,5-11-1,0 0 0,0 1 1,1 0-1,0-1 0,-2 9 0,5-14-8,-1 9-4,0 0 8,0-1 0,-4 13 0,2-13-1,1 1 1,1-1 0,-1 14-1,0 34-12,1 30 1,2-15 13,-1-71 1,0 0 0,0 0 1,0 0-1,0 0 1,0 0-1,0 0 1,0 0-1,0 0 1,0 0-1,-1 0 1,1 0 0,0 0-1,-1 0 1,1 0-1,-2 2 1,1-2 0,0 1 0,-1 0-1,1 0 1,0 0 0,0 0 0,0 0 0,0 0 0,0 0 0,1 0 0,-1 1 0,1-1 0,-1 4 0,0 4-8,1 16 0,0-17 10,1 5 10,-1-14-13,0 0 0,0 0 0,0 0 0,1 0 0,-1 1 0,0-1 1,0 0-1,0 0 0,0 0 0,0 0 0,0 0 0,0 0 0,0 0 0,0 1 0,0-1 0,0 0 0,0 0 0,0 0 0,0 0 0,0 0 0,0 0 0,0 1 0,0-1 0,-1 0 0,1 0 0,0 0 0,0 0 0,0 0 0,0 0 0,0 0 0,0 1 0,0-1 0,0 0 0,0 0 0,0 0 0,0 0 0,-1 0 0,1 0 0,0 0 0,0 0 0,0 0 0,0 0 0,0 0 0,0 0 0,-1 0 1,1 0-1,0 0 0,0 0 0,0 0 0,0 0 0,0 0 0,-1 0 0,-1 1 0,-5 16 15,6-12-5,-1 1 0,-1-1 0,-3 6 1,-26 32-12,5-9 11,26-32-10,-1-1 1,0 1-1,1 0 1,-1-1-1,0 0 1,0 1-1,0-1 0,0 0 1,-3 1-1,2-1 1,1 0-1,0 0 0,0 1 0,0-1 1,0 0-1,0 1 0,0-1 0,0 1 0,-2 2 1,-30 31 7,32-33-7,0 0 0,0-1 1,0 0-1,0 1 0,-1-1 1,1 0-1,0 0 0,0 0 1,-1 0-1,1 0 1,-4 0-1,-11 5-1,0 6-8,15-10 8,0-1 0,-1 1 0,1 0 1,-1-1-1,-4 3 0,-12 4 10,-1-1-1,0 0 1,-39 6 0,-22-9 5,73-4-14,7 0-2,0-1 0,0 1 0,0 0 0,0 0 0,0-1 0,1 1 0,-1 0 0,0-1 0,0 1 0,0-1 0,-1 0 0,1 0 0,0 0 0,0 1 0,0-1 0,0 1 0,0-1 0,0 1 0,0 0 0,0-1 0,0 1 1,0 0-1,0-1 0,-1 1 0,-2 0 1,-5 0 5,0 0 0,-17-3 1,18 2-9,-1 0 0,0 1 0,-11 1 0,-3 0-3,9-1 1,6-1 5,1 1 0,-1 0 0,0 1 0,-11 2 0,11-1 4,0-1 0,0 0 0,-1 0-1,-11 0 1,-31 1 8,-24 8-12,43-5 11,0-2 1,-1-1 0,-42-3-1,-152-2 40,199 4-46,-3 0-3,-91-1 12,48-1-5,0 2-1,-104 16 1,146-14 4,-1-1 0,-53-5 1,60 0 9,0-1-1,-38-12 1,18 4-5,7 2-2,3 1 51,0 1 0,-57-4 1,78 11-58,1-1 0,1 0 0,-1 0 0,0-2 0,0 0 0,-17-8 0,23 9-11,-1 0-1,1 0 0,-1 0 1,1 1-1,-1 0 0,0 1 1,-10-1-1,10 2 4,0-1 0,1 0 0,-1 0 0,1-1-1,0 0 1,-1 0 0,-10-6 0,13 5-3,0 1 0,0 0 1,0 0-1,0 1 0,0 0 0,0 0 1,0 0-1,-12 0 0,-18 3 16,-62-6 1,77 0-21,15 3 3,0 0-1,1 0 0,-10 0 0,1 1-3,1 0 8,-16-1 0,26 0-2,0 1 0,0-1 0,-1 1 1,1-1-1,0 0 0,0 0 0,0-1 0,0 1 1,-6-4-1,1-2-4,7 5 2,-1 1 1,0 0-1,1 0 1,-1-1-1,0 1 1,0 0-1,-3-1 1,0-1 0,0 1-1,0-1 1,0 0 0,-6-6 0,-4-1-1,11 7 0,0 0 0,0 0 0,0 0 0,0 0 0,1-1 0,0 1 0,-1-1 0,2 0 0,-1 0 0,0 0 0,1 0 0,-1-1 0,1 1 0,1-1 0,-3-5 0,3 6 0,-1 0 1,0 0-1,0 0 0,-4-5 1,-27-40-6,31 46 7,1-1 0,-1 1 0,0 0 0,1-1-1,0 1 1,0-1 0,0 1 0,0-1 0,1 1 0,-1-6 0,0 1 0,-1-15 3,-5-42 16,-1 0-17,5 43-2,-2-35 0,5 26-2,-1 15-1,1 0 0,0 0 1,2 0-1,3-21 0,1 14 4,0-1 0,-2 0 1,-1 0-1,0-45 0,-3 52-3,0 0 0,2-1 0,0 1 0,1 0 0,1 0 0,10-30 0,-9 33 2,40-111-16,-28 80 9,15-30-2,28-43-9,-51 100 10,2 1-1,0 1 0,2 0 0,-1 1 0,2 0 1,0 1-1,17-14 0,3 2-1,1 1-1,47-24 1,-73 43 10,180-108-3,-155 90-5,1 1 0,1 2 0,1 1 0,39-14 0,-21 14-6,96-22-1,101-16 6,-166 37 2,21-8 6,16-4 0,-93 27 2,1 1-1,32-2 0,25 5 0,38-3 0,-69 0 0,170-15 0,2 8-1,5-1 3,-84-3 12,29-2 1,384-38 11,-484 44-15,59-5 10,87 16-12,-97 5 7,-88-4-5,216 3 34,-87 9-14,-109-9-18,132 3 20,-140-5-24,88 12 0,-108-8 23,49 2 0,-40-7-17,33 0 22,-61 1-32,-1 0 0,1 1 0,22 6 0,15 10 8,-27-9 4,0-1-1,45 8 1,-41-11-19,-1 1 0,32 13 0,-39-14 15,33 6 1,-34-8-8,-1 0 1,25 9 0,0 3-12,-22-8 4,0 1 0,0 0 1,24 15-1,-13-7 8,-24-14-4,-1 1 1,0 0-1,0 1 1,-1-1-1,1 1 0,7 7 1,59 62-3,-51-54 2,4 4 5,-23-20-7,0-1-1,-1 1 1,1-1-1,0 1 1,-1-1-1,0 1 1,1 0-1,0 5 1,1 1 0,0 0 0,0 0 0,1 0 0,0-1 0,0 1-1,1-1 1,0 0 0,0 0 0,10 10 0,-11-13 2,0 0 0,0 1 1,-1 0-1,1 0 0,-1 0 0,2 7 0,8 15 13,-10-24-14,-2-3-2,0 1-1,0-1 0,0 0 1,0 1-1,0-1 1,0 1-1,0 1 0,2 4-2,43 60 3,-42-61 0,2 2 5,0 0 0,-1 1-1,0 0 1,4 11 0,0 1-7,-6-15 1,0 0 0,0 1 0,2 10 0,-4-14 4,-1 0 0,1 0 1,-1 0-1,0 1 1,0-1-1,0 0 0,0 0 1,-1 0-1,1 0 0,-2 5 1,-1 0 4,1 1 0,-2 11 0,4-18-8,0 0 0,4 6 1,-2-4 2,0 0 0,-1-1-1,0 1 1,0 0 0,0 0-1,-1 0 1,1 0 0,-1-1-1,0 7 1,3 15 9,16 68-13,-18-86-201,1 1 0,0 0 0,1-1 1,0 0-1,0 1 0,4 6 0,-3-7-109,14 31-1301,-17-36 1525,-1 0-1,1-1 1,-1 1 0,0 0-1,1 0 1,-1 0-1,0 0 1,0-1 0,0 1-1,0 0 1,0 0-1,-1 2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7T12:20:25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4939 1092 4185,'-16'33'1779,"16"-33"-1761,0 0 0,0 0 0,0 0 0,0 0 0,0 0 0,0 0 0,0 0 0,0 0 0,0 0 0,0 1 0,0-1 0,0 0 0,0 0 0,0 0 0,0 0 0,0 0 0,0 0 0,0 0 0,0 0 0,0 0 0,0 0 0,0 0 0,-1 0 0,1 0 0,0 0 0,0 0 0,0 0 0,0 0 0,0 0 0,0 0 0,0 0 0,0 0 0,0 0 0,0 0 0,0 0 0,0 0 0,0 0 0,0 0 0,0 0 0,0 0 0,-1 0 0,1 0 0,0 0 0,0 0 0,0 0 0,0 0 0,0-1 0,0 1 0,0 0 0,0 0 0,0 0 0,0 0 0,0 0 0,0 0 0,0 0 0,0 0 0,0 0 0,0 0 0,0 0 0,0 0 0,0 0 0,0 0 0,0 0 0,0 0 0,0 0 0,0-1 0,-2-7 616,0-11 1739,2 19-2312,0-1 1,0 1-1,0 0 1,0 0 0,0 0-1,0 0 1,0-1-1,0 1 1,0 0-1,0 0 1,1 0-1,-1 0 1,0 0-1,0 0 1,0-1 0,0 1-1,0 0 1,0 0-1,1 0 1,-1 0-1,0 0 1,0 0-1,0 0 1,0 0-1,1 0 1,-1-1 0,0 1-1,0 0 1,0 0-1,0 0 1,1 0-1,-1 0 1,0 0-1,7 0 46,-6 0 29,2-8 297,-2 6-355,-1 1-1,0 0 1,1-1-1,-1 1 0,0 0 1,1 0-1,0-1 0,-1 1 1,1 0-1,0 0 1,1-2-1,0 0 12,0 0-67,-1 3-13,-1-1 0,0 1 0,1 0 0,-1-1 0,0 1 0,0-1 0,1 1 1,-1-1-1,0 1 0,0 0 0,1-1 0,-1 1 0,0-1 0,0 1 0,0-1 0,0 1 0,0-2 0,0 2 1,0-1-1,0 1 0,0-1 0,1 1 0,-1-1 0,0 1 0,0 0 1,0-1-1,1 1 0,-1-1 0,0 1 0,0 0 0,1-1 1,-1 1-1,1-1 0,0 0-6,-1 1 1,0 0-1,1-1 1,-1 1 0,0-1-1,1 1 1,-1-1-1,0 0 1,1 1-1,-1-1 1,0 1-1,0-1 1,0 1-1,1-1 1,-1 0 0,0 0-1,0-2 33,0 2-22,0 0 1,0 0-1,-1 0 1,2 1 0,-1-1-1,0 0 1,0 0 0,0 0-1,0 1 1,0-1-1,1 0 1,-1 0 0,0 1-1,0-1 1,1 0 0,-1 1-1,1-1 1,-1 0 0,1 0-1,0 0 32,-1 1-1,0 0 1,0-1-1,0 1 1,0 0-1,0-1 1,1 1 0,-1 0-1,0-1 1,0 1-1,0 0 1,0-1-1,0 1 1,0 0-1,0-2 1062,1 6-1056,7 12-33,0 0 0,7 28 0,6 26-15,-20-65-2,0 0 0,0 1 1,0-1-1,-1 11 0,2 5 1,2-3 1,-2-9-1,0 0 0,0 0 1,-1 1-1,0 17 1,-1 31 3,1-35-1,-2 27 1,-8 50 71,8-92-63,-1 0 1,-4 12-1,4-14-2,-1 1 1,-1 13-1,1-2 15,-7 25-1,8-35-20,0-4 3,0 0-1,0 1 1,0-1-1,0 0 1,-1 0 0,1 0-1,-1-1 1,-6 7 0,6-7 7,0 1 0,-1 0 0,1 1 0,1-1 0,-4 6 1,4-6 2,0 0 0,-1 0 0,1 0 1,-1-1-1,-4 5 0,4-4-6,0-1 0,0 1 0,-4 8-1,-3 12 14,9-19-24,-1 1 0,0-1 0,-1 0 0,1 0 0,-1 0 0,0 0 0,-4 4 0,2-3-2,1-2 1,1-1 1,0 1-1,0 0 1,-4 8 0,-10 19 22,15-28-20,0 0 0,0 0 0,0 0 0,-1-1 0,1 1 0,-1-1 0,0 1 0,1-1 0,-1 0 0,-5 3 0,5-3-1,-1 1 0,0-1 0,1 1 0,-1 0 0,1 0 0,-3 4 0,3-3 2,2-1-2,-1-1 0,1 0 1,-1 0-1,1 0 0,-1 0 1,0 0-1,0 0 0,0-1 1,0 1-1,-1-1 0,1 1 1,-3 0-1,-25 9 43,22-9-26,1 0 0,0 1 1,-11 5-1,-19 9 41,26-13-50,1 0 0,-16 10 0,-2 5-3,2-3 17,-44 38 0,61-46-6,-1-1 1,-20 12 0,8-6-7,9-6 33,0 0 0,-1-1 0,-25 7 0,29-10 48,-22 5 0,25-7-86,1 1 0,0-1 0,0 1 0,0 1 0,-7 3 0,5-2 10,1-1-1,-14 4 1,7-5 15,1 1 0,-29-1 1,4 0-14,33-2-15,1 0 0,-1-1 1,1 1-1,-9-2 0,8 0 1,-1 1 0,1 1 0,-1-1 0,-10 1 0,4 0 0,-1-1-1,0 0 0,-23-6 1,33 6-4,0 0 0,0 0 0,0-1 1,0 1-1,0-1 0,1 1 0,-3-3 1,-13-7 12,17 11-14,0-1 0,0 0-1,0 1 1,0-1 0,0 0 0,0 1 0,1-1 0,-1 0-1,-1-1 1,2 1 0,-1 1-1,0-1 1,1 0-1,-1 1 1,0-1-1,1 0 1,-1 1-1,0-1 1,0 1 0,0-1-1,-1 0 1,-8-2-3,0-1 0,0 0 0,-16-10 0,-27-20 21,25 14-28,-41-23-8,65 40 17,-1 0 0,1 0 0,0 0 0,-5-6 0,-12-23 17,14 21 3,-10-13 0,9 15-11,6 7-4,0-1-1,-1 0 0,1 0 1,-2-3-1,-1-3 9,-1 0 0,0 0 1,0 1-1,-1 0 0,-14-13 0,6 6 8,8 7 29,0 0-1,-9-15 1,8 11-6,-1-2-5,-10-13-4,17 25-33,0 0 0,1 0 1,-1 0-1,0-1 0,1 1 0,-1 0 1,1-1-1,0 0 0,0 1 1,0-1-1,0 0 0,0 1 0,0-6 1,1 4-1,-1 1 1,1-1-1,-1 1 1,0-1 0,0 1-1,0 0 1,0-1-1,-1 1 1,-2-4 0,0 1 5,-1 0 1,-8-10-1,3 5 6,7 8-8,1 0 1,-1-1-1,1 0 0,0 0 0,0 0 1,0 0-1,-1-4 0,-1-4 21,-2-15 1,4 15-14,0 0-8,0-1 0,2-23 0,0 25-4,0 0-1,-1 0 0,0 1 1,-4-18-1,1 12 4,-1-19 0,2 17 1,2-6 3,1 3-3,-1 10-4,-1-1 0,0 1 0,-1-1 0,-5-14 0,-15-41 5,20 58-7,0 0 0,1 0 0,-2-12 0,-2-7 0,-17-67 9,17 73-2,-2 1-1,0 0 1,-1 0-1,-1 0 1,-23-35-1,23 43-6,-19-19 0,20 22 0,-1 0 0,2-1 0,-13-19 0,10 13 5,0 0-1,-1 1 0,-1 0 1,0 1-1,-1 1 1,-1 0-1,0 1 1,-17-12-1,21 18-6,1 1 1,-1 1-1,0-1 0,-13-3 0,-48-12-15,38 12 19,-32-4-7,37 8 1,-15-4 0,-54-17 1,38 11 8,9 4-2,28 6-11,0 0 0,-1 2 0,-30-1 0,46 5 1,0-1 0,1 1 0,-1 1 1,0 0-1,0 0 0,1 0 0,-1 1 0,-11 6 0,-22 8-11,-12-3 12,-13 4-13,55-14 14,1 0-1,-1 1 1,-19 12-1,-46 40-42,67-50 48,-16 9-1,1-1 1,-15 21 7,28-28-6,-60 40-2,63-43-5,0 0 1,1 1-1,0 0 1,0 1 0,0 0-1,1 0 1,0 0-1,0 1 1,1 0-1,0 0 1,0 0-1,-4 12 1,-47 95-17,3-7 12,37-67 1,3 0 0,-12 56 0,15-51 3,1-7-7,2-1 0,-3 80 0,8 22 21,-4-88 7,0-4-14,6-27 5,0-4 0,-1 1-1,-1 0 0,0-1 1,-1 1-1,-7 18 1,9-31-2,-2-1 1,1 1 0,0-1 0,-6 7-1,-3 6 11,5-5-8,-1-1-1,0 1 0,0-2 1,-1 1-1,0-1 0,-1 0 1,-15 13-1,-19 5 34,38-26-35,1 1 0,-1-1 0,0 0-1,-8 3 1,-4 1 3,0 0-2,-34 16 4,39-16-11,-11 7 7,-1-1 0,-1-2 0,-40 13 0,-4-5-5,-49 10 6,99-25-6,2 0 16,-32 1-1,-16-6 4,36 0-27,-44 3 1,64 0 6,0 0 0,0-1 0,0 0 1,0-1-1,0 1 0,0-2 0,0 1 0,0-1 0,1-1 0,-1 0 0,-15-7 0,2-1 10,-34-16 10,41 20-16,0-1-1,-21-14 1,-11-7 2,35 23-8,1 0 0,0-1 1,0-1-1,0 0 0,1 0 0,0-1 0,1 0 0,0-1 0,0 0 1,1 0-1,0-1 0,-11-23 0,13 22 2,0-1-4,-12-17 0,14 24-1,1 0 0,0 0 0,0 0 1,0-1-1,0 1 0,-1-10 0,-6-41-17,2 9 23,1 13 8,-16-78 5,1-52-14,15 103-8,3-103 0,13 51 0,-6 76 7,1 11-11,0 0 0,2 1 1,1 0-1,0 0 0,3 0 1,16-34-1,-12 33 4,1 1 1,1 1-1,1 1 0,2 0 0,34-34 1,-34 39 4,80-84-18,-81 82 9,0 1 0,2 0 1,30-22-1,221-133-68,-241 159 71,46-17 1,34-4 4,-52 18 0,76-28-11,34-12-16,-116 43 19,66-11 0,-80 22 9,52-1 0,38 8 0,-28 0 10,109-14 17,-46 1-7,-117 10-13,71 8 0,-68 1-3,80 22 1,41 29 31,-102-36 66,0-2-1,125 20 1,-57-17-40,177 52-41,-182-26 16,-89-32-21,-14-7-4,1-1 1,38 7-1,62 4 3,-91-15-11,98 17 11,-94-14-6,51 19-1,-69-20 9,-1 2-1,1 1 1,36 23 0,-30-17 1,1-1 0,41 15 0,-2-1 5,-61-26-12,-1 0 0,0 1 1,0 0-1,-1 0 0,0 1 0,1 0 0,-2 0 0,12 14 1,-4-5 43,21 18 0,-22-21-39,0 1 0,14 17-1,-14-9-4,-11-16-5,0 0-1,1-1 0,0 1 1,0-1-1,6 7 1,19 10 8,-19-15-4,-1 0 1,12 12-1,-15-13-4,1 2 6,10 11 0,-15-15-4,1-1-1,-1 0 1,0 1-1,0-1 0,0 1 1,0-1-1,0 1 1,0 0-1,0 5 1,3 12 34,-4-19-36,1 0-1,-1 0 0,1 0 1,-1 0-1,1 0 0,-1 0 1,1 0-1,-1 0 0,1 0 1,0 0-1,-1 0 1,1 0-1,0-1 0,0 1 1,1 1-1,-1-2 78,0 3-56,8 13-8,-8-16-99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7T12:20:25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1 952,'0'0'288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7T12:20:2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3249 522 2681,'-4'0'2704,"3"0"-2625,1 0 0,-1 0-1,1 0 1,-1-1 0,1 1 0,-1 0 0,1 0-1,-1 0 1,0 0 0,1 0 0,-1 0-1,1 0 1,-1 0 0,1 1 0,-1-1-1,1 0 1,-1 0 0,1 0 0,-1 0-1,1 1 1,0-1 0,-1 0 0,1 1 0,-1-1-1,1 0 1,0 1 0,-1-1 0,1 0-1,0 1 1,-1-1 0,0 1 0,1 2 81,0-1 0,-1 1 1,1-1-1,0 1 0,0-1 1,1 0-1,-1 1 0,0-1 1,2 4-1,8 21 1136,1 2-771,0 12-107,8 44 350,-15-69-605,1 0 0,7 15-1,3 12 30,-3 6 88,-10-35-176,2-1 0,-1 1-1,9 18 1,-11-27-80,1 0 1,-1 0-1,0 0 1,0 0-1,-1 1 1,1-1-1,-1 0 1,0 0-1,-1 1 1,-1 7-1,0 10 43,-1 94 188,3-106-144,-1-1 0,0 1 0,0-1 1,-4 12-1,4-17-49,-1 0 0,0 0 0,0 0 0,0 0 0,-1 0 0,1-1 0,-1 1 0,-1-1 0,-6 8 0,7-9-56,1 0 0,-1 1 0,1-1-1,-1 1 1,1 0 0,0-1 0,0 1 0,1 0 0,-3 6-1,1 3-3,-3 21 0,4-22 9,2-9-5,-1 0 0,0 1 0,0-1-1,-1 0 1,1 0 0,-1 0 0,1 0 0,-5 5-1,-6 14-1,7-12 7,0 0 0,-10 16 0,12-21 7,-1-1 0,1 0 0,-1 1 0,0-2 0,0 1 0,-1 0-1,-6 4 1,-1 0 24,1 1 0,0 0 0,1 1 0,-15 17 0,6-6-36,-27 31 18,33-35-17,9-11-6,0-1 0,-6 7 0,-38 29 13,19-18-6,25-19-3,1 0-1,-1 0 1,1 0-1,0 0 1,0 1-1,-3 6 1,3-6 15,0 1 0,0-1 0,-6 6 0,8-9-13,-1-1-1,0 0 0,1 0 0,-1 0 0,0 0 0,0-1 0,0 1 0,0 0 0,0-1 0,0 1 0,-2-1 0,-3 2 10,-23 5 79,-43 6 1,55-10-45,-3-1 34,1 0 0,-26-2-1,-39-7 73,83 7-154,-29-2 47,-39 3 1,-14 0 32,10-8 4,6 0-24,-49-6 123,78 7-125,-1 2 0,-44 1-1,-27 12-32,-29 0 10,29-10 41,-171-24 1,258 21-79,-80-9 15,34 4 11,59 7-15,0-1 0,0 0 1,0-1-1,-12-5 0,4 0-6,-13-8 8,-1 3 0,-48-15 0,71 26-14,-1 1 0,0 1 1,-20-1-1,-33 6 3,17-1 1,1 0 3,22-1-3,-31-2 1,33-1-5,0 0 0,0 2 0,-40 6 0,40-3 1,-1-1 1,-23 1-1,37-4-1,0-1 1,0 1-1,0-1 1,0-1-1,0 0 1,1 0-1,-1-1 0,-10-4 1,-18-12 10,0-1-1,-44-32 1,76 48-12,0-1 0,0 1 0,0-1 0,0 0 1,1-1-1,0 1 0,0-1 0,1 1 0,-5-9 0,-1-6-7,-9-33 0,11 31 5,-10-21-1,12 32 0,0 1 1,2 0 0,-1-1-1,1 0 1,1 0-1,-2-15 1,0-135-11,4 105 12,1 30-4,0 0 0,2 1 1,1-1-1,0 1 0,2 0 1,10-27-1,-1 9-4,-5 14 6,0 1 0,2 0 0,23-40 1,82-123-28,-112 182 29,1 0 1,0 0-1,0 0 1,1 1-1,10-10 1,4-1-10,0 1 0,2 1 0,26-16 0,76-26 0,-41 22 3,118-45-40,44-3 56,-224 78-11,-1 1 1,27-3 0,47-1-8,-23 2 11,172-35 22,-204 35-19,51-3 1,-63 10-6,0 2-1,0 0 1,0 2 0,40 9-1,-17-4 21,94 2 1,-145-10-20,11 1 4,19 4 0,-11-2-3,-8-1 1,8 1 0,33 9 1,-8 4-2,-6-2 2,0-2 0,63 11 1,-64-19 34,48-2 0,-32-1-6,-41-1-29,0 2 0,0-1 0,0 2 1,18 5-1,44 22-2,-41-16 2,40 17 29,-10-7 66,-44-18-42,-11-2-44,-1-1 0,-1 1 0,1 1 0,0-1 1,-1 1-1,0 0 0,10 11 0,2 1-1,-7-7-7,-2-1 98,1-1 0,1 1 0,-1-2 1,13 8-1,-21-14-84,-1 0 1,0 0-1,1 0 0,-1 1 1,0-1-1,0 1 0,0-1 1,0 1-1,0-1 0,0 1 1,0-1-1,0 1 0,-1 0 1,2 3-1,2 6-4,3 3 19,0 0-1,-2 1 0,1-1 0,-2 1 1,6 31-1,-4-20 4,-4-21-131,-1 0 0,1 0 1,-1 0-1,-1 0 0,1 6 1,-1-7-638,-1-3 301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7T12:20:25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6413 289 2176,'0'0'72,"0"-1"-1,0 0 0,0 0 0,1 0 1,-1 0-1,0 0 0,0 0 0,0 0 1,1 0-1,-1 0 0,1 0 0,-1 1 1,0-1-1,1 0 0,0 0 0,-1 0 1,1 1-1,-1-1 0,1 0 0,0 1 1,-1-1-1,1 0 0,0 1 0,0-1 1,1 0-1,-2 1-27,2-2 109,-1 2-81,-1 0 0,1-1 1,-1 1-1,1 0 0,-1-1 1,1 1-1,-1 0 0,1-1 1,-1 1-1,0-1 0,1 1 1,-1-1-1,0 1 0,1-1 1,-1 1-1,0-1 0,0 1 1,0-1-1,1 0 0,-1 1 1,0-1-1,0 0 0,0 0-11,0 1 0,0 0 0,0 0 0,0-1 0,0 1 0,0 0 0,1 0 0,-1 0 0,0-1 0,0 1 0,0 0 0,0 0 0,0 0 0,1-1 0,-1 1 0,0 0 0,0 0 0,0 0 0,0 0 0,1-1 0,-1 1 0,0 0 0,0 0 0,1 0 0,-1 0 0,0 0 0,0 0 0,0 0 0,1 0 0,-1 0 0,1 0 0,-1 0-21,0 0-1,0 0 1,0 0 0,1 0 0,-1 0-1,0 0 1,0-1 0,0 1-1,1 0 1,-1 0 0,0 0 0,0 0-1,0 0 1,1 0 0,-1 0 0,0 0-1,0-1 1,0 1 0,0 0 0,0 0-1,1 0 1,-1 0 0,0 0-1,0-1 1,0 1 0,0 0 0,0 0-1,0 0 1,0-1 0,0 1 0,1 0 23,-1-1 0,0 1 1,1 0-1,-1 0 1,1 0-1,-1-1 1,0 1-1,1 0 0,-1 0 1,1 0-1,-1 0 1,0 0-1,1 0 1,-1 0-1,1 0 0,-1 0 1,0 0-1,1 0 1,-1 0-1,1 0 1,0 0-1,11 2 39,-11-2-38,5 1 1,-1 0 1,1 0-1,0 0 0,-1 1 0,1 0 0,-1 0 1,7 4-1,-10-5-22,-1 0 1,0 0 0,1 0 0,-1 0-1,0 0 1,0 0 0,0 0 0,0 1-1,0-1 1,0 0 0,-1 1 0,1-1-1,0 0 1,-1 1 0,2 2 0,0 1 74,0 0 1,1 1 0,-1-1 0,7 8-1,30 33 233,-25-30-31,18 28-1,-27-36-256,0 1-1,-1-1 1,-1 1 0,6 16-1,11 38 155,33 66 0,-45-109-125,40 78 301,-46-94-387,0 0 0,-1-1 0,1 1 1,-1 0-1,1 8 0,1 3 1,15 70 25,-7-32 17,32 97 0,-38-138 17,-1 0 1,-1 0 0,1 1-1,-2-1 1,0 1 0,1 25-1,-3-24-41,-1 8-8,2 0 0,0 1 0,7 31-1,-5-43 9,-1 1-1,0 0 1,0-1-1,-2 1 0,1 0 1,-1 0-1,-1 0 1,0 0-1,-5 17 0,-7 1 36,13-29-56,0-1-1,0 1 0,-1-1 1,1 0-1,0 1 0,0-1 0,0 1 1,0-1-1,-1 1 0,1-1 1,0 0-1,0 1 0,-1-1 0,1 1 1,0-1-1,-1 0 0,1 1 1,-1-1-1,1 0 0,0 0 1,-1 1-1,1-1 0,-1 0 0,1 0 1,0 0-1,-1 1 0,1-1 1,-1 0-1,1 0 0,-1 0 0,1 0 1,-1 0-1,0 0 0,0 1 0,0 1-1,0 0 0,0-1 1,0 1-1,1-1 1,-1 1-1,0 0 0,0 2 1,0-1 1,-1 3 2,0-1-1,-1 0 1,0 0 0,0 0 0,-1-1-1,1 1 1,-1-1 0,0 0 0,0 1 0,0-2-1,-1 1 1,1 0 0,-1-1 0,-7 4-1,6-3-5,0-1 0,-7 7 0,-33 29 0,24-21 2,16-12 0,-1 0 1,0 0-1,0-1 0,0 0 0,-1-1 1,-11 6-1,13-8 0,4-1-2,0 0 1,1-1-1,-1 1 1,0 0-1,0 0 1,1 0-1,-1 0 1,-2 3-1,0-1 1,0-1 0,0 1 0,0-1-1,0 0 1,0 0 0,-1 0-1,1-1 1,-9 3 0,-5 1 2,-13 9 17,25-10-10,-2 0 1,1-1 0,0 0-1,0-1 1,-1 0 0,-12 2-1,-17-2-2,24-2-6,1 1-1,-1 0 1,0 1 0,-14 3-1,-14 9 6,-38 20 0,71-30-1,4-3 7,0 0 0,-1 0 0,1 0 0,-1 0 0,0-1 0,1 0 0,-7 0 0,-14 1 31,3 5-44,3 2 1,6-2 3,-21 6 1,23-9 7,-1-1 1,0 0-1,-18 0 1,-10 2 7,-21 9 19,57-12-30,1 0-1,-1 0 0,0-1 1,1 0-1,-1 0 1,0 0-1,1 0 0,-7-1 1,-1-2 9,-16-5 1,14 4-12,6 2-3,0 0-1,-1 0 1,1 1-1,-13-1 1,10 1 18,-1 0 1,-18-4-1,18 3 1,0 0 0,-21-1 0,32 3-23,-29 0 1,-45 6 0,67-5 10,1 0-1,0 0 1,0-1-1,-1 0 1,1 0 0,0 0-1,-1-1 1,1 1-1,0-2 1,0 1-1,-10-4 1,10 2-10,0 1 1,0 0-1,0 1 0,0 0 1,-1 0-1,1 0 0,0 0 1,0 1-1,-1 0 0,-6 1 1,-22 0 36,23-1-17,-18 1 0,2 4-19,5-2 5,-31 2 0,49-6-7,0 1 0,0-1 0,1 0 0,-1 0 0,1-1 0,-8-3 0,6 3 0,1 0 0,-11-2 0,8 2-2,0 2 1,0-1-1,0 1 1,0 0-1,0 1 1,0 0-1,0 0 1,0 0-1,-15 6 1,11-3 11,0-2-1,-1 1 1,-24 1-1,-16 1-2,26 0-11,1 1-1,1 1 0,-1 1 1,1 1-1,-23 13 0,36-17 33,0-1 0,-1 0 0,1 0 0,-1-2 0,0 1 0,-19 0 0,25-2-10,-15 2 4,1 1 1,-24 8-1,-41 17-36,76-25 18,-1 0 1,-1 0-1,1-1 1,-1 0 0,1-1 0,-1-1-1,0 0 1,0 0 0,0-1-1,0-1 1,1 0 0,-1 0 0,0-1-1,0-1 1,-17-6 0,21 6-5,1 1 0,-1-1 0,0 1 0,0 0 0,0 1 0,1 0 0,-1 0 0,-1 1 0,-15 1 0,-35 5 8,45-4 10,0 0 0,1-1-1,-1 0 1,0-1 0,0 0 0,1-2 0,-1 1 0,-24-8 0,31 7-8,-4-1-6,0 0-1,0 1 1,0 0 0,-17-1-1,-8 5-18,-54 9 0,29-2 26,36-6 35,0-1 0,0-1-1,0-2 1,-41-4-1,53 2-44,-141-16 0,-80 9 24,201 7-11,0-2 0,-38-10-1,37 7-14,-60-7 0,-13 12 1,32 2 0,-147 6-7,81-4 0,96-3-2,-80 8 1,105-3 8,0 0 0,0-2 0,0-1 0,0 0 0,1-2 0,-23-3 0,19 0 4,-8-3-4,-1 2 1,-46-3-1,-51 14-12,94-2 12,0-1-1,-71-6 1,48-6 7,-27-3-11,69 12-1,0 0-1,1 1 1,-24 3-1,-104 11 3,124-13 9,0-2 0,0 0 0,1-1 0,-1-1 0,-28-8-1,-30-16-9,-9-3-7,68 24 8,-1 2 1,-32-4 0,-19 5 3,-6 1 1,66 1-1,0-1-1,0 0 1,0 0-1,0-1 1,-13-6-1,6 0 1,-20-14 0,-11-5-1,12 13 0,-1 1 0,-49-12 0,66 21 0,9 1-5,0 0 0,0 0 0,0-1 0,1-1 0,-1 1 0,1-2 0,1 1 0,-1-1 0,1-1 0,1 0 0,-1 0 0,1-1-1,1 0 1,-1 0 0,2 0 0,-10-18 0,-14-33-21,-22-69-1,48 120 16,1 0-1,0-1 1,1 1 0,0-1-1,1 1 1,0-1-1,1 0 1,0 0 0,0 1-1,1-1 1,0 0-1,4-16 1,12-40-13,4 1-1,2 1 1,3 1 0,64-113 0,-80 161 19,0 0 0,1 2 0,1-1 0,0 1 1,1 1-1,0 0 0,1 1 0,0 0 0,24-13 1,187-102-22,-9 17 12,-167 90 9,-1 1 0,88-17 0,-5 11 3,88-19 35,70-12 43,-205 43-66,120-1 1,-84 13 60,62-8-9,-125 2-38,0-2-1,68-20 0,23-9 5,-96 29 16,103-5 0,-41 11 48,176-26 0,-60-2-15,-142 23-64,-38 3-7,75-3 3,145-8 22,-209 11-25,32-3 4,-25-3-2,39 4 0,-71 5-8,2 1 0,55 6 0,39 14 3,4 0 2,-98-16-2,60-2 1,102-26 6,-43 4 0,-122 17-6,0 2 0,53 5 0,-29 4-1,90 5 19,-97-10-14,33-2 7,-68-2-13,-1 1 1,0 0 0,1 1 0,-1 1-1,0 1 1,0 0 0,0 1 0,0 1 0,-1 0-1,0 1 1,17 9 0,-26-11 1,1-1 1,13 6 0,-18-8-2,1-1-1,0 1 1,0-1 0,0 1 0,0-1 0,0 0 0,0 0 0,-1 0-1,1 0 1,6-2 0,12-5 10,-14 5-4,0-1 0,10-1-1,-15 4-6,0-1 0,0 1 0,0 0 0,1 0 0,-1 0 0,0 0 0,0 1 0,0-1 0,0 0 0,0 1 1,0 0-1,4 1 0,2 2 7,15 4 0,-18-7-7,1 1-1,-1-1 1,-1 1 0,1 1-1,0-1 1,0 1 0,-1-1-1,6 6 1,7 6 5,-11-9-5,0 0 1,9 9 0,10 16-2,-7-6-1,2-2 0,30 28 0,24 7-121,-61-46-425,23 14 1,-35-25 514,0 1 0,-1-1 0,1 1 0,0-1 0,0 0 0,0 0 0,-1 1 0,1-1 0,0 0 0,0 0 0,1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7T12:46:05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1728 58 1776,'-2'-1'6223,"-1"1"-4465,-4 2-2781,5-1 1604,-6 1-474,0 0-1,-13 2 0,-20 2 151,39-5-222,0-1 0,0 0 0,0 0 0,0 0 0,0 0 0,0-1 0,0 1 0,0 0 0,-1-1 0,1 1-1,-2-2 1,-2 0 73,-46-15 668,38 11-574,0 1 0,0 1 0,0 0 1,-1 1-1,-22-2 0,22 5-165,2 0-5,-1-1 1,1 0-1,-22-5 0,16 1 44,-1 1 0,-32-3 0,41 6-62,0 1 0,0 1-1,0-1 1,-1 2 0,2-1 0,-16 5-1,-78 28 14,86-28 9,-1 0-1,0-2 1,-1 0 0,-30 3-1,-80-5 150,91-2-182,18 0-4,1 1 0,-1 1 0,1 1 0,-1 0 0,-26 9 0,35-8 4,-1 0 0,0-2-1,1 1 1,-22 1 0,28-4 3,-7 0 3,0 1-1,0 0 0,-20 5 1,29-5-11,-45 14-26,43-12 24,0 0-1,0 0 1,0 0-1,0 1 1,-8 6 0,4 0-4,0 0 1,0 1 0,-15 23-1,-5 6-1,-29 29 17,41-47-5,-44 57-25,52-65 11,1 2 0,0-1 0,-11 28 0,-19 87-14,25-77 19,-1 3-4,9-26 0,-7 34-10,12-54 15,0-1 0,1 1 0,0 0 0,2 14 0,3-2-2,1 0 1,1-1-1,1 1 0,15 28 1,-5-14-10,14 15 3,-27-44 12,0-1 1,0 1-1,1-1 1,0 0-1,13 9 1,32 18 4,87 42 0,-127-71 0,0 0 0,0-1 0,0 0 0,22 2 0,-19-3 0,0 0 0,21 7 0,-8 2-3,-14-6 3,-1-1-1,1 0 1,25 5 0,53-4 118,-9-2-20,0 9-94,-47-6 17,50 3-1,-20-8 58,39 1-45,-77 0-29,49 9 0,-17 5 4,27 5 11,-76-19-1,-1-1 1,1-1-1,-1 1 1,1-1-1,-1-1 1,1 0-1,10-2 1,31-12 196,-36 10-153,1 1-1,24-5 1,-22 8-60,0 1 0,0 1-1,0 0 1,30 6 0,-27-4 3,0 0 0,36 0 0,38-11 4,31 0-1,-112 8-11,0 0 1,0 1-1,0 1 0,19 4 1,-12 0 4,23 5 0,-36-10-3,-1 0 0,1 0 0,0-1 0,0 0 0,0-1 0,9-1 0,73-20 35,-45 10-20,-40 11-17,0 0 0,1 0-1,-1 0 1,0 0 0,0 1-1,0 0 1,1 0 0,6 2 0,0-1 3,-1 0-1,0 0 1,1-1 0,-1 0 0,1-1 0,-1 0 0,1-1 0,11-3-1,-6 1 10,11-3 114,47-6 0,-72 13-112,-1 0 0,1-1 0,0 1-1,-1-1 1,1 1 0,-1-1 0,1 0 0,-1 0-1,1 0 1,-1 0 0,1 0 0,-1 0 0,0-1-1,0 1 1,0-1 0,0 0 0,0 1 0,2-4 0,1 1 66,0-1 0,0 1 0,1 0 0,10-7 0,-4 4 4,20-11 4,-23 13-81,-1 1 0,1-1 0,11-10 1,-20 15-8,1-1 1,0 1-1,-1-1 0,1 0 1,-1 0-1,1 1 1,-1-1-1,1 0 1,-1 0-1,1 1 0,-1-1 1,0 0-1,1 0 1,-1 0-1,0 0 1,0 0-1,0 1 0,0-1 1,0 0-1,0 0 1,0 0-1,0-1 1,0 1 0,0 0 1,0-1-1,0 1 1,0 0-1,0-1 0,0 1 1,1 0-1,-1 0 1,0-1-1,1 1 1,0-2-1,6-8 1,-1-1-1,-1 0 0,8-22 1,-11 27-5,0 0 0,1 0 0,0 0 0,0 0 0,1 1 0,0-1 0,0 1 0,0 0 0,1 0 0,0 0 0,0 1 0,1 0 1,0 0-1,0 0 0,0 0 0,0 1 0,1 0 0,-1 1 0,12-6 0,-16 9 4,0-1 1,-1 0-1,1 0 0,-1 0 1,1 0-1,-1 0 0,1 0 0,-1 0 1,0 0-1,0-1 0,1 1 1,-1 0-1,1-2 0,8-9 43,16-17 10,-25 27-54,1 1 0,-1-1 1,0 1-1,0-1 0,0 0 0,0 0 1,1-2-1,0-1 1,-1 2 3,0 0-1,0 0 1,0 0 0,0 0 0,0 0-1,-1 0 1,0 0 0,1 0-1,-2-5 1,1-1 14,-6-16 0,4 16-6,-2-16 0,4 4 21,2-25 0,0-19-6,-3 56-26,-1 0 1,0 0-1,0 0 1,-5-10-1,4 9 2,0 0 0,-3-14 0,3 3 9,2 11-10,0-1-1,-1 0 1,0 1 0,-1 0-1,-7-18 1,-29-37-10,5 11 31,21 27-14,9 19-8,0 0 1,0-1-1,0 2 0,-1-1 1,-11-12-1,12 16 0,0 0 0,-1 0-1,1 0 1,-1 1-1,0 0 1,0 0 0,0 0-1,0 0 1,-8-2-1,-15-2 0,21 6 2,0 0 1,0-1-1,0 0 1,0-1 0,0 0-1,-10-5 1,-19-18 36,27 19-37,-1 0 1,1 1-1,-1-1 1,0 2 0,-20-8-1,-10 1-1,-46-7-1,33 8 7,-16-10 19,19 4 2,37 14-18,-24-2 1,3 0-13,27 4 4,0 0 0,0-1 0,0 0 0,0-1 0,1 1 0,-1-1 0,-10-6 0,15 7-5,0 1 0,-1-1 0,1 1-1,-1 0 1,0 0 0,1 0 0,-1 0-1,0 0 1,1 1 0,-1-1-1,0 1 1,0 0 0,0 0 0,0 0-1,-4 0 1,1 1-10,1 1 0,0-1 0,-1 1 0,1 0 0,0 0 0,0 1 0,-6 3 0,5-3 11,1 0 0,-1 0 0,0 0 0,-7 1 0,11-3 7,-1-1 0,1 1 0,-1-1 0,1 1 0,-1-1-1,1 0 1,-1 0 0,1 0 0,-1-1 0,1 1 0,-1 0 0,1-1-1,-1 0 1,-2 0 0,-8-5 3,0 2 0,-26-7 0,33 10-16,-1 0 0,1 0-1,-1 1 1,1 0 0,-1 0-1,1 0 1,0 1 0,-10 2-1,11-2 2,1 1 11,-1-1-1,1-1 1,-1 1-1,-4 0 1,8-1-2,-1 0 0,0 0 1,1-1-1,-1 1 0,1 0 0,-1-1 0,1 1 0,-1-1 0,1 0 1,-1 1-1,1-1 0,-1 0 0,1 0 0,-2-1 0,-3-3 2,4 4-8,0-1 1,0 0-1,0 1 1,-1-1-1,1 1 1,0 0-1,-4-2 0,2 3-9,0-1 0,0 1 0,0 0 0,0 0 0,0 0 0,-4 1 0,-27 8 40,33-8-26,1-1-1,-1 1 0,1-1 0,-1 0 0,0 0 1,1 1-1,-1-1 0,1 0 0,-1 0 1,0-1-1,1 1 0,-1 0 0,1-1 0,-1 1 1,1 0-1,-1-1 0,1 0 0,-1 1 0,1-1 1,-3-1-1,3 0-2,0 1-1,-1 0 1,1 0 0,0 0-1,-1 0 1,1 0 0,-1 1 0,1-1-1,-1 0 1,0 1 0,1-1 0,-1 1-1,0-1 1,1 1 0,-1 0-1,0-1 1,0 1 0,1 0 0,-1 0-1,-2 1 1,3-2 2,0 1 1,0-1-1,0 0 0,0 1 1,0-1-1,0 0 0,0 1 1,0-1-1,0 0 0,0 0 1,0 0-1,1 0 0,-2-1 1,1 0-3,-1 0 0,1 1 0,-1-1 0,1 1 0,-1 0 0,-2-2 0,4 3 2,-1-1 0,0 1 0,1 0 0,-1 0 0,0 0 0,1-1 1,-1 1-1,0 0 0,0 0 0,1 0 0,-2 1 0,2-1 0,-1 0 0,0 0 0,1 0 0,-1 0 0,1 0 1,-1 0-1,1 0 0,-1 0 0,1-1 0,-1 1 0,1 0 0,-1 0 0,1 0 0,-1 0 1,1-1-1,-1 1 0,1 0 0,-1-1 0,1 1 0,0 0 0,-1-1 0,0 0-7,0 0 1,0 1-1,-1-1 0,1 0 0,0 0 0,0 1 0,0-1 0,-1 1 0,1-1 0,0 1 0,0 0 0,-1-1 0,1 1 0,0 0 0,-1 0 0,1 0 0,0 0 0,-1 0 0,-1 0 0,-4 0-3,1 0 19,6 0 59,8-4-42,-6 4-29,-1-1 0,0 1 0,0-1 0,0 0 0,0 1 0,1-1 0,-1 0 0,0 1 0,0-1 0,0 0 0,-1 0 0,1 0 0,0 0 0,0 0 0,1-2 0,-2 3 2,0-1-2,5 1 10,2 0-8,-4 0-3,-1-1 0,1 2 0,-1-1 0,1 0 0,-1 0 0,1 1 0,4 0 0,0 1-4,-6-2 6,-1 0 0,0 0 1,1 0-1,-1 1 0,1-1 0,-1 0 1,0 0-1,1 0 0,-1 0 0,0 0 0,1 0 1,-1 1-1,0-1 0,1 0 0,-1 0 1,0 1-1,1-1 0,-1 0 0,0 0 1,0 1-1,1-1 0,-1 0 0,0 1 1,0-1-1,1 0 0,-1 1 0,0-1 0,0 0 1,0 1-1,0-1 0,0 1 0,1 1 3,-1 0-1,1 0 1,0 0-1,0 0 1,0 0-1,0 0 1,0-1-1,0 1 1,0 0-1,3 2 0,-3-3 2,0 1-1,1 0 0,-1 0 1,0 1-1,0-1 0,0 0 1,0 0-1,-1 0 0,1 1 0,0 2 1,-1-4 10,0 0-1459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7T12:46:05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4436 141 2280,'-3'-3'326,"0"1"-1,0-1 1,0 1-1,0 0 1,0 0 0,0 0-1,0 0 1,-7-2-1,7 2-391,2 2 116,1-1 0,-1 1 0,1 0 0,0-1 1,-1 1-1,1 0 0,0-1 0,-1 1 0,1-1 0,0 1 0,0 0 1,0-1-1,-1 1 0,1-1 0,0 1 0,0-1 0,0 1 0,0-1 1,0 1-1,0 0 0,0-1 0,0 1 0,0-1 0,0 1 0,0-1 1,0 0-1,0-2 2962,1 4-2873,1 8-13,0-2-41,0 1 0,0-1-1,8 14 1,31 51 194,-35-56-184,0-1 0,-1 1 1,-1 0-1,3 23 0,-4-27-38,11 104 1022,-13-104-959,1 1-1,1 0 0,7 20 1,19 37 82,-8-21-148,-18-43-49,0 0 1,0-1 0,5 7 0,-6-9-3,0 0 0,0 0 0,0 1 0,0-1 0,-1 0 0,1 1 1,-1 0-1,0-1 0,0 1 0,1 5 0,-1-2 5,-1-1 0,0 1-1,0 0 1,0 0 0,-3 12 0,-8 8 16,10-21-17,0 1-1,0-1 1,1 1 0,0 7 0,0 3 11,0 9 26,-1 17 61,1-38-79,0 1 0,1 9 0,1 11 29,-12 79 34,6-73-86,3-22 8,0 1-1,-1-1 0,-1 1 0,1-1 1,-7 14-1,4-14 6,2-6-7,2-1 1,-1 1-1,-2 5 0,2-2-5,0-1 1,-1 0-1,0 1 0,0-1 1,0 0-1,-1-1 0,0 1 0,0-1 1,-10 10-1,-17 22 11,24-27-6,-1-1-1,0 0 1,-12 10-1,9-11 8,-1 0 0,0-1 0,-23 10-1,15-7-7,-21 10 16,14-8-2,0-1-1,-41 11 1,29-11 23,-7 1 4,32-10-40,1 0 1,0-1 0,-19-2 0,9 1 7,-4 0-10,2-1-4,1 1-1,-1 2 1,-30 5-1,32-4 6,0 0 0,1-2 0,-42-2 0,4 1 0,-196 12 16,112 8-29,106-14 2,8-2-4,15-3 11,-21 6-1,10-1 5,0-2 0,-49 2 0,6-1 1,-65 2 46,131-7-54,-10 0-3,1 0 0,0 0 0,0 2 0,-24 4 0,14 0-9,-33 5 0,-75 13 53,118-21-20,-14 6 0,-7 1 34,-81 14 50,59-14-83,-168 25 14,208-33-34,-61 12 44,37-7-33,22-3-7,-1-1-1,-26 1 0,-78 0 2,88-4 1,-90-4 46,-32-8-16,127 10-37,3 2 3,16 0 0,-18-2-1,8-1-3,-23-3-1,23 5 0,-45-1 0,50 3 69,0-2-1,0 0 1,-25-4 0,-43-17 326,55 12-97,-8-2-131,2 2-117,-23-6-20,-17-4-11,66 17-10,-13-6 1,5 1 1,3 2 3,-15-9 0,-7-4 13,9 6-11,13 6-12,-15-5 1,23 10-8,0 0-1,0 1 1,-1 0 0,1 0 0,0 0 0,-9 0 0,-16 2-10,-12 0 8,37-1 7,0-1 0,0 0 0,0 0 1,1 0-1,-1 0 0,-7-3 0,9 2-1,0 2 0,0-1 0,0 0 0,0 0 0,0 1 0,0-1 0,0 1 0,-4 0 0,-4-5-17,-11 0 28,13 4-1,0-1 0,0 0 0,-12-5 0,-18-9 15,31 12-13,1 1 1,0-1 0,-8-6-1,1 0 3,0 2-6,0-1-1,0-1 0,-11-11 0,19 16 0,1-1 0,0 0-1,0 0 1,1 0 0,-1 0-1,2-1 1,-1 1-1,-4-12 1,-49-111 355,53 119-365,0 0 1,0-1-1,1 0 0,0 1 0,1-1 0,0 0 0,0-14 1,-3-46 0,2 40 7,1 0 1,3-39-1,0 51-3,-1 11-10,1 0 0,0 0 0,0 0 1,1 0-1,0 1 0,5-13 0,3-2 22,7-27-1,8-18-23,-15 45-2,1 0 0,1 0 1,2 2-1,25-33 0,5-4 10,-12 13 0,7-3-7,18-23-10,-46 55 13,0 1 0,2 0 0,16-15 0,-7 10 3,-6 5-3,0 1 0,1 0 0,34-18 0,-6 9-16,90-31 0,27 10-2,-128 35 21,124-27-15,-122 28 10,1 1-1,45-1 1,74 4-25,-114 3 27,41-1-3,51 0 4,-68 5 3,70 1 0,-127-5 0,30-2 0,1 2 0,47 5 0,59 8-6,31-14 10,-41 0 3,0 9-4,-100-3-2,32 4 2,74 0 0,-53-10 3,32-1-1,-106 3-2,0 0-1,29 7 1,26 12 7,-42-11-7,42 7 0,107-2 92,-41-5-46,55 5 48,-172-15-55,4 1-7,0 1-1,0 0 1,24 5-1,-6 1-20,-23-5 35,34 10 0,-50-12-38,1 1 0,-1-1 0,1 0 0,-1 1 0,1-1 0,3-1 0,11 2 88,-3 1-73,15 0-1,-4-1-10,-8 1-9,-8-1 1,1-1 0,0 1 0,-1-2 0,11 0 0,-6-1 75,0 0 0,25-8-1,-31 9 12,-1 0 0,0 0 0,1 1-1,-1-1 1,11 2 0,2 0-63,-12-1 6,1 1 0,-1 0 0,10 2 0,-17-3-49,0 1-126,1-1-1,-1 1 0,0-1 1,1 0-1,-1 0 0,1 0 0,-1 1 1,1-2-1,0 1 0,1 0 1,-2-1-458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7T12:46:05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5844 850 1384,'0'-1'319,"-1"1"1,0-1-1,1 0 0,-1 1 0,0-1 0,0 1 0,1-1 1,-1 1-1,0-1 0,0 1 0,0 0 0,-1-1 0,-4 0 4521,7 4-4561,3 4-175,4 6 244,6 15 0,5 14 0,-17-37-216,0 0 1,0 0-1,0 0 1,-1 1-1,0-1 1,1 7-1,-2-5 10,1 12 413,-1-1 0,-4 35 0,0-19-268,4-20-139,0 1 0,1 0 1,1-1-1,3 17 1,2 6 18,-7-31-151,1 0 0,-1 0 0,0 0 0,-1 0 0,-1 11 0,-1-6 8,-9 22 0,-12 42 57,17-50 15,3-7-61,1 0 0,0 1 0,2-1 0,0 21 0,-1-16-32,-2-18 5,-9 51 6,10-38-4,3-12-2,-1 0-1,0 0 1,-4 11-1,-9 11 0,-15 28-11,24-47 1,-1 0-1,0-1 1,-1 0-1,-8 9 1,14-16-1,-1 0 0,1 0 1,-1 0-1,1 0 0,-1 0 0,0 0 1,1 0-1,-4 1 0,-3 1-4,-7 6 0,13-7 8,0 0 0,0-1 0,0 1 0,-1-1 0,1 0 0,-1 0 0,-2 1 0,-7 2-27,-14 6 0,21-8 21,1 0 0,-1 0 1,1 1-1,0 0 0,-8 6 0,11-8 5,-1 0-1,0 1 1,0-1-1,0 0 0,0 0 1,0 0-1,0 0 1,-3 0-1,-7 4-5,1 0-11,0-1 1,-1 0-1,-22 4 1,-2 2-27,23-6 38,-20 9 0,14-6 2,14-5 3,1 0 0,-1-1 0,0 1 0,0-1 0,0 0 0,-8 0-1,1 0 2,-19 1 12,-43-4 0,60 2-12,-34-4-1,33 2-20,-1 0 0,1 1 1,-1 1-1,-22 1 0,25 0 18,1-1-1,0 0 1,-17-3 0,9 2 10,15 0-13,0 1 0,0 0-1,-1-1 1,1 0 0,0 0 0,0-1 0,0 1 0,-6-4 0,-35-22-21,32 18 25,-1 1 0,-22-10 1,25 12 4,1 0-1,-1 0 1,1 0 0,0-2 0,-18-15 0,17 12 34,1 0 1,1-1-1,-16-22 0,23 30-27,-1 0-1,0 0 0,-6-5 1,-3-4-1,11 11-9,-4-4 1,1 0-1,0 0 0,-8-13 0,8 11 6,0 0-1,-1 1 0,-8-9 0,8 10 3,0-1-1,1 0 1,-8-13-1,7 6 1,0 0 0,1 0 0,1 0 0,-4-24 0,2 7-3,-11-30 61,0 5 3,10 27-43,-2 1 0,-14-29-1,17 45 23,0 1 0,-2-1 0,-9-11 0,9 13-20,1 0 0,0 0 0,1 0 0,-6-14 1,3 1-22,-7-18 10,14 36-14,-1 0 1,0 1-1,1-1 0,-2 1 1,1 0-1,-5-5 1,0 0 10,-1 0 0,1-1 1,0 0-1,1 0 1,-10-19-1,-19-58 21,36 85-35,-4-8 8,-1-1 0,0 0 0,-1 1 0,0 0 0,0 0 0,-15-16 0,-88-88 151,105 109-154,0 1 1,-4-7-1,5 6-2,0 2-1,0-1 1,0 0-1,-1 0 1,-3-2 0,-12-8 23,-1 2 0,0 1 1,-1 0-1,-1 1 0,1 1 1,-1 1-1,-1 1 1,0 1-1,0 1 0,0 1 1,0 0-1,-32 1 0,-70-2-10,70 1-8,30 2-3,-29 0 0,42 2-6,-46 4-28,50-3 25,0 1-1,0 0 1,1 0 0,-1 0-1,-10 5 1,3-1-6,-7 4-13,20-9 20,1-1 0,-1 1 0,1 0 0,-1 0 1,1 0-1,0 0 0,0 0 0,0 0 0,-1 1 1,0 1-1,1-1 1,0 0-1,-1-1 1,1 1 0,0 0 0,-1 0 0,0-1 0,1 1-1,-1-1 1,-3 2 0,-3 4 0,5-5 2,0 0 1,0-1-1,0 1 1,-5 1 0,-3 3 4,-9 6-1,9-5-2,-18 9 0,26-15-4,1 0 1,-1 1 0,1-1 0,0 1 0,0 0-1,0 0 1,0 0 0,-3 3 0,-13 20-19,4-3 11,-2 2 9,12-18 0,0 0 0,0 0 0,-5 5 0,5-7-3,1 0 1,0 1 0,0-1-1,0 0 1,1 1 0,-2 5 0,-11 31-25,9-21 22,-4 11-2,0 0 6,-19 39 1,23-56-7,0 1 1,1 1 0,1-1 0,-4 26-1,5-22 7,-1 1 0,-8 20 0,5-23 5,4-9-6,-1 0 1,2 0-1,-1 0 0,1 1 0,-1 8 0,2 3-6,1-7 7,-1 0 0,0 0 0,-6 22 0,5-30 3,0 1-1,0-1 1,0 1 0,-1-1-1,-6 9 1,6-9-1,-1 1 0,1 0 1,0-1-1,1 1 0,-3 7 0,5-12-8,-1 8-4,0-1 8,0 0 0,-4 11 0,3-11-1,1 0 1,-1 1 0,0 10-1,1 30-12,-1 27 1,4-14 13,-2-61 1,0 0 0,0 0 1,0 0-1,0 0 1,0-1-1,0 1 1,0 0-1,0 0 1,-1 0-1,1 0 1,0 0 0,-1-1-1,1 1 1,0 0-1,-2 1 1,1 0 0,0-1 0,0 1-1,0 0 1,-1-1 0,2 1 0,-1 0 0,0 0 0,0-1 0,1 1 0,-1 0 0,1 0 0,-1 3 0,0 4-8,1 13 0,0-13 10,1 2 10,-1-11-13,0 0 0,0 1 0,0-1 0,0 0 0,1 0 0,-1 0 1,0 0-1,0 0 0,0 0 0,0 0 0,0 1 0,0-1 0,0 0 0,0 0 0,0 0 0,0 0 0,0 0 0,0 0 0,0 0 0,0 0 0,0 1 0,0-1 0,-1 0 0,1 0 0,0 0 0,0 0 0,0 0 0,0 0 0,0 0 0,0 0 0,0 0 0,0 1 0,0-1 0,0 0 0,0 0 0,0 0 0,-1 0 0,1 0 0,0 0 0,0 0 0,0 0 0,0 0 0,0 0 0,0 0 0,0 0 1,0 0-1,-1 0 0,1 0 0,0 0 0,0 0 0,0 0 0,0 0 0,-2 1 0,-5 14 15,6-11-5,-1 1 0,0-1 0,-4 6 1,-23 27-12,5-7 11,22-29-10,1 0 1,-1 1-1,1-1 1,-1 0-1,0 0 1,1 0-1,-1 0 0,0 0 1,-3 2-1,3-3 1,0 1-1,0 0 0,0 0 0,0 0 1,0 1-1,0-1 0,1 0 0,-1 1 0,-2 1 1,-27 28 7,29-30-7,1 1 0,-1-1 1,0 0-1,0 0 0,0 0 1,0 0-1,0 0 0,0 0 1,0 0-1,0-1 1,-4 1-1,-9 5-1,-1 4-8,14-9 8,0 1 0,0-1 0,0 1 1,-1-1-1,-3 2 0,-12 4 10,0 0-1,0-2 1,-36 7 0,-20-9 5,68-3-14,5 0-2,0 0 0,0-1 0,0 1 0,0 0 0,0 0 0,1-1 0,-1 1 0,0 0 0,0-1 0,0 1 0,-1-2 0,1 2 0,1-1 0,-1 1 0,0-1 0,0 1 0,0 0 0,0-1 0,0 1 0,1 0 0,-1-1 1,0 1-1,0 0 0,-1 0 0,-2 0 1,-4 0 5,0 0 0,-16-3 1,16 2-9,0 1 0,0-1 0,-10 2 0,-3 0-3,9-1 1,4-1 5,1 1 0,0 0 0,0 1 0,-10 2 0,10-2 4,-1 0 0,1 0 0,-1 0-1,-11-1 1,-26 3 8,-24 5-12,40-4 11,-1-1 1,1-1 0,-39-3-1,-139-2 40,181 4-46,-2 0-3,-83-1 12,44-1-5,-1 2-1,-94 14 1,133-12 4,0-2 0,-50-3 1,55-1 9,0-1-1,-33-10 1,14 4-5,8 2-2,3 0 51,-1 1 0,-53-4 1,74 11-58,-1-2 0,0 0 0,1 0 0,-1-1 0,1 0 0,-17-7 0,22 6-11,-1 2-1,0-1 0,1 1 1,-1 0-1,0 1 0,0-1 1,-10 1-1,10 1 4,0-1 0,0 0 0,1 0 0,-1 0-1,0-1 1,1 0 0,-11-5 0,13 5-3,0 0 0,-1 0 1,1 1-1,-1-1 0,1 1 0,-1 0 1,0 1-1,-10-1 0,-16 3 16,-57-6 1,69 1-21,15 2 3,0 0-1,-1 0 0,-7 0 0,0 1-3,1 0 8,-14-1 0,23 1-2,0 0 0,0-1 0,0 0 1,1 1-1,-1-1 0,0 0 0,0 0 0,0-1 1,-4-2-1,-1-2-4,7 5 2,-1 0 1,1-1-1,-1 1 1,1 0-1,-1 0 1,0 1-1,-3-2 1,1-1 0,-1 1-1,0 0 1,1-1 0,-6-4 0,-4-3-1,11 8 0,-1 0 0,0-1 0,1 0 0,0 1 0,0-1 0,0-1 0,0 1 0,0 0 0,1-1 0,-1 1 0,1-1 0,0 0 0,0 0 0,0 1 0,-1-7 0,2 7 0,-1 0 1,1-1-1,-1 1 0,-4-5 1,-24-35-6,29 41 7,-1-1 0,1 0 0,-1 0 0,1 0-1,0 0 1,0 0 0,0 0 0,1 0 0,-1 0 0,1-4 0,-1 0 0,-2-13 3,-2-36 16,-2-1-17,3 38-2,0-30 0,4 22-2,-1 13-1,1 1 0,0-1 1,1 0-1,5-18 0,-1 12 4,0-1 0,-1 1 1,-2-1-1,1-39 0,-3 45-3,1 0 0,0 0 0,1 0 0,1 0 0,0 1 0,10-27 0,-8 29 2,36-96-16,-26 69 9,14-26-2,25-37-9,-45 87 10,1 0-1,0 1 0,1 0 0,1 1 0,0 0 1,1 1-1,16-12 0,1 2-1,2 0-1,43-21 1,-67 39 10,164-96-3,-141 80-5,1 0 0,1 2 0,0 1 0,37-13 0,-20 13-6,87-19-1,93-14 6,-152 32 2,20-8 6,13-2 0,-83 22 2,0 2-1,29-2 0,23 4 0,35-2 0,-63 0 0,154-14 0,2 8-1,6-1 3,-77-3 12,25-2 1,351-32 11,-441 38-15,53-6 10,80 16-12,-88 3 7,-81-3-5,197 3 34,-79 8-14,-99-9-18,119 3 20,-127-4-24,81 10 0,-99-6 23,45 1 0,-37-7-17,31 1 22,-57 1-32,1 0 0,-1 1 0,21 5 0,13 9 8,-24-9 4,0 0-1,42 7 1,-39-9-19,-1 0 0,30 11 0,-35-11 15,29 4 1,-31-7-8,0 1 1,22 8 0,0 2-12,-20-7 4,1 0 0,-1 1 1,22 13-1,-12-6 8,-22-12-4,0 1 1,-1-1-1,1 1 1,-1 0-1,0 0 0,7 7 1,53 53-3,-46-46 2,4 3 5,-21-18-7,-1 0-1,1 0 1,0 0-1,-1 1 1,0-1-1,1 0 1,-1 1-1,1 4 1,0 1 0,1-1 0,0 1 0,0 0 0,1-1 0,0 0-1,0 0 1,1 0 0,0 0 0,8 8 0,-9-10 2,0 0 0,-1 0 1,0 0-1,0 0 0,0 0 0,2 6 0,7 14 13,-10-22-14,-1-2-2,0 0-1,0 0 0,0 1 1,0-1-1,0 0 1,-1 1-1,2 0 0,1 4-2,38 52 3,-37-53 0,2 2 5,-1 1 0,-1-1-1,1 1 1,3 9 0,1 1-7,-7-13 1,1 1 0,-1 0 0,3 9 0,-4-13 4,-1 1 0,1 0 1,-1-1-1,0 1 1,0 0-1,0-1 0,0 1 1,-1 0-1,1-1 0,-2 5 1,0 0 4,0 1 0,-2 10 0,4-17-8,0 1 0,4 5 1,-3-4 2,1 0 0,-1 0-1,0 1 1,0-1 0,0 0-1,-1 1 1,1-1 0,-1 0-1,0 6 1,2 12 9,16 59-13,-17-73-201,1 0 0,0-1 0,0 1 1,1-1-1,0 0 0,3 6 0,-2-5-109,12 26-1301,-16-32 1525,1 1-1,-1-1 1,1 1 0,-1-1-1,1 1 1,-1 0-1,0-1 1,0 1 0,0-1-1,0 1 1,0 0-1,-1 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5T02:48:40.440"/>
    </inkml:context>
    <inkml:brush xml:id="br0">
      <inkml:brushProperty name="width" value="0.07938" units="cm"/>
      <inkml:brushProperty name="height" value="0.07938" units="cm"/>
      <inkml:brushProperty name="color" value="#FFFFFF"/>
    </inkml:brush>
  </inkml:definitions>
  <inkml:trace contextRef="#ctx0" brushRef="#br0">283 193 1008,'4'-4'649,"-3"3"-597,0 1 0,0-1 1,0 0-1,-1 0 0,1 0 1,0 0-1,1-3 0,4-1 1076,-5 4-995,-1 1 0,1 0 0,0-1 0,-1 1-1,1-1 1,-1 0 0,1 1 0,-1-1 0,1 1-1,-1-1 1,1-1 0,2-5 551,-3 6-592,0-1-1,0 1 1,1 0-1,-1 0 0,0 0 1,1 0-1,-1 0 1,1 0-1,0 0 1,-1 0-1,2-2 1,-1 1 252,0 0 0,-1 0 1,1 0-1,-1 0 0,0 0 0,0-1 1,0 1-1,0 0 0,0 0 0,-1-3 1,1-3-494,-1 1 168,0 0 1,0 0-1,-1-1 0,0 1 1,-1 0-1,1 0 0,-1 1 1,-1-1-1,-3-6 0,4 10 5,0 0 0,0 0-1,-1 0 1,1 0 0,-1 0-1,1 1 1,-1-1 0,-4-1 0,7 3-22,-1 0 0,1 0 0,-1 1 0,1-1 1,-1 0-1,1 1 0,-1-1 0,1 1 1,-1 0-1,0-1 0,1 1 0,-1 0 0,0 0 1,1 0-1,-1 0 0,1 0 0,-1 1 1,0-1-1,1 0 0,-1 1 0,1-1 0,-1 1 1,1 0-1,-1-1 0,1 1 0,-1 0 1,1 0-1,0 0 0,-2 1 0,-5 9-2,5-5 0,-1-1 0,-8 10 0,-30 31 3,35-38 12,1 0 0,0 1 1,0-1-1,1 1 0,0 1 0,-4 10 1,-7 15 96,13-31-92,0 1 0,-7 7 0,8-11-18,0 1-1,0 0 1,0 1-1,0-1 1,1 0-1,-1 0 0,1 1 1,-1-1-1,1 1 1,0-1-1,0 1 1,0 0-1,1-1 1,-1 1-1,0 4 1,1-5-2,1 0-1,0 0 1,-1 1 0,1-1 0,0 0 0,0-1 0,0 1 0,2 2-1,2 5 1,-4-5 0,0-2 0,-1 0 0,1 0 0,0 0 0,0 0 0,0 0 0,0 0 0,0 0 0,1-1 0,-1 1 0,0 0 0,1-1 0,2 3 0,19 7 1,-16-7 1,0 0 0,0-1 0,0 0 1,1 0-1,-1-1 0,10 2 0,24 4 6,-38-7-6,0-1-1,0 1 0,-1-1 0,1 0 0,0 0 0,0 0 1,0 0-1,0 0 0,-1-1 0,1 1 0,4-2 0,6-2 1,-7 3-2,-1 0 0,11 0 0,3 0 0,63-4 0,-79 5 0,12 0 0,-1 1 0,30 5 0,-33-3 0,1-2 0,-1 1 0,16-1 0,-1-3 0,-15 1 0,0 0 0,-1 1 0,1 0 0,0 1 0,0 0 0,18 4 0,-25-3 0,0 1 0,1-1 0,-1 1 0,-1 0 0,1 0 0,0 1 0,5 5 0,-3-3 0,16 19 5,-20-22-3,-1 0 0,1-1 1,0 1-1,-1 0 0,0-1 1,0 1-1,0 0 0,1 4 1,-2-6 10,0-1 0,0 0 1,-1 1-1,1-1 1,0 1-1,-1-1 0,1 0 1,0 1-1,-1-1 1,1 0-1,0 0 0,-1 1 1,1-1-1,0 0 1,-1 0-1,1 1 0,-1-1 1,1 0-1,-1 0 0,1 0 1,-1 0-1,1 0 1,0 0-1,-1 0 0,1 0 1,-2 0-1,-16 2 353,15-1-358,-47-1 204,37 0-205,-61 4 22,53-2-13,1 2 1,-32 9 0,-36 18 144,66-23-63,-11 3 11,19-7-98,1 1 1,0 0-1,-22 13 1,25-11-6,3-3-2,1 1 0,-1-1 0,0 0-1,-1-1 1,1 0 0,-10 3 0,15-6-1,1 1 0,-1-1 0,1 1 0,-1-1 0,1 1 0,0 0-1,-1 0 1,1-1 0,-3 3 0,-4 3 5,4-4-8,1 0-1,0 0 1,0 1-1,0-1 1,0 1-1,1-1 1,-1 1-1,-3 6 1,-16 28-15,16-27 13,-48 74-1,49-78-1,3-3 3,-1 1 1,1-1-1,0 0 0,0 1 0,0-1 0,0 1 0,0-1 0,1 1 0,0 0 0,0 0 1,-1 6-1,1-3-3,1 0 1,1 0-1,-1-1 0,1 1 1,0 0-1,1-1 1,0 1-1,0-1 1,0 1-1,1-1 1,0 0-1,0 0 0,0 0 1,1 0-1,0-1 1,0 0-1,7 8 1,-9-12 3,1 1 1,-1-1 0,0 0 0,1 0 0,-1 0-1,1 0 1,0 0 0,-1 0 0,1-1-1,0 1 1,-1-1 0,1 0 0,5 0-1,8 2 4,-11-2 0,0 0-1,0 0 0,1 0 1,-1 0-1,0-1 1,0 0-1,7-2 0,-4 1 4,17-2-1,-9 2-4,-12 1-2,0 0-1,0 1 1,1-1 0,-1 1 0,0 0 0,4 1-1,2 1-3,-5-1 4,1 0 0,-1 0-1,1 0 1,0-1 0,-1 1-1,1-1 1,9-2 0,139-23 17,-103 21-10,-43 4-7,-5 0 0,-1 0 0,0 0 0,1 0 0,-1-1 0,0 1 0,1 0 0,-1-1 0,0 0 0,0 0 0,1 1 0,1-3 0,-3 3-1,0-1 1,1 0-1,-1 0 0,1 1 1,-1-1-1,0 1 0,1-1 1,0 1-1,-1-1 1,3 1-1,3 2 1,-1 1 0,0 0-1,0 0 1,0 0 0,8 6 0,4 3-2,-7-5 1,1 0 0,-1 1-1,19 18 1,9 9 0,-34-31 6,0 0 0,6 9 1,-10-12-5,0-1 0,0 1 0,0 0 0,-1 0 1,1 0-1,0 0 0,-1 0 0,1 0 0,-1 0 1,1 0-1,-1 1 0,1-1 0,-1 0 0,0 0 1,0 0-1,1 0 0,-1 1 0,0-1 0,0 2 1,0-3-1,0 0 0,-1 0 0,1 0 0,0 1 1,0-1-1,0 0 0,0 0 0,0 0 0,0 0 0,0 0 1,-1 0-1,1 0 0,0 0 0,0 0 0,0 0 1,0 0-1,0 0 0,0 0 0,-1 0 0,1 0 0,0 1 1,0-1-1,0 0 0,0 0 0,0 0 0,0-1 1,-1 1-1,1 0 0,0 0 0,0 0 0,0 0 0,-1 0 1,1 0-1,0 0 0,0 0 1,0 0-1,-1 0 0,1 0 1,0 0-1,0 0 0,0 0 1,-1 0-1,1 0 0,0 0 1,0 0-1,0 0 0,-1 0 1,1 0-1,0 0 0,0 0 0,0 1 1,-1-1-1,1 0 0,0 0 1,0 0-1,0 0 0,-1 1 1,-10 16 20,-4 10-19,-15 17 4,27-39-6,-1-1 1,1 0 0,-1 1 0,0-2-1,0 1 1,-5 3 0,6-5 1,-1 1 0,1 0 0,0 0 0,0-1 0,-3 6 0,4-5-1,0 0 0,-1 0 0,1 1 0,1-1 0,-1 1 0,0-1-1,1 1 1,0 0 0,-1 5 0,1-8-1,1 0-1,0 0 1,0 0 0,0 0-1,-1 0 1,1-1 0,-1 1-1,1 0 1,0 0 0,-1 0-1,0 0 1,1-1-1,-1 1 1,1 0 0,-1 0-1,-1 0 1,0 1 0,-1-1 1,1 0-1,0 1 1,-5 0-1,-1 1 5,6-2-4,1 0-1,0-1 0,-1 1 1,1 0-1,0 0 1,0 0-1,0-1 1,0 1-1,0 0 1,0 1-1,0-1 1,0 0-1,0 0 0,0 0 1,0 0-1,1 1 1,-1-1-1,1 0 1,-1 1-1,1-1 1,-1 2-1,1-2 0,0 0 1,-1 0-1,1 0 1,0 0-1,0 0 1,-1 0-1,1 0 0,-1 0 1,1 0-1,-1 0 1,1 0-1,-1 0 0,1-1 1,-1 1-1,0 0 1,0 0-1,1-1 1,-1 1-1,0-1 0,0 1 1,0 0-1,0-1 1,1 0-1,-1 1 0,0-1 1,0 1-1,0-1 1,0 0-1,0 0 1,0 0-1,0 1 0,-1-1 1,-18 2 10,11-1-10,1 0 0,-1 1 0,0 0 0,1 0 0,-12 5 0,6-2-2,9-3 0,1-1 0,0 1 0,-5 3 0,-2 2 0,8-5 1,1 0 0,-1 0 1,0-1-1,0 1 0,-4 1 1,3-2 4,3-1-4,0 1-1,1-1 1,-1 0 0,0 0-1,0 1 1,0-1-1,1 0 1,-1 0 0,0 0-1,0 0 1,0 0-1,0 0 1,1 0 0,-1 0-1,0 0 1,0-1-1,0 1 1,0 0-1,1 0 1,-1-1 0,0 1-1,0 0 1,1-1-1,-1 1 1,0-1 0,1 1-1,-1-1 1,0 0-1,1 1 1,-1-1-1,0 0 1,-2-2 4,0 0 0,0 0 0,1 0 0,-1 0 0,1 0 0,0 0 0,0-1 0,0 1 0,0-1 0,0 0 0,1 1-1,-2-6 1,2 5-5,0 0-1,0 0 0,0 0 1,-1 0-1,0 0 0,0 0 1,-3-4-1,0 0 2,0 0-1,0 0 1,1 0 0,1 0-1,-1-1 1,-2-13-1,1 3 1,-3-29 0,7 41-3,1 0 0,0 0 0,0-1 0,0 1 0,1 0 0,0 0 0,3-11 0,1-1 1,2-14 0,2-1 0,2 2 0,20-45 0,12 1 0,-32 58 1,-6 11 1,1-1 0,10-10-1,-1 2-6,-1 3 1,-12 12 4,-1 0-1,1 0 0,-1 0 0,1-1 1,-1 1-1,0 0 0,0-1 0,2-1 0,-3 2 1,1 0-1,0 1 1,-1-1-1,1 0 1,0 1-1,-1-1 1,1 1-1,0-1 1,0 1-1,0-1 1,-1 1-1,3-1 1,-1 0-2,4-3 0,0 0-1,0 1 0,0 0 1,10-4-1,-3 1 2,29-12 2,-7 5 12,-35 13-13,0 0 0,1 0 1,-1 0-1,0 0 0,0 0 0,0 0 0,0 0 0,0 0 0,0 0 0,0 0 0,0 0 0,0 0 0,0 0 0,1 0 0,-1 0 0,0 0 0,0 0 0,0 0 0,0 0 0,0 0 0,0 0 0,0 0 0,0 0 0,0-1 0,0 1 0,0 0 0,0 0 0,1 0 0,-1 0 0,0 0 0,0 0 0,0 0 0,0 0 0,0 0 0,0 0 0,0 0 0,0-1 0,0 1 1,0 0-1,0 0 0,0 0 0,0 0 0,0 0 0,0 0 0,0 0 0,0 0 0,0 0 0,0-1 0,-1-2 0,1 3 0,0 0 0,0 0 0,0 0 0,0 0 0,0 0 0,0-1 0,0 1 0,1 0 0,-1 0 0,0 0 0,0 0 0,0 0 0,0 0 0,0 0 0,0 0 0,0 0 0,0 0 0,0 0 0,0 0 0,0-1-1,0 1 1,0 0 0,0 0 0,1 0 0,-1 0 0,0 0 0,0 0 0,0 0 0,0 0 0,0 0 0,0 0 0,0 0 0,0 0 0,0 0 0,0 0 0,1 0 0,-1 0 0,0 0 0,0 0 0,0 0 0,0 0 0,0 0 0,0 0 0,0 0 1,1 0-1,-1 0 0,0 0 0,0 0 0,0 0 1,0 0-1,0 0 0,1 0 0,-1 0 1,0 0-1,0 0 0,0 0 0,0 0 0,0 0 1,0 0-1,1 0 0,-1 0 0,0 0 1,0 0-1,0 0 0,0 0 0,0 0 0,0 0 1,0 0-1,1-1 0,-1 1 0,0 0 0,0 0 1,0 0-1,0 0 0,0 0 0,0 0 1,0-1-1,0 1 0,0 0 0,0 0 0,0 0 1,0 0-1,0 0 0,0 0 0,0-1 0,0 1 1,0 0-1,0 0 0,0 0 1,0 0-1,1-1 1,-1 1-1,0 0 1,0 0-1,0 0 1,0 0-1,0 0 1,1-1-1,-1 1 1,0 0 0,0 0-1,0 0 1,0 0-1,1 0 1,-1 0-1,0 0 1,0 0-1,0 0 1,1 0-1,-1 0 1,0 0-1,0 0 1,0 0-1,1 0 1,-1 0 0,0 0-1,0 0 1,1 0-1,-1 0 1,0 0-1,0 0 0,1 0 1,-1 0-1,0 0 1,0 0-1,1 0 1,-1 0-1,0 0 1,0 0-1,0 0 0,1 0 1,-1 0-1,0 0 1,0 0-1,1 0 1,-1 0-1,0 0 1,0-1-1,0 1 0,1 0 1,-1 0-1,0 0 1,0 0-1,0 0 1,0-1-1,1 1 1,-1 0-1,0 0 0,0 0 1,0 0-1,0-1 1,1 1 5,0 0-3,-1 0 20,12-2-15,-5 2-9,1 0 0,-1 1 1,0 0-1,0 1 0,12 3 0,-15-4 2,1 0 0,0 1 0,0-2-1,0 1 1,7 0 0,-9-1 2,0 0-1,0 0 1,0 0 0,0 0 0,0-1-1,0 0 1,0 1 0,-1-1 0,1 0-1,0 0 1,0 0 0,0-1 0,-1 1 0,1-1-1,-1 0 1,1 1 0,-1-1 0,0 0-1,0 0 1,0-1 0,0 1 0,0 0-1,0-1 1,0 1 0,1-4 0,-1 3-15,-1 0 24,1 0 0,-1 0 0,1 0 0,0-3 0,-2 5-13,1 1 0,-1-1-1,0 1 1,0-1 0,0 1 0,0-1 0,0 1 0,0 0-1,0-1 1,0 1 0,0-1 0,0 1 0,0-1 0,0 1-1,0-1 1,0 1 0,0-1 0,-1 1 0,1 0 0,0-1-1,0 1 1,-1-1 0,1 1 0,0 0 0,0-1 0,-1 1-1,1-1 1,0 1 0,-1 0 0,1 0 0,0-1 0,-1 1-1,1 0 1,-1 0 0,1-1 0,-1 1 0,1 0 0,-1 0-1,-5-1 7,-1 0-1,1 0 0,0 1 0,-1 0 1,-9 1-1,-7 1 0,-49-1-100,75 13 88,-2-13 8,-1 0 0,1 0 0,0 0 1,0 0-1,-1 0 0,1 0 0,0 0 1,0 0-1,0 0 0,0-1 0,0 1 0,0 0 1,0 0-1,0-1 0,0 1 0,0-1 1,2 1-1,5 4 4,0 1 0,0 0 1,0 0-1,-1 1 1,11 12-1,-17-17-1,1 0 0,-1-1 0,1 1-1,-1-1 1,1 1 0,-1-1 0,1 0 0,0 0-1,0 1 1,0-1 0,-1 0 0,1-1-1,0 1 1,3 1 0,-5-2-4,0 0 4,0 0-1,1 0 0,-1 0 0,0 0 1,0 0-1,1 0 0,-1 0 1,0 0-1,0 0 0,1 0 0,-1 0 1,0 0-1,0 0 0,0 1 0,1-1 1,-1 0-1,0 0 0,0 0 1,0 0-1,1 1 0,-1-1 0,0 0 1,0 0-1,0 0 0,0 1 1,0-1-1,0 0 0,1 0 0,-1 0 1,0 1-1,0-1 0,0 0 0,0 0 1,0 1-1,0-1 0,0 0 1,0 0-1,0 1 0,0-1 0,0 0 1,0 0-1,0 0 0,0 1 0,0-1 1,0 0-1,0 0 0,-1 1 1,1-1-1,0 0 0,-1 4 4,-1 0 0,0-1 1,0 1-1,0-1 0,0 1 0,-1-1 0,1 0 0,-1 0 0,-4 4 1,1-2-2,3-1 3,-1 0-1,0 0 0,0-1 1,-1 1-1,1-1 1,-6 3-1,4-2-56,6-4 26,-1 1 1,1-1-1,-1 0 1,1 1-1,-1-1 1,1 0-1,-1 1 1,1-1 0,-1 0-1,0 0 1,1 1-1,-1-1 1,1 0-1,-1 0 1,0 0-1,1 0 1,-1 0-1,0 0 1,0 0-64,1 0 0,0 0 0,0 1-1,-1-1 1,1 0 0,0 0 0,0 0 0,-1 1 0,1-1 0,0 0 0,0 0 0,-1 0 0,1 1 0,0-1-1,0 0 1,0 0 0,0 1 0,0-1 0,-1 0 0,1 1 0,0-1 0,0 0 0,0 1 0,-1 0-303,-2 8-577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7T12:46:05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4496 944 4185,'-14'29'1779,"14"-29"-1761,0 0 0,0 0 0,0 0 0,0 0 0,0 0 0,-1 0 0,1 0 0,0 0 0,0 0 0,0 0 0,0 0 0,0 0 0,0 0 0,0 0 0,0 0 0,0 1 0,0-1 0,0 0 0,0 0 0,0 0 0,0 0 0,0 0 0,0 0 0,0 0 0,0 0 0,0 0 0,0 0 0,-1 0 0,1 0 0,0 0 0,0 0 0,0 0 0,0 0 0,0 0 0,0 0 0,0 0 0,0 0 0,0 0 0,0 0 0,0 0 0,0-1 0,0 1 0,0 0 0,0 0 0,0 0 0,0 0 0,0 0 0,0 0 0,0 0 0,0 0 0,-1 0 0,1 0 0,0 0 0,0 0 0,0 0 0,0 0 0,0 0 0,0 0 0,0 0 0,0 0 0,0 0 0,0 0 0,0 0 0,0 0 0,0-1 0,0 1 0,-2-7 616,1-9 1739,1 15-2312,0 1 1,0 0-1,0 0 1,0 0 0,0 0-1,0 0 1,0-1-1,0 1 1,0 0-1,0 0 1,0 0-1,0 0 1,0 0-1,1 0 1,-1-1 0,0 1-1,0 0 1,0 0-1,0 0 1,0 0-1,0 0 1,1 0-1,-1 0 1,0 0-1,0 0 1,0 0 0,0 0-1,1 0 1,-1 0-1,0-1 1,0 1-1,0 0 1,1 0-1,4 0 46,-3 0 29,1-7 297,-3 6-355,0 0-1,1 0 1,-1-1-1,0 1 0,1 0 1,-1 0-1,1 0 0,-1 0 1,1 0-1,0 0 1,1-1-1,-1-1 12,2 0-67,-3 3-13,0 0 0,1 0 0,-1-1 0,0 1 0,0-1 0,1 1 0,-1 0 1,0-1-1,0 1 0,0 0 0,1-1 0,-1 1 0,0-1 0,0 1 0,0-1 0,0 1 0,0-1 0,0 0 1,0 1-1,0 0 0,0-1 0,1 1 0,-1-1 0,0 1 0,0 0 1,0-1-1,0 1 0,1 0 0,-1-1 0,0 1 0,0 0 1,1-1-1,0 0 0,-1 1-6,0 0 1,1-1-1,-1 1 1,1-1 0,-1 1-1,0 0 1,0-1-1,1 1 1,-1-1-1,0 1 1,0-1-1,1 1 1,-1-1-1,0 1 1,0-1 0,0 0-1,0-2 33,0 2-22,0 1 1,0-1-1,0 0 1,0 1 0,0-1-1,0 0 1,0 1 0,0-1-1,0 0 1,0 0-1,1 1 1,-1-1 0,0 1-1,1-1 1,-1 0 0,0 1-1,1-1 1,-1 1 0,1-2-1,-1 2 32,1 0-1,-1-1 1,0 1-1,0 0 1,0 0-1,0-1 1,0 1 0,0 0-1,0-1 1,0 1-1,0 0 1,0-1-1,0 1 1,0 0-1,0-1 1062,2 4-1056,5 11-33,0 0 0,7 23 0,5 24-15,-18-57-2,0 1 0,0 0 1,-1-1-1,1 10 0,0 5 1,3-4 1,-2-7-1,0-1 0,-1 1 1,0 1-1,0 14 1,0 27 3,-1-30-1,-1 24 1,-7 42 71,7-79-63,-1-1 1,-3 12-1,3-12-2,0 0 1,-2 11-1,1-2 15,-6 23-1,7-32-20,0-2 3,1 0-1,-1-1 1,0 1-1,0-1 1,0 1 0,-1-1-1,1 0 1,-6 5 0,5-4 7,0-1 0,0 0 0,0 1 0,0 0 0,-2 4 1,4-4 2,-2-1 0,1 1 0,0-1 1,-1 0-1,-3 4 0,3-4-6,1 0 0,-1 1 0,-4 6-1,-1 11 14,6-17-24,1 1 0,-1-1 0,0 1 0,-1-1 0,1 0 0,-1 0 0,-3 5 0,0-4-2,3-2 1,1 0 1,-1 0-1,0 1 1,-4 6 0,-8 17 22,14-25-20,-1 1 0,0 0 0,0-1 0,0 0 0,-1 1 0,1-1 0,-1 0 0,1 0 0,-1 0 0,-3 1 0,2-1-1,1 1 0,-1-1 0,1 1 0,0-1 0,0 1 0,-2 3 0,2-3 2,2-1-2,-1 0 0,1 0 1,0 0-1,-1 0 0,0-1 1,1 1-1,-1-1 0,0 1 1,0-1-1,0 0 0,0 1 1,-2 0-1,-24 7 43,21-7-26,0 0 0,1 0 1,-10 5-1,-18 8 41,24-12-50,1 1 0,-15 8 0,-1 4-3,1-2 17,-40 33 0,56-40-6,-1-1 1,-18 10 0,6-5-7,10-4 33,-1-2 0,0 0 0,-24 7 0,26-9 48,-19 3 0,23-5-86,1 1 0,-1-1 0,1 1 0,-1 0 0,-6 4 0,5-3 10,1-1-1,-13 4 1,6-3 15,1-2 0,-26 2 1,3-2-14,31-1-15,0 0 0,0 0 1,-1-1-1,-6-1 0,6 1 1,0 0 0,0 1 0,0-1 0,-9 1 0,2 0 0,1 0-1,-1-2 0,-21-3 1,30 4-4,0 0 0,1 0 0,-1 0 1,1-1-1,-1 1 0,1-1 0,-3-1 1,-11-6 12,15 8-14,0 1 0,0-1-1,0 1 1,0-1 0,1 1 0,-1-1 0,0 0 0,0 1-1,0-2 1,0 1 0,1 1-1,-1-1 1,1 1-1,-1-1 1,0 0-1,1 1 1,-1-1-1,0 1 1,0 0 0,1-1-1,-3 0 1,-6-2-3,0 0 0,0 0 0,-15-9 0,-23-18 21,21 13-28,-37-20-8,59 34 17,0 1 0,1-1 0,-1 0 0,-4-5 0,-12-19 17,14 17 3,-10-11 0,10 14-11,3 5-4,1-1-1,0 1 0,0-1 1,-2-2-1,0-3 9,-1 0 0,-1 1 1,0-1-1,0 2 0,-13-13 0,6 7 8,6 5 29,1-1-1,-9-11 1,8 8-6,-2-1-5,-8-11-4,16 21-33,-1 1 0,0-1 1,1 0-1,-1 0 0,1 0 0,0 0 1,-1-1-1,1 1 0,0 0 1,0 0-1,1-1 0,-1 1 0,0-5 1,1 4-1,-1 0 1,1 0-1,-1 0 1,0 0 0,0 0-1,0 0 1,0 0-1,0 0 1,-3-3 0,0 1 5,0 0 1,-8-9-1,3 5 6,7 6-8,-1 0 1,1 0-1,0 0 0,0-1 0,0 1 1,0 0-1,-1-5 0,0-3 21,-3-12 1,4 13-14,1 0-8,-1-1 0,2-20 0,0 21-4,0 1-1,-1-1 0,0 1 1,-3-15-1,0 10 4,-1-16 0,3 14 1,1-5 3,1 4-3,-1 7-4,-1 0 0,0 0 0,0 0 0,-6-13 0,-13-34 5,18 49-7,1 0 0,0 0 0,-2-10 0,-1-6 0,-16-59 9,15 65-2,0-1-1,-2 1 1,0 0-1,-1 0 1,-22-30-1,22 36-6,-17-16 0,18 20 0,-1-1 0,1 0 0,-11-18 0,10 13 5,-2-1-1,0 1 0,0 1 1,-1 0-1,-1 0 1,0 1-1,-1 1 1,-16-11-1,21 17-6,-1-1 1,1 1-1,-1 1 0,-12-4 0,-44-10-15,35 10 19,-29-4-7,33 8 1,-13-3 0,-48-16 1,33 11 8,9 2-2,25 5-11,-1 1 0,1 1 0,-28 0 0,42 3 1,-1 1 0,1 0 0,0 0 1,0 1-1,0 0 0,0 0 0,1 0 0,-12 6 0,-20 6-11,-10-1 12,-12 3-13,50-13 14,1 1-1,-1 0 1,-17 10-1,-42 36-42,61-44 48,-16 7-1,3 0 1,-15 18 7,26-24-6,-54 35-2,56-38-5,1 1 1,1 0-1,-1 0 1,1 1 0,0 0-1,0 0 1,0 0-1,1 1 1,0 0-1,1 0 1,0 0-1,-5 10 1,-42 83-17,3-7 12,34-58 1,2 1 0,-11 48 0,14-44 3,1-7-7,2 0 0,-3 69 0,6 19 21,-2-76 7,0-3-14,4-24 5,1-3 0,-1 0-1,0 0 0,-1 1 1,-1-1-1,-6 17 1,8-29-2,-1 1 1,0 0 0,0 0 0,-5 5-1,-4 6 11,6-5-8,-1 0-1,0 0 0,-1-1 1,0 0-1,-1 0 0,0 0 1,-14 10-1,-17 5 34,35-21-35,0-1 0,-1 0 0,1 0-1,-8 2 1,-4 1 3,1 0-2,-32 14 4,37-13-11,-12 5 7,1-1 0,-2-1 0,-36 11 0,-4-5-5,-44 9 6,90-21-6,1 0 16,-28 0-1,-16-5 4,34 0-27,-40 3 1,58 0 6,-1 0 0,1-1 0,0 0 1,0 0-1,-1-1 0,1 0 0,0 0 0,0-1 0,0 0 0,0-1 0,-14-6 0,2 0 10,-31-15 10,37 18-16,1-1-1,-19-12 1,-11-6 2,32 20-8,0 0 0,1-2 1,0 1-1,1-1 0,-1 0 0,2-1 0,-1 0 0,1 0 0,0-1 1,1 0-1,0 0 0,-11-20 0,12 18 2,1 0-4,-11-15 0,12 21-1,1 0 0,0 0 0,0-1 1,1 1-1,0-1 0,-2-8 0,-5-35-17,2 7 23,-1 12 8,-12-68 5,-1-44-14,16 89-8,1-91 0,12 46 0,-5 65 7,0 10-11,1 0 0,1 0 1,2 0-1,0 0 0,1 1 1,16-30-1,-11 29 4,0 1 1,2 0-1,1 1 0,0 1 0,33-31 1,-31 35 4,71-73-18,-72 71 9,0 0 0,0 1 1,29-20-1,200-114-68,-218 138 71,41-16 1,31-3 4,-47 16 0,69-25-11,31-10-16,-105 37 19,59-9 0,-73 18 9,48 0 0,34 7 0,-24 0 10,98-13 17,-42 2-7,-106 8-13,65 7 0,-62 1-3,71 19 1,40 25 31,-95-31 66,1-2-1,114 17 1,-52-14-40,161 45-41,-166-22 16,-81-29-21,-12-6-4,0-1 1,35 7-1,57 4 3,-84-14-11,90 15 11,-86-12-6,46 15-1,-62-15 9,0 0-1,-1 2 1,34 19 0,-28-14 1,1-1 0,38 12 0,-2 0 5,-56-22-12,-1-1 0,0 2 1,0-1-1,0 1 0,0-1 0,-1 2 0,1-1 0,9 12 1,-4-4 43,20 16 0,-20-18-39,0 0 0,12 14-1,-12-6-4,-10-15-5,0 0-1,1 0 0,0 0 1,-1 0-1,7 5 1,16 9 8,-17-13-4,-1 0 1,12 11-1,-15-11-4,2 0 6,8 11 0,-13-14-4,1 0-1,-1 0 1,0 0-1,0 1 0,0-1 1,0 0-1,0 0 1,-1 1-1,1 4 1,3 10 34,-4-16-36,0 0-1,1 0 0,-1 0 1,1 0-1,-1 0 0,1 0 1,-1-1-1,1 1 0,-1 0 1,1 0-1,0-1 1,-1 1-1,1 0 0,0-1 1,1 2-1,-1-2 78,0 3-56,7 10-8,-8-12-99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7T12:46:05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1 952,'0'0'288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7T12:46:05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2957 452 2681,'-4'0'2704,"4"-1"-2625,0 1 0,-1 0-1,1 0 1,-1 0 0,1 0 0,-1 0 0,1 0-1,-1 0 1,1 0 0,-1 0 0,1 0-1,-1 0 1,1 0 0,-1 0 0,1 0-1,0 0 1,-1 0 0,1 1 0,-1-1-1,1 0 1,-1 0 0,1 0 0,0 1 0,-1-1-1,1 0 1,0 1 0,-1-1 0,1 0-1,0 1 1,-1-1 0,1 1 0,-1 1 81,1 0 0,0 0 1,0 1-1,0-1 0,0 0 1,0 0-1,0 0 0,0 0 1,2 3-1,7 18 1136,1 2-771,0 11-107,7 37 350,-13-59-605,0 0 0,7 13-1,3 10 30,-3 5 88,-9-30-176,1 0 0,1 0-1,6 15 1,-8-22-80,-1-1 1,0 0-1,0 1 1,0-1-1,-1 1 1,0-1-1,1 1 1,-2 0-1,1-1 1,-2 8-1,0 8 43,-1 81 188,3-92-144,0 0 0,-1 0 0,-1 0 1,-2 10-1,3-14-49,-1-1 0,1 0 0,-1 0 0,0 1 0,-1-1 0,1 0 0,-1 0 0,0-1 0,-6 8 0,6-9-56,1 1 0,0 0 0,-1 0-1,1 0 1,0 1 0,0-1 0,1 0 0,-1 1 0,-1 4-1,0 3-3,-2 19 0,3-20 9,2-7-5,-1 0 0,0-1 0,0 1-1,0 0 1,0 0 0,-1-1 0,1 1 0,-4 4-1,-7 12-1,8-10 7,0-1 0,-10 15 0,11-19 7,0-1 0,-1 1 0,1 0 0,-1-1 0,0 0 0,0 0-1,-6 4 1,-1 0 24,1 1 0,0 0 0,1 0 0,-14 16 0,6-6-36,-25 27 18,30-30-17,9-10-6,-1-1 0,-5 6 0,-35 26 13,18-16-6,22-17-3,1 1-1,0-1 1,0 1-1,0-1 1,1 1-1,-4 6 1,4-5 15,-1-1 0,0 1 0,-5 5 0,7-9-13,-1 0-1,1 0 0,-1 0 0,0-1 0,1 1 0,-1 0 0,0-1 0,0 1 0,0-1 0,1 1 0,-3-1 0,-3 2 10,-19 4 79,-41 5 1,50-9-45,-2 0 34,1 0 0,-24-2-1,-35-6 73,75 6-154,-26-1 47,-36 2 1,-12-1 32,8-6 4,6 0-24,-44-6 123,70 7-125,0 2 0,-41 0-1,-23 11-32,-28 0 10,27-9 41,-155-20 1,233 17-79,-71-7 15,30 3 11,54 6-15,0 0 0,0-1 1,0 0-1,-11-5 0,4 0-6,-13-6 8,0 1 0,-43-12 0,63 23-14,1 0 0,-1 1 1,-18 0-1,-30 4 3,14-1 1,3 1 3,19-2-3,-28 0 1,30-2-5,0 0 0,0 2 0,-36 5 0,35-2 1,0-2 1,-20 1-1,32-3-1,1 0 1,0-1-1,0 0 1,0 0-1,0-1 1,0 0-1,0 0 0,-9-4 1,-17-10 10,0-2-1,-40-27 1,70 41-12,-1 1 0,0-1 0,1-1 0,0 1 1,0-1-1,0 1 0,1-1 0,0 0 0,-4-7 0,-1-5-7,-9-29 0,10 27 5,-8-19-1,10 30 0,1-1 1,1 0 0,0-1-1,0 1 1,1 0-1,-2-14 1,1-116-11,3 90 12,0 27-4,2 0 0,0-1 1,2 1-1,0 1 0,1-1 1,10-23-1,-1 8-4,-6 12 6,2 1 0,0 0 0,22-36 1,75-104-28,-103 155 29,2 1 1,-1 1-1,1-1 1,0 1-1,9-8 1,4-2-10,1 2 0,0 0 0,26-13 0,67-23 0,-36 18 3,106-38-40,42-2 56,-206 67-11,1 1 1,23-3 0,44-1-8,-22 2 11,158-30 22,-187 30-19,47-2 1,-58 8-6,1 1-1,-1 2 1,1 0 0,35 9-1,-14-4 21,85 1 1,-132-8-20,10 1 4,18 3 0,-11-1-3,-8-1 1,9 0 0,29 9 1,-7 2-2,-5-1 2,-1-1 0,58 9 1,-58-17 34,44-1 0,-30-1-6,-37-1-29,0 1 0,-1 1 0,1 0 1,16 5-1,41 19-2,-38-14 2,37 15 29,-11-7 66,-37-14-42,-13-3-44,0 0 0,1 1 0,-1-1 0,0 1 1,-1 1-1,1-1 0,8 10 0,3 0-1,-7-5-7,-2-1 98,1-1 0,1 0 0,0 0 1,10 5-1,-18-11-84,-1 0 1,0 0-1,0 0 0,1 1 1,-1-1-1,0 0 0,0 0 1,0 1-1,-1-1 0,1 0 1,0 1-1,-1-1 0,1 1 1,0 2-1,4 6-4,1 2 19,0 0-1,-1 1 0,0-1 0,-1 1 1,5 26-1,-3-16 4,-5-19-131,0 1 0,1-1 1,-2 0-1,1 1 0,0 4 1,-1-5-638,-2-3 301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7T12:46:05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5838 250 2176,'0'0'72,"0"-1"-1,0 0 0,0 0 0,0 0 1,0 0-1,0 1 0,1-1 0,-1 0 1,0 0-1,1 0 0,-1 1 0,0-1 1,1 0-1,-1 1 0,1-1 0,-1 0 1,1 1-1,-1-1 0,1 0 0,0 1 1,-1-1-1,1 1 0,0-1 0,-1 1 1,2-1-1,-2 1-27,3-2 109,-3 2-81,1 0 0,-1 0 1,0-1-1,1 1 0,-1 0 1,1-1-1,-1 1 0,0 0 1,1-1-1,-1 1 0,0-1 1,1 1-1,-1-1 0,0 1 1,0 0-1,1-1 0,-1 1 1,0-1-1,0 1 0,0-1 1,0 1-1,0-2 0,0 2-11,1 0 0,-1 0 0,0-1 0,0 1 0,0 0 0,0 0 0,0 0 0,0-1 0,0 1 0,0 0 0,0 0 0,1 0 0,-1 0 0,0-1 0,0 1 0,0 0 0,0 0 0,1 0 0,-1 0 0,0 0 0,0 0 0,0-1 0,1 1 0,-1 0 0,0 0 0,0 0 0,0 0 0,1 0 0,-1 0 0,0 0 0,1 0 0,-1 0-21,0 0-1,0 0 1,0 0 0,1 0 0,-1 0-1,0 0 1,0 0 0,0 0-1,0 0 1,1 0 0,-1-1 0,0 1-1,0 0 1,0 0 0,0 0 0,1 0-1,-1 0 1,0 0 0,0 0 0,0-1-1,0 1 1,0 0 0,0 0-1,0 0 1,1 0 0,-1 0 0,0-1-1,0 1 1,0 0 0,0 0 0,0-1 23,1 1 0,-1 0 1,0 0-1,1 0 1,-1 0-1,0-1 1,1 1-1,-1 0 0,0 0 1,1 0-1,-1 0 1,0 0-1,1 0 1,-1 0-1,1 0 0,-1 0 1,0 0-1,1 0 1,-1 0-1,1 0 1,0 0-1,10 2 39,-11-2-38,6 0 1,-1 1 1,0 0-1,0 0 0,0 1 0,0-1 0,0 1 1,6 3-1,-9-4-22,-1 0 1,0 0 0,0 0 0,0 0-1,0 0 1,0 0 0,0 0 0,0 0-1,0 0 1,-1 0 0,1 0 0,0 0-1,-1 1 1,1-1 0,0 3 0,1 0 74,0 1 1,0-1 0,1 0 0,5 8-1,27 28 233,-22-26-31,16 24-1,-24-31-256,-1 0-1,0 1 1,-1-1 0,5 15-1,10 32 155,30 57 0,-40-93-125,36 67 301,-43-82-387,1 0 0,-1 1 0,0-1 1,0 1-1,1 6 0,1 3 1,14 60 25,-8-27 17,31 83 0,-36-118 17,0-1 1,-1 1 0,0 0-1,-1-1 1,0 1 0,0 22-1,-2-20-41,0 6-8,0 0 0,2 0 0,5 28-1,-4-37 9,-1 0-1,-1 0 1,1 0-1,-2 1 0,1-1 1,-2 0-1,1 0 1,-1 1-1,-4 14 0,-7 1 36,12-26-56,-1 1-1,1-1 0,0 1 1,0-1-1,0 0 0,0 1 0,0-1 1,-1 1-1,1-1 0,0 0 1,0 1-1,0-1 0,-1 0 0,1 1 1,0-1-1,-1 0 0,1 0 1,0 1-1,-1-1 0,1 0 1,0 0-1,-1 1 0,1-1 0,-1 0 1,1 0-1,0 0 0,-1 0 1,1 0-1,-1 0 0,1 1 0,-1-1 1,1 0-1,-1 0 0,0 1 0,0 0-1,0 0 0,0 1 1,1-1-1,-1 1 1,0-1-1,1 1 0,-1 1 1,0 0 1,-1 2 2,0-1-1,-1 1 1,0-1 0,1 0 0,-1 0-1,-1 0 1,1 0 0,-1-1 0,1 1 0,-1-1-1,0 0 1,0 0 0,-1 0 0,-6 4-1,5-4-5,1 0 0,-7 5 0,-30 26 0,23-18 2,13-11 0,0 0 1,0 0-1,-1-1 0,0 1 0,0-1 1,-10 4-1,12-6 0,3-2-2,0 1 1,1 0-1,-1-1 1,0 1-1,1 0 1,-1 0-1,1 0 1,-3 2-1,1-1 1,-1 1 0,0-1 0,1 0-1,-1 0 1,0-1 0,0 1-1,0-1 1,-8 2 0,-4 2 2,-12 7 17,22-9-10,-1 0 1,1 0 0,-1-1-1,0 1 1,1-1 0,-13 1-1,-14-1-2,21-2-6,1 0-1,-1 1 1,0 0 0,-13 4-1,-11 8 6,-36 16 0,65-26-1,3-2 7,-1 0 0,1 0 0,0 0 0,0-1 0,0 1 0,0-1 0,-6-1 0,-13 2 31,3 5-44,3 1 1,5-2 3,-19 5 1,21-7 7,-1-1 1,0-1-1,-16 1 1,-10 1 7,-18 9 19,52-11-30,-1-1-1,1 1 0,0-1 1,-1 0-1,1 1 1,0-2-1,-1 1 0,-5-1 1,-1-1 9,-14-5 1,12 3-12,6 2-3,-1 1-1,0-1 1,1 1-1,-13-1 1,10 2 18,0-1 1,-18-3-1,17 2 1,0 0 0,-19-1 0,28 3-23,-25 0 1,-41 5 0,61-4 10,0 0-1,1 0 1,-1-1-1,0 1 1,0-2 0,1 1-1,-1 0 1,0-1-1,1 0 1,-1 0-1,-9-4 1,10 3-10,0 0 1,-1 1-1,1-1 0,-1 1 1,0 0-1,1 1 0,-1-1 1,0 1-1,1 0 0,-8 1 1,-19 0 36,21-2-17,-15 3 0,-1 2-19,7-1 5,-30 0 0,46-3-7,0 0 0,-1-1 0,1 0 0,0 0 0,0 0 0,-7-3 0,6 2 0,0 0 0,-9-2 0,6 3-2,1 0 1,0 1-1,-1 0 1,1 0-1,0 0 1,0 1-1,-1 0 1,1 1-1,-13 3 1,8-2 11,1 0-1,0-1 1,-23 1-1,-15 2-2,25-1-11,1 1-1,-1 1 0,1 1 1,0 1-1,-21 11 0,33-15 33,0 0 0,0 0 0,0-1 0,-1-1 0,1 0 0,-19 1 0,24-2-10,-14 1 4,1 2 1,-23 6-1,-36 16-36,69-23 18,-1 0 1,0 0-1,-1 0 1,1-1 0,-1 0 0,0 0-1,0-2 1,1 1 0,-1-1-1,0 0 1,0-1 0,1-1 0,-1 1-1,0-1 1,-16-6 0,20 5-5,1 1 0,-1 0 0,0 0 0,-1 0 0,1 1 0,0 0 0,0 1 0,-1-1 0,-13 2 0,-34 4 8,43-2 10,-1-2 0,1 0-1,-1 0 1,1-1 0,-1-1 0,1 0 0,-1 0 0,-21-6 0,27 5-8,-2-1-6,-1 0-1,0 1 1,-1 1 0,-14-2-1,-8 5-18,-49 8 0,27-3 26,32-4 35,0-2 0,0 0-1,0-1 1,-36-5-1,47 3-44,-129-15 0,-71 9 24,182 5-11,0-1 0,-35-9-1,34 6-14,-55-6 0,-11 11 1,29 1 0,-134 5-7,73-3 0,88-3-2,-73 7 1,96-2 8,0-1 0,0-1 0,0-1 0,0 0 0,0-1 0,-20-4 0,17 0 4,-8-1-4,0 1 1,-41-3-1,-47 12-12,84-1 12,1-2-1,-64-4 1,43-6 7,-24-2-11,62 10-1,1 1-1,0 0 1,-21 2-1,-96 10 3,114-11 9,0-2 0,0 0 0,0-1 0,0 0 0,-27-8-1,-26-13-9,-7-3-7,60 21 8,0 1 1,-30-3 0,-16 5 3,-7 0 1,61 1-1,0 0-1,0-1 1,0 0-1,0-1 1,-12-4-1,5-1 1,-17-11 0,-11-6-1,12 12 0,-2 1 0,-45-11 0,61 19 0,8 1-5,0-1 0,0 0 0,0 0 0,1 0 0,-1-1 0,1-1 0,1 0 0,-1 0 0,1 0 0,0-1 0,0 0 0,1-1-1,0 1 1,1-1 0,-1-1 0,-7-14 0,-13-28-21,-21-61-1,45 104 16,0 0-1,1 0 1,0 0 0,0-1-1,1 1 1,0 0-1,1-1 1,-1 1 0,2-1-1,-1 1 1,2-1-1,2-13 1,12-35-13,3 1-1,2 1 1,2 0 0,60-98 0,-74 141 19,0-1 0,1 1 0,1 0 0,0 1 1,0 1-1,1-1 0,1 2 0,0-1 0,21-10 1,171-90-22,-8 16 12,-153 78 9,0 1 0,80-16 0,-5 10 3,80-16 35,65-11 43,-188 38-66,110-1 1,-78 11 60,59-7-9,-115 2-38,0-2-1,61-17 0,21-8 5,-86 24 16,93-3 0,-37 10 48,160-23 0,-55-2-15,-128 19-64,-36 4-7,68-3 3,133-7 22,-190 10-25,29-3 4,-24-3-2,37 4 0,-66 4-8,3 1 0,50 5 0,35 12 3,4 1 2,-90-15-2,55-2 1,94-21 6,-40 3 0,-111 14-6,0 3 0,48 3 0,-27 3-1,83 6 19,-89-10-14,31-1 7,-63-1-13,0-1 1,-1 2 0,1 0 0,0 0-1,0 2 1,-1-1 0,1 2 0,-1 0 0,0 1-1,0 0 1,15 8 0,-23-10 1,0 0 1,12 4 0,-16-6-2,1 0-1,-1-1 1,1 1 0,-1-1 0,1 0 0,0 0 0,-1 0 0,1 0-1,0 0 1,4-1 0,13-6 10,-14 5-4,0 0 0,10-2-1,-14 4-6,0 0 0,0 0 0,0 0 0,-1 0 0,1 0 0,0 0 0,0 0 0,0 0 0,0 1 0,0-1 1,0 1-1,3 1 0,3 1 7,13 4 0,-17-6-7,1 1-1,-1-1 1,1 1 0,-1 0-1,1 0 1,-1 0 0,0 0-1,5 5 1,6 5 5,-9-8-5,-1 1 1,9 7 0,8 14-2,-5-6-1,1 0 0,28 23 0,21 6-121,-55-40-425,21 13 1,-32-21 514,-1-1 0,1 0 0,0 1 0,-1-1 0,1 0 0,0 0 0,0 1 0,-1-1 0,1 0 0,0 0 0,1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7T13:16:15.258"/>
    </inkml:context>
    <inkml:brush xml:id="br0">
      <inkml:brushProperty name="width" value="0.10583" units="cm"/>
      <inkml:brushProperty name="height" value="0.10583" units="cm"/>
      <inkml:brushProperty name="color" value="#C00000"/>
    </inkml:brush>
  </inkml:definitions>
  <inkml:trace contextRef="#ctx0" brushRef="#br0">4873 163 2280,'-3'-3'326,"0"0"-1,0 0 1,0 0-1,-1 1 1,1-1 0,-1 1-1,0 0 1,-6-3-1,6 3-391,4 2 116,-1 0 0,1-1 0,-1 1 0,1-1 1,0 1-1,-1 0 0,1-1 0,0 1 0,-1-1 0,1 1 0,0-1 1,0 1-1,0-1 0,-1 1 0,1-1 0,0 1 0,0-1 0,0 1 1,0-1-1,0 1 0,0-1 0,0 0 0,0 1 0,0-1 0,0 1 1,0-2-1,1-1 2962,-1 4-2873,2 9-13,0-1-41,1 0 0,0-1-1,7 17 1,35 58 194,-38-65-184,-1-1 0,-1 2 1,0-1-1,3 27 0,-5-31-38,12 120 1022,-13-119-959,0 0-1,1-1 0,8 24 1,21 43 82,-9-24-148,-20-50-49,0 0 1,1-1 0,4 7 0,-5-9-3,-1 0 0,1-1 0,-1 1 0,0 0 0,-1 0 0,1 0 1,-1 0-1,0 1 0,0-1 0,1 6 0,-1-2 5,0 0 0,-1 0-1,0 0 1,-1-1 0,-2 16 0,-9 7 16,11-22-17,0 0-1,0-1 1,1 1 0,0 9 0,0 2 11,0 11 26,-1 19 61,1-42-79,0 0 0,1 10 0,1 13 29,-13 91 34,7-84-86,3-25 8,-1 0-1,0 0 0,-1 0 0,0 0 1,-6 16-1,3-16 6,4-8-7,0 0 1,0 0-1,-2 7 0,1-4-5,1 1 1,-1-1-1,0 0 0,-1 0 1,0 0-1,0 0 0,0-1 0,-1 1 1,-9 9-1,-21 27 11,27-32-6,0 0-1,-1 0 1,-13 11-1,10-13 8,-1 0 0,0-1 0,-26 12-1,17-9-7,-23 12 16,16-9-2,-1-1-1,-45 13 1,33-14 23,-10 3 4,38-13-40,-1 0 1,0-2 0,-19 0 0,9 0 7,-5 0-10,2-1-4,1 1-1,0 2 1,-33 6-1,35-4 6,0-1 0,0-2 0,-45-1 0,4-1 0,-215 15 16,122 9-29,118-16 2,8-3-4,17-2 11,-24 6-1,12-2 5,-1-1 0,-54 2 0,8-1 1,-73 2 46,145-8-54,-11 0-3,1 0 0,-1 1 0,1 0 0,-27 7 0,17-1-9,-38 6 0,-81 14 53,128-23-20,-15 6 0,-7 2 34,-89 15 50,64-15-83,-183 28 14,228-37-34,-68 13 44,40-8-33,26-4-7,-1 0-1,-30 1 0,-85-1 2,97-4 1,-99-4 46,-36-10-16,141 12-37,2 1 3,17 1 0,-18-2-1,7-2-3,-23-2-1,24 4 0,-50 1 0,56 1 69,0 0-1,-1-2 1,-27-4 0,-48-19 326,62 13-97,-10-2-131,3 3-117,-26-8-20,-18-4-11,72 19-10,-13-6 1,4 1 1,3 2 3,-15-11 0,-8-4 13,9 7-11,15 7-12,-17-6 1,25 12-8,1 0-1,-1 1 1,0-1 0,0 1 0,0 0 0,-9 0 0,-18 3-10,-13-1 8,40-2 7,1 1 0,0-1 0,-1 0 1,1-1-1,0 1 0,-8-4 0,10 3-1,0 1 0,-1 0 0,1 0 0,0 1 0,0-1 0,-1 1 0,1-1 0,-5 1 0,-4-6-17,-13 1 28,16 3-1,-1 0 0,0 0 0,-13-6 0,-20-11 15,35 15-13,0 0 1,0-1 0,-8-6-1,0 0 3,0 1-6,1-1-1,0 0 0,-13-13 0,22 18 0,0-1 0,1 1-1,0-1 1,0-1 0,0 1-1,1 0 1,0-1-1,-5-13 1,-53-127 355,57 136-365,0 0 1,1 0-1,1-1 0,0 1 0,0-1 0,2 1 0,-1-17 1,-5-54 0,4 48 7,1 0 1,3-47-1,1 60-3,-2 13-10,0 0 0,2 0 0,-1 0 1,1 0-1,0 0 0,6-14 0,2-3 22,9-30-1,8-22-23,-15 53-2,0-1 0,2 1 1,0 1-1,30-36 0,3-6 10,-11 15 0,6-4-7,21-25-10,-51 62 13,1 2 0,0 0 0,20-18 0,-9 12 3,-7 6-3,1 1 0,1 0 0,37-21 0,-7 11-16,99-37 0,31 13-2,-142 39 21,136-30-15,-133 32 10,1 1-1,48-2 1,83 7-25,-126 2 27,45-2-3,57 1 4,-76 6 3,77 0 0,-139-5 0,34-2 0,-1 2 0,52 6 0,66 9-6,34-16 10,-47-1 3,2 12-4,-110-4-2,34 4 2,83 1 0,-60-13 3,36 0-1,-116 3-2,-1 1-1,32 7 1,29 13 7,-45-11-7,45 7 0,117-1 92,-46-7-46,62 6 48,-188-16-55,3-1-7,0 2-1,0 1 1,27 5-1,-7 0-20,-25-4 35,37 10 0,-54-12-38,-1 0 0,1-1 0,0 0 0,-1 1 0,1-1 0,4-1 0,11 2 88,-2 1-73,16 0-1,-5 0-10,-8 0-9,-9-1 1,1 0 0,-1-1 0,1 0 0,11-2 0,-7 0 75,0 0 0,29-10-1,-36 11 12,0-1 0,0 2 0,0-1-1,0 1 1,12 1 0,1-1-63,-11 1 6,-1 0 0,1 0 0,9 3 0,-18-4-49,0 1-126,1-1-1,0 0 0,-1 1 1,1-1-1,-1 0 0,1 0 0,0 0 1,-1 0-1,1 0 0,2 0 1,-3-2-458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7T13:16:15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1 952,'0'0'288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7T13:19:48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1000 373 3465,'3'-17'3157,"-2"16"-3039,-1 0 0,0 0 0,-1 1 0,1-1 0,0 0 1,0 0-1,0 0 0,0 0 0,-1 0 0,1 1 0,0-1 1,-1 0-1,1 0 0,-1 0 0,1 1 0,-1-1 0,0-1 1,0 2 123,1-1-131,-1 0 0,0 0 0,1 1 0,-1-1 0,0 0 1,0 1-1,1-1 0,-1 0 0,0 1 0,0-1 0,0 1 0,0-1 1,0 1-1,0 0 0,0 0 0,0-1 0,0 1 0,0 0 0,0 0 1,0 0-1,-1 0 0,-1-1-22,1 1 0,-1-1 0,1 0 0,-1 0 0,1 0 0,-1 0 0,1 0 0,-3-3 0,-2 1-10,-6-5-28,7 4-41,-1 0 0,-1 1-1,1 0 1,0 0 0,-15-3-1,-26-4-7,45 10-2,0 0 0,1 0 0,-1 0 0,0 0 0,0 0 0,0 1 0,0-1 0,0 1 0,0 0 0,-4 2 0,-6 1 0,2-3 0,-1 1 1,0-2 0,-15 0 0,16-1 0,1 1 0,0 0 0,0 1 0,-20 4 0,19-2-1,0 1 0,0 0 0,0 1 0,1 0 0,-1 1 0,-11 9 0,0 0-3,-46 23 1,50-29 1,-1 1 0,1 1 0,0 0 0,-20 19 0,-80 91-53,110-111 54,-29 37-5,33-40 3,0-1 0,1 1 0,-1 0 0,1 1 1,-3 11-1,-3 25-17,-6 76 0,12-90 17,0-4 6,-2-1 0,-1 0 1,-13 34-1,-4 13 3,13-34-7,0-3 0,-9 58 0,16-64 2,1-4 3,-1 1-1,-11 39 1,9-48-5,1 0 0,0 0 0,1 1 0,1-1 0,1 21 0,-3 45 7,2-42-15,2 43 1,1-79 7,-1-1 1,0 0 0,0-1 0,1 1 0,-1 0 0,1-1 0,0 1 1,0-1-1,0 1 0,0-1 0,1 1 0,0-1 0,-1 0 0,4 5 1,2-1-2,0 0 1,8 7 0,12 11 15,-17-15 4,0 0 0,0-1 0,1 0 0,0-1-1,1 0 1,0-1 0,0 0 0,13 5 0,-2-3 12,0-1 1,0-1 0,44 7 0,17-1 11,261 45 214,-169-13-208,-146-36-49,17 5 10,-4-1 51,46 8 0,95-1 157,-117-14-206,-20-2-7,-15-2-1,53 10 0,32 23 21,12 2 177,-84-29-49,0-2-1,58 0 0,-68-4-131,0 1 0,36 9 0,66 23 0,-106-28 6,0 0-1,32 1 1,64 0 43,-73-5-60,56-1-6,59-10 32,-143 7-18,-1 2-1,43 5 1,49 15 11,-59-10-21,-20-2-3,-25-6 27,0 0 1,0 0 0,0-1-1,0-1 1,19-1 0,-1-3 78,31-9 1,-33 5-25,40-2 0,-47 6-85,-8-4 12,-5 6-1,17-1 1,1 0 12,24 0 23,-40 2-39,-1 0 0,0-1 0,1 0 0,-1-1 0,10-3 0,93-35 56,-43 13-42,-49 20-16,26-10 34,-16 3 46,1 1 1,58-16 0,-9 10-22,-63 14-52,-1-2 0,25-11 0,-28 11-13,36-19 88,69-46 0,-73 44-84,-11 6-6,-23 14 0,2-1 1,0-1 0,24-22 0,-32 26-1,3-2 1,-1-1-1,0 0 1,11-17 0,0-6 6,-6 10 5,27-37-1,-30 46-10,39-50-27,-43 53 27,0 0 1,-1 0-1,0 0 0,-1-1 1,4-11-1,-5 10 0,2 1 0,-1 0 0,1 1 0,7-11 0,29-38-3,2 3 1,-41 53 1,1 1-1,-2-1 1,1 0-1,0 0 1,-1 0-1,1 0 1,-1 0-1,0 0 1,2-5-1,-2 1-1,0 1-1,-1 0 1,0-13-1,0 11-3,1 0 0,-1 1 0,2-1 0,-1 0 0,1 1 0,3-11 0,2-5-4,5-9 6,-10 26 3,1 0-1,-1 0 0,0 0 0,-1 0 0,1-1 0,-1 1 1,0-10-1,0-8-2,0 11-5,-2-15 1,1 24 9,-1 0-1,0 1 0,0-1 0,0 0 0,0 1 1,-1-1-1,0 1 0,-2-5 0,2 5 1,0 0-1,1 0 1,-1 0-1,1-1 1,0 1-1,0 0 0,0-1 1,-1-6-1,1-33 7,0 24-8,-4-39 0,-12-5-14,15 53 10,-1 0 0,-1 1 0,-5-14 0,-4-7 2,-4-10 2,9 23 0,1-1 0,-6-22 0,0-31 7,0-4-6,11 66 3,-1-1 1,0 1-1,-1 0 0,0 0 0,-9-14 1,4 9 6,-2 1-1,-17-19 1,-29-20 11,50 45-22,-1 2-1,-1-1 0,1 1 1,-17-7-1,-37-12-13,42 18 1,0 1-1,0 1 1,-37-4-1,-61 8-25,76 3 31,-34 0 3,61-3 10,1 0 1,0-2-1,-19-3 1,-46-17 48,-28-5-9,40 15-63,-78-3 0,74 10 17,0-4 0,-85-22 0,117 22-12,-1 1 0,1 2 0,-1 2 1,-1 2-1,-66 4 0,35 6-73,-70 4-74,101-13 148,0-1-1,-73-14 1,-73-11 16,-2 14-7,55 4 3,-98-3 2,177 11 5,0-3 1,-76-15-1,116 16-4,-156-26-2,147 27-7,-1 0 0,1 2 0,0 1 0,-1 1 0,-23 5 0,-41 16-2,56-14 18,0-1 1,-41 5-1,56-12-11,1 1 1,-1 1-1,1 1 0,0 0 0,0 1 0,-22 10 1,-8 10 1,19-10 54,-37 14 1,45-21-20,-1-1 1,0-1 0,-1-2-1,1 0 1,-32 2 0,49-6-37,-13 1 2,-16 2-1,29-2-3,-1-1-1,1 1 0,0 1 0,-1-1 0,1 1 0,0 0 0,0 0 0,-7 4 0,1 0-18,8-5 19,1 0 0,0-1 0,-1 1 0,1 0 0,0 0 0,-1 0 0,1 0 0,-2 3 0,3-4 1,0 1 0,-1-1 0,1 0 0,-1 1 0,1-1 0,-1 0 0,0 1 0,1-1 0,-1 0 0,1 1 0,-1-1 0,1 0 0,-1 0 0,0 0 0,1 0 0,-1 1 0,0-1 0,1 0 0,-2 0 0,-3-2-3833,4 1 2543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7T13:19:57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79 560,'-2'-3'362,"0"1"1,-1 0-1,1 1 0,-1-1 0,0 0 1,1 1-1,-4-2 0,-2 0 1276,8 2-1451,-1 1 0,0-1 0,0 1 0,0-1 0,0 1-1,0 0 1,0 0 0,0-1 0,0 1 0,0 0 0,-1 0 0,1 0-177,1 1 0,-1-1 0,1 0 1,0 1-1,-1-1 0,1 0 0,0 1 0,-1-1 1,1 0-1,0 1 0,-1-1 0,1 1 0,0-1 1,0 1-1,0-1 0,-1 1 0,1-1 0,0 1 1,0-1-1,0 1 0,-3 12 46,3-12-38,-2 16 206,0 1 0,2 31 0,0-42-68,1 0-1,2 10 1,-1 0 157,-2 26 52,-3 0 0,-12 61 0,3-22-298,4 62 6,2-26 31,6-109-76,0 0 0,0 0 0,0 0 0,1 0-1,1 0 1,0-1 0,5 18 0,-6-21-14,0 1 0,0-1 0,-1 1 0,1-1 0,-1 1 0,0 0 0,-1-1 0,0 1 0,-1 5 0,0 9 7,1-11-8,0 0 0,1 0-1,1 15 1,0-5 99,0-1-1,-4 37 1,2-50-86,2-1 0,-1 0 1,0 1-1,1-1 0,0 0 1,2 7-1,-2-7-8,0 0-1,0 0 1,0 0-1,0 0 1,-1 0-1,0 7 0,-7 9 26,7-14-41,0-1 0,-1 0 0,2 0 0,-1 1 0,1-1 0,-1 0 0,1 0 0,4 9 0,-3-4 1,3 14 0,-4-18 0,0 1-1,1-1 1,0 1-1,0-1 1,0 0-1,1 1 1,0-1-1,0 0 1,7 9-1,-8-13 0,0 1-1,-1 0 0,1 0 0,0 0 1,-1 0-1,0 0 0,0 1 0,0-1 1,0 0-1,0 1 0,-1-1 0,1 0 1,-1 7-1,0-1 1,1-1 0,0 0 0,0 1 0,0-1 0,1 0 0,1 0 0,-1 0 0,1 0 0,1 0 0,5 9 0,-1 2-2,-5-12 0,1 0 0,-1 0 0,9 11 0,-7-11 1,0 1 0,0 0 0,0 0 0,-1 0 0,0 0 0,-1 1 0,5 17 0,-6-18 0,1 0 0,0 0 0,0-1-1,0 1 1,8 11 0,26 33 7,-5-8-3,-18-21 2,37 53 0,-1 5 3,-37-57 6,2-1 0,21 27-1,-27-39 7,1 0 1,0-1-1,1 0 0,0 0 0,23 14 0,-27-21 14,0 1-1,1-1 1,-1 0 0,11 2 0,5 2 46,26 13 16,-31-12-61,0-1 0,1 0 0,0-2 0,24 5 0,-21-8 152,-1-1 1,0-1-1,39-5 1,65-18 250,-100 18-424,0 1 0,26-1 0,-39 4-10,0 1-1,1 1 0,-1 0 0,0 1 1,0 0-1,18 6 0,-7-2 20,-1 0 1,1-2-1,0 0 0,36 0 1,56 6 7,-103-9-20,0 1 0,0-1-1,0 2 1,0 0 0,-1 0 0,1 1 0,-1 1-1,0 0 1,12 7 0,-19-10 38,-1 0 1,1 0-1,0-1 0,0 1 0,0-1 1,0 0-1,0 0 0,0 0 0,0-1 1,5 1-1,4-1 53,23-3 0,-5 0-101,-3 2 7,-6-1 8,1 2 1,40 4-1,-54-2 22,0-2 0,-1 1 0,1-1 0,-1-1 1,14-1-1,40-13 266,-41 9-215,27-3-1,-6 5-65,67 4-1,-13 1 15,18-8-15,65-6-16,-65 1 48,-80 7-53,47 2 1,36 6 23,-8 0 37,24 2-38,-26 1-15,-76-6-10,51 1 1,53 2 19,-30-1-10,129 10 19,-184-8-14,1-3 0,73-8 0,29-7 0,-112 12-16,49 3 0,-19 1 11,301-13 356,-320 8-383,111 5 86,-53 1-45,13 1-3,-97-3-12,-10-1-2,0-1 1,26-4 0,9-1 5,-32 6-12,0-2 0,1-1 1,18-4-1,-6-2 14,39-17 0,-26 9 36,-26 8 2,4-2 29,2 3-8,20-6-7,-37 11-65,0 1 1,0-2-1,0 1 1,-1-1-1,1 0 1,-1 0-1,0-1 1,11-10-1,5-2 26,-17 13-13,1 0 1,11-4-1,-11 5-9,-1-1 0,13-7 1,-6 0-8,-10 9 0,-1 0 0,1-1 0,-1 1 0,1 1 0,0-1 0,0 0 0,6-2 0,28-5 6,-37 9-5,0 0 0,1 0 0,-1 0 0,1-1 0,-1 1-1,1 0 1,-1 0 0,0 0 0,1 0 0,-1-1 0,1 1 0,-1 0-1,0 0 1,1-1 0,-1 1 0,0 0 0,1-1 0,-1 1 0,0 0-1,0-1 1,1 1 0,-1 0 0,0-1 0,0 1 0,0-1 0,1 1-1,-1-1 1,0 0-1,1 0 1,-1 1-1,1-1 0,-1 1 0,0-1 0,1 1 0,0-1 0,-1 1 0,1-1 0,-1 1 0,1 0 1,-1-1-1,1 1 0,0 0 0,-1-1 0,2 1 0,2-2 1,23-12 4,24-15-3,-48 28-2,0-1 0,0-1 0,0 1 0,0 0 0,-1-1 0,1 1 0,-1-1 0,1 0 0,2-4 0,-5 6 0,1 0 0,-1 0 0,1 0 0,-1 0 0,1 0 0,-1 0 0,0 0 0,1 0 0,-1 0 0,0 0 0,0 0 0,0-1 0,0 1-1,0 0 1,0 0 0,0 0 0,-1-1 0,1 1 2,0 0 0,0 0 0,0-1 0,-1 1 0,1 0 0,1 0 0,-1 0-1,0 0 1,0 0 0,0 0 0,0 0 0,1 0 0,-1 0 0,1-1 0,2-4 97,-1 1 0,4-9 0,-3 6-91,1 0-1,4-9 1,18-30 2,-23 41-9,0 0 0,0 0-1,8-10 1,-9 15-1,12-25 16,-10 20-5,-1 0-1,0 0 1,0-1-1,0 1 1,2-10-1,7-19 47,-4 18-31,5-10 1,10-32 0,-11 29-23,-7 17-3,3-14 1,8-32 8,-11 39 105,6-37 0,-6 23-55,4-16-46,2-55 0,-12 64-7,0 31-3,0 0 0,1 0 0,2-20 0,5-3 1,-3 13-3,4-37 0,-8 21 0,-1 23-1,1-1 1,1 1-1,2-16 1,0 13-3,-1 0-1,-1-1 1,0 1 0,-1-1-1,-4-28 1,3 37-6,0 1 1,-1-1 0,0 1-1,-3-8 1,1 11 9,3 4-3,1 0 1,0-1-1,-1 1 0,1 0 1,-1-1-1,1 1 0,0 0 1,0-1-1,-1 1 0,1-1 1,0 1-1,0-1 0,-1 1 1,1-1-1,-3-13-1,0 4-3,-5-15-1,-11-20-8,18 43 12,0 1 0,0-1-1,0 0 1,0 1 0,0-1 0,0 1-1,-1-1 1,1 1 0,0 0-1,-1 0 1,1 0 0,-1-1 0,0 1-1,-2-1 1,1 0-4,-2-1 0,0 0 1,1-1-1,-6-5 0,-4-5 0,10 11 5,-3-3 2,-1 0 0,-12-7 1,3 2 4,11 7-7,1 0 0,-1 1 0,0 0 0,0 0 0,-9-3-1,-31-3-22,9 3 0,26 3 21,1 0 0,-1-1-1,1 0 1,0 0 0,1-1 0,-1 0 0,1-1 0,0 0 0,0-1 0,1 0 0,-12-12-1,10 10-3,0 1-1,0 1 0,0-1 0,-1 1 0,-11-5 0,-17-11-69,16 10 49,16 9 21,1 1 1,-1-1-1,-7-7 1,-12-13 5,11 10 0,-24-18 0,32 27-10,0 0-1,0 1 1,-1 0 0,0 1-1,0-1 1,0 1 0,0 1 0,0 0-1,-15-2 1,18 3-2,0 0-1,-1 0 1,-5-3 0,-9-2-3,-5-1 15,-24-4-7,44 10 2,0 1-1,0 0 1,0 0 0,0 0 0,0 0-1,0 1 1,-8 1 0,5 1-5,6-2 9,0-1 1,0 1-1,1-1 0,-1 0 0,0 1 0,0-1 1,-1 0-1,-5 0-4,1 0 1,0 0-1,-1 1 1,1 0-1,0 0 1,0 1-1,0 0 1,0 0-1,0 1 1,-13 6-1,-21 12-32,-11 1 36,26-10 1,15-7-1,-18 10 0,12-5-10,1 2 1,0 0-1,1 0 0,-18 20 0,-65 85-29,94-111 36,0 1-1,1-1 1,-1 1 0,1 0 0,1 0 0,-3 7 0,-8 45-37,8-33 29,-42 154-18,20-95 36,18-52-10,2 0-1,-6 62 0,11-80 5,1 2-2,0-9-2,0 1 1,0 0-1,-4 13 1,1-7 1,0 0 1,1 0 0,1 0-1,0 1 1,1 22 0,1-27 1,-1 0 0,0 0 0,-1-1 0,-3 15 0,-19 40 0,22-59 0,-1 0 0,0-1 0,0 0 0,-1 0 0,0 0 1,0 0-1,0 0 0,-5 4 0,0-1 2,0-1 0,-1 0 0,-14 7 0,23-13-1,-1 0-1,1 0 1,0 0-1,-1 0 1,1 0 0,0 0-1,0 0 1,-1 0-1,1 0 1,0 1 0,0-1-1,0 0 1,1 1-1,-1-1 1,0 1 0,0-1-1,0 3 1,-3 5 3,-7 6 2,5-4-4,6-9-2,-1 0 0,0 0 0,0 0 0,0 0 0,0-1 0,-1 1 0,1 0 0,0-1 0,-1 1 0,-1 1 0,-5 4 0,1 0 1,-11 13-1,14-14 1,-1 0 0,0-1-1,0 1 1,-1-1-1,1-1 1,-1 1 0,-9 5-1,-32 9 3,32-14 5,1 0-1,-26 15 1,31-14-6,-1 0 0,1-1 0,-15 5 0,-30 10-9,-7 0 6,43-14 1,1 1 0,-19 10 0,18-8 0,-29 10 0,-14-3 2,27-7 1,-44 18 0,61-20-9,0-1 1,-1 0 0,0-2-1,-36 6 1,-218-3-721,200-7 249,68 0 471,0 0 0,-1 0-1,1 0 1,-1-1 0,1 0 0,0 0 0,0 0 0,-1 0-1,1-1 1,0 1 0,0-1 0,0 0 0,1 0-1,-1-1 1,0 1 0,-4-5 0,-19-23 11,20 22-6,0 0 0,0 0 0,-1 1 0,0 0 1,-13-9-1,-2 4 24,15 8 10,1 0-1,-1 0 1,-7-7-1,13 9-20,0 0 0,0 1 0,0-1 0,0 0-1,1-1 1,-1 1 0,0 0 0,1 0 0,0-1-1,0 1 1,0-1 0,0 1 0,0-1 0,-1-3-1,0-12 26,1 12-27,0-1 0,0 0 0,-4-10-1,-3-4 87,-1 0 1,-22-38-1,28 56-81,1 0 0,1 0 0,-1 0 0,0 0 0,1 0 0,-1-1 0,1 1 0,0 0 1,0-1-1,1 1 0,-2-7 0,2 1 11,-2-1-1,0 1 1,0-1-1,-4-11 1,3 14-17,1 0-1,-1 1 0,0 0-1,-6-11 1,-2-2 1,-14-44 18,19 51-22,-27-61 124,29 63-103,1 0 0,0-1 0,0 1 0,1 0 1,0-17-1,1 11-8,2 7-11,-2 0-1,1 1 0,-3-13 1,-1 9-2,0 0 1,0 1-1,-1 0 1,0 0-1,-10-15 1,10 17 0,0 0 1,1 0-1,0-1 1,1 0-1,-3-15 1,3 9-5,1-1 1,1 1-1,1 0 1,0 0-1,3-18 1,0-25-1,-10-52 43,7 109-48,0 0-1,-1 1 0,1-1 0,-1 0 0,1 0 0,-1 1 0,1-1 1,-1 0-1,0 1 0,0-1 0,0 1 0,0-1 0,0 1 1,0-1-1,0 1 0,-3-3 0,1 2 5,0 0 1,1 0-1,-1-1 0,1 1 1,-1-1-1,1 0 0,0 0 0,-2-3 1,-12-29 21,7 18-15,8 14-7,-4-8 1,0 1 1,-10-13 0,12 19-4,0 1 0,0 0 0,0 0 0,0 0 0,-1 0 0,1 1 0,-1-1 1,1 1-1,-8-3 0,-62-30-9,-30-12-15,85 40 22,-1 1-1,1 1 1,-39-6 0,37 8 8,-30-10 1,29 7-1,1-1-3,1 0 0,-28-14 0,-11-6 0,20 13-2,0 2 0,-1 2 0,-57-9 0,5 6-4,-53-6-2,-147-1-24,251 19 17,8-1 2,-1 2 0,1 1 0,-47 8 1,14 1 6,-86 2 0,146-12 4,-196 0 42,89-1-27,68-1-26,-44-8 1,51 5-6,20 3-3,0 2 0,0 0 1,1 1-1,-30 5 0,30-2-9,-31 11-1,33-10 25,-1 0 0,-29 5 0,28-7 2,0 0 0,1 1 0,-1 1 1,-26 12-1,20-7-6,-97 42 4,83-38 25,-49 12-1,73-24-18,-1 0 0,0-1 0,0 0 1,-24-3-1,35 2-68,0 0 1,0 0-1,0 0 1,0 0-1,1-1 1,-1 1-1,0-1 1,0 1-1,0-1 1,-2-1 0,2 0-192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7T13:20:06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5960 32 4001,'40'-15'1416,"-40"15"-1361,1 0-1,-1-1 1,1 1-1,-1 0 1,0 0-1,1-1 1,-1 1 0,1 0-1,-1 0 1,0-1-1,1 1 1,-1 0-1,0-1 1,1 1-1,-1-1 1,1 0-1,-1 1-39,0 0 0,0 0 0,0-1 0,0 1 0,0 0 0,0 0-1,0-1 1,0 1 0,0 0 0,-1 0 0,1-1 0,0 1 0,0 0-1,0 0 1,0-1 0,0 1 0,0 0 0,0 0 0,0 0-1,-1-1 1,1 1 0,-1-1 127,1 1 0,-1-1 0,0 1-1,1-1 1,-1 1 0,0-1 0,1 1 0,-1 0-1,0-1 1,-1 1 0,1 0 21,-1 0-1,0 1 1,1-1 0,-1 1-1,1-1 1,0 1 0,-1 0-1,1 0 1,-1-1 0,1 1 0,0 0-1,-2 2 1,-18 18 184,14-13 189,6-7-448,-1 0-1,1 0 1,-1 0 0,1 0-1,-1 0 1,1 0 0,-1 0-1,0-1 1,1 1 0,-1 0-1,0-1 1,-2 1 0,-24 0 834,23-1-710,-1 0 0,1 0 0,-10 2 0,2 1-130,1-1 0,-22 1-1,-1 0 1,-17 1-34,35-1-44,5-2-3,0 1 1,0-2 0,-13 0-1,-9-3 7,27 1-7,1 1 1,-1 0-1,0 1 1,0 0 0,0 0-1,1 0 1,-1 1-1,-10 2 1,1 1 2,1-1 0,-1 0 0,-20 0 0,-10 1 5,18 0 7,12-2 0,0 0 1,-24 8-1,22-6 1,-1 0-1,0-1 0,-35 1 1,-12 2-11,38-2 2,0-2-1,0-1 0,-44-3 1,48 0-4,-1 0 0,0 1 0,-29 4 0,-64 6 5,89-8-6,0-2 0,-41-5-1,41 2 1,-1 2 0,-34 1-1,36 4-2,12-1 1,1-1-1,-16-1 0,-113-5 7,105 9 0,-2-5 2,26-1-3,0 2 0,0 0 0,-28 4 0,13 3-9,15-3 1,-18 2-1,18-4 3,-1 1 0,1 1 0,-1 0 0,-22 10 0,31-12 0,-1 0 0,1 0 0,-12 2 0,-10 1 0,-20 5 8,33-7-4,-19 5 0,25-6-4,8-2 0,0 0 0,0 1 0,0-1 0,0 1 0,0 0 0,-4 1 0,4-1-1,0 0 0,0-1 0,0 1 0,0-1 0,0 1 0,0-1 0,0 0 0,-4 1 0,3-1 0,0 0-1,-1 0 1,1 1 0,-3 0-1,-5 3 4,1-1-1,0 0 0,-1-1 1,1-1-1,-19 2 0,22-3-2,-1 1 0,0 0 0,1 0 0,-1 1 0,-7 2-1,-37 17-6,39-16 7,-78 35 1,87-37-2,-1 0-1,1 0 0,0 0 1,-1 0-1,-5 8 0,-9 6-12,16-15 17,0 1-1,0 0 0,0 0 1,1 0-1,-1 0 0,1 0 0,0 1 1,-2 3-1,1-2-2,0 0 0,0-1-1,-3 5 1,-22 27 1,-35 57 0,61-89 0,0-2 0,1 0 1,-1 0-1,1 1 0,0-1 1,0 1-1,0-1 0,0 1 1,0 0-1,0-1 0,0 6 1,-2 7 2,-5 15-2,7-27-1,0 0 0,0 1 0,0-1 0,0 5 0,1-4 0,-1-1 0,0 0 0,1 0 0,-1 0 0,-2 5 0,1-4 1,0 2 0,0-1-1,1 0 1,0 0 0,0 0-1,0 1 1,0-1 0,1 0 0,0 1-1,1 5 1,-1 2 0,-1 8 6,1-13-5,0 1 0,0-1-1,2 17 1,0-11 7,-2-13-9,0-1 1,0 1 0,0-1-1,0 1 1,0-1-1,0 1 1,0-1 0,0 1-1,0-1 1,-1 1-1,1-1 1,0 1-1,0-1 1,0 1 0,-1-1-1,1 0 1,0 1-1,-1-1 1,1 1 0,-1-1-1,0 1-12,1 0-28,1 10 34,0 1 0,3 12 0,-2-12 4,0 0 0,0 14 0,2 45 6,-1 0 0,-2-34 0,-2 42 8,-3-57-12,-6 24 0,8-40 6,0 0 0,-1-1-1,1 1 1,-1-1 0,0 0 0,-5 7-1,-6 10 13,13-20-18,-1 0 1,1 0 0,0 0 0,-1 0 0,1-1 0,-1 1-1,1 0 1,-1-1 0,0 1 0,0-1 0,0 0 0,0 1-1,0-1 1,-2 1 0,-24 15 9,-17 18 0,41-32-5,-1 0 0,1-1 0,-1 1 0,0-1 0,0 1 0,-8 1 0,-3 2 5,-2 1-9,15-6 0,0 1 0,0-1 0,0 0 0,0 1 0,0-1 0,-2 3 0,1-1 3,1-1 0,-1 0 0,1 0-1,-1 0 1,0-1 0,0 1 0,0-1 0,-7 2 0,-1-2 24,1 0 0,-12-1 0,12 0-4,1 0-22,1 1 0,-1 0 0,0 1 1,-17 5-1,-36 17-3,-3 1 3,-74 24 4,66-26-6,18-6 2,32-8 3,18-6 1,-1 0 0,0 0 0,0-1-1,0 0 1,0-1 0,-14 2 0,3-2 18,-31 4 0,34-4-23,1 0-1,-1-1 1,-18-3-1,16 2 2,0 0 0,-22 2 0,-35 4 20,-8 0-28,31 3-2,28-3 11,0-2-1,-25 0 1,13-1 1,-57 10 0,45-5-4,38-7 4,1 1 0,0-2-1,0 1 1,0-1 0,0-1 0,-11-2-1,2 0 5,-2 2 11,17 2-17,0 0-1,-1 0 1,1-1-1,0 1 1,0-1-1,0 1 1,-1-1-1,1 0 1,0 0-1,0 1 0,-2-3 1,-6-3-1,7 3 3,-1 1 0,1-1-1,-1 1 1,0 0-1,0 0 1,-7-2 0,8 4-11,-6-2 49,1 0 0,-9-3 0,14 4-23,1 0 1,0 0-1,0 0 0,0 0 1,0-1-1,0 1 0,0 0 1,0-1-1,1 0 0,-1 1 1,0-1-1,-1-3 0,-1 1-2,0-1 1,0 0-1,0 1 0,0 0 0,-1 0 0,0 0 0,1 1 1,-1 0-1,-9-5 0,3 2-1,6 2-5,1 1 0,0-1 0,0 0 0,0 0 0,0 0 0,1 0 0,-6-9 0,1 1 23,1 2-4,2 0-1,-1 0 1,1 0 0,0-1 0,1 1 0,1-1 0,-3-12-1,-14-41 65,-7-23 107,24 68-144,1 1 0,1-1-1,1-31 1,-1-9-20,2-44 6,0 69-20,-5-64-1,4 93-21,-2-14 15,-1 0 0,-1 0 0,0 1 1,-13-32-1,14 39-11,-1 0 0,2 0 1,-1 0-1,2-1 0,-2-17 1,-1-14 2,0 22-2,2 5 15,0 1 0,-2 0 0,0-1 1,-11-27-1,7 24 11,-8-27 0,11 30-29,0 1 0,-2 0 0,1 0 0,-15-21 1,18 32-4,0 0 0,-1 0 0,1 1 0,-1-1 0,0 1 0,0 0 0,0 0 0,0 0 0,-7-2 0,6 2 1,1 0 0,-1 0 0,0 0 0,1 0 0,0-1-1,-8-7 1,6 3 2,0 1 0,-1 0-1,0 0 1,-1 0 0,-16-10-1,18 13-7,0 1 0,0-1 0,-1 2 0,1-1-1,-1 1 1,0 0 0,0 0 0,-14-1 0,-5 2-10,19 1 17,0 0-1,0-1 1,-1 0-1,-13-3 1,2-3 9,-23-12 0,31 14-12,6 3-4,0 0-1,0 0 0,0 1 1,-1-1-1,1 1 1,0 1-1,-10-1 0,-2 1-14,-18 4-1,23-3 14,-21 3 4,-50 2-3,77-5 0,-1-1 0,0 1 0,1 0 0,-1 1 0,0 0 0,1 0 0,0 0 1,0 1-1,-1 0 0,2 0 0,-9 5 0,14-8 6,-7 4 2,0 0 1,0 0 0,0-1 0,-7 3-1,9-5-29,5-1 25,0 0 0,-1 0 0,1 0 0,0 0 1,-1 0-1,1 0 0,0 0 0,-1 0 0,1 0 1,0 1-1,0-1 0,-1 0 0,1 0 0,0 0 1,-1 0-1,1 1 0,0-1 0,0 0 0,0 0 1,-1 1-1,1-1 0,0 0 0,0 1 0,0-1 1,0 0-1,-1 0 0,1 1 0,0-1 0,0 0 1,0 1-1,0-1 0,-21 42-22,-5 4 23,15-27 1,5-10-1,1 1 1,-6 16-1,-10 30-21,15-42 18,0 0 0,0-1 0,-12 18 0,8-16 0,-13 32 0,-39 127-12,59-165 15,1 1 0,0 0 0,0-1 0,1 1 0,1 0 0,-1 0 0,2 0 0,1 14 1,2 17-1,3 20-8,-2-37 5,2 1-1,1-1 1,1-1-1,12 25 1,11 24 11,6 11 2,-33-75-7,1 0 0,-1 0 0,14 12 0,3 6 4,-8-8 1,0 0 0,1-1-1,29 25 1,-11-14 0,29 21-6,-50-41 14,0 0-1,27 10 1,28 6 7,14 7 0,-71-27-18,0 0 1,0 0-1,1-1 0,-1-1 1,1 0-1,19 2 1,139 20-5,-164-23 0,21 4 5,39 16 0,-7-2 2,-29-10-6,49 25 0,-26-11-4,-34-17 9,0 0 0,26 3 0,-24-4 1,10 0 8,-21-4-13,-1 0 1,0 0 0,0 1-1,0 1 1,15 5 0,6 9-4,-23-13 2,0 0 0,0-1 1,1 0-1,-1 0 0,1 0 0,0 0 0,0-1 0,0-1 0,13 3 0,13-3 23,47-3-1,35-11 16,-64 9-35,60 3 0,-17 1-4,16-2 6,24-1 2,-86 3-10,62 8-1,-36 5 3,-54-8 6,-1-2-1,1 0 1,37 0 0,-31-4 0,29-2-5,96 7 1,-103 2-3,67 6 10,-95-11-3,56 1 11,6-9-8,72 0-1,-90 11 6,24 0 17,46-12-21,-107 6-11,28-4 3,25-6 13,37-7 9,-3-1-15,8-3-1,-18 4 7,-88 16-15,77-6-3,-14 2-2,115-17 5,-61 9 6,54-4-4,-129 17 0,0 3 0,0 3 0,74 13 0,-99-13 19,1-1 1,0-2-1,45-5 1,11 0 66,-41 2-64,0-3 0,56-13 0,-80 12-10,39-14-1,-17 3 0,77-25 5,-109 35-15,21-12 1,7-3-2,-26 13 19,-1 0 1,27-20-1,-40 27-13,-1-1 0,1 0 0,0 0 0,-1 0 0,4-5 0,8-8 37,-10 11-34,1 0-1,0 1 0,0-1 0,1 1 0,-1 1 0,7-4 0,-9 6-8,-1 0 0,0 0 0,1-1 0,-1 1 0,0 0 0,1-1 0,-1 1 0,0-1 0,0 0 0,0 0 0,0 0 0,-1 0 0,1 0 1,0 0-1,-1 0 0,0-1 0,1 1 0,-1 0 0,0-1 0,0 1 0,0-1 0,-1 0 0,1 1 0,-1-1 0,1 1 0,-1-5 0,1-8 56,3-13 0,-3 23-46,0 0 1,0 0-1,1 1 1,-1-1-1,1 1 0,5-8 1,-2 5 0,-1 0 1,1-1-1,-1 1 1,-1-1 0,1 1-1,-1-1 1,-1 0 0,3-10-1,-4 12 56,-1-1-1,0 0 0,0 0 1,0 0-1,-1 0 1,0 1-1,0-1 1,-1 0-1,-3-10 0,3 10-38,1 0 0,-1 0 0,1 0-1,1 0 1,-1 0 0,2 0-1,-1 0 1,2-12 0,3-5 16,9-28-1,2-6-17,-12 31-18,1-29-1,-4 28 1,7-28 0,-8 55-10,24-97 0,-18 78-13,0 1 1,-1-1-1,-1 0 1,1-32-1,-3-75 6,1 4-1,-3 116 6,-1 1 0,1 0 0,-1 0 0,-1-1 0,-3-10 0,-15-29-9,9 24 9,10 20-4,0 0-1,0 0 1,-1 0-1,1 0 1,-1 0-1,1 1 1,-1-1-1,0 0 1,1 1-1,-1-1 1,0 1-1,0 0 1,0 0-1,0 0 1,0 0-1,-1 0 1,-3-1-1,1 0-7,1 0 0,-9-5 0,4 0 31,8 6-21,1 0-1,-1 0 1,0 1-1,0-1 1,0 1-1,1-1 1,-1 1-1,0-1 1,0 1-1,0-1 1,0 1-1,0-1 1,0 1-1,0 0 1,0 0-1,0 0 1,0 0-1,0-1 1,-1 1-1,-22 1-127,-7 0-23,10-3-5954,13 1 5176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7T13:20:11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1788 218 3609,'2'-1'451,"2"-1"319,-1 0 0,1 0 0,4-5 0,-7 6-722,-1 1 1,1-1-1,-1 1 0,1-1 0,-1 0 0,1 1 1,-1-1-1,1 0 0,-1 1 0,0-1 0,1 0 0,-1 1 1,0-1-1,0 0 0,1 0 0,-1 0 0,0 1 0,0-1 1,0 0-1,0 0 0,0 0 0,0 1 0,-1-3 0,0-5 89,-2-3 251,1 7 915,-2-1-339,3 4-901,1 1 1,-1 0-1,1 0 0,-1 0 0,1 0 0,-1 0 0,1 0 1,-1 0-1,1 0 0,-1 0 0,1 0 0,-1 1 0,1-1 1,-1 0-1,1 0 0,-1 0 0,0 1 0,-47 21 908,3-3-787,35-14-85,-15 4-1,3-1 12,16-6-64,0 0-1,-1 0 1,1-1 0,-8 2 0,-6 1 133,9-3-18,1 1 1,-19-1-1,0 0 11,-24 4-44,-43 3-18,84-8-91,-1 1 0,1 0 0,0 0 1,0 2-1,0-1 0,0 2 0,0-1 1,-15 8-1,17-6-11,0-1 1,0 0-1,-20 4 0,29-8-7,-2 0 3,-1 1 0,1-1 0,0 1-1,-1 0 1,1 0 0,0 0 0,0 0 0,0 1-1,0-1 1,0 1 0,-5 3 0,6-3-2,0 0 1,-1 0-1,1-1 1,-1 1-1,1-1 1,-1 1-1,0-1 1,1 0-1,-6 2 0,-1-1 5,-17 2 0,17-3 2,-16 5 0,-97 37 143,112-40-145,-57 17 19,52-15-22,1 0 0,-19 10 0,18-9-1,-72 38-2,65-33-4,1 1 0,0 2 1,1 0-1,-20 18 0,-23 27-3,21-18-4,30-30 10,1 0 1,1 1 0,0 0 0,1 0-1,0 1 1,-8 17 0,4 0 0,9-23-1,-1-1 0,-6 7 0,-7 12 0,2 0 1,5-7-2,-11 22 0,-28 68-6,33-74 18,-1-1-1,-37 50 0,0 1-4,47-69-6,1-1 1,0 1 0,2 0 0,-5 18-1,3 0 15,-2 36 0,7-47-11,-3 6 10,3-17-10,-2 14 0,4-21-3,0 0 0,0-1 0,0 1 0,1-1 0,-1 1 0,1 0-1,0-1 1,2 4 0,13 43 17,3 5 12,-16-47-27,1-1 1,0 1-1,0-1 0,10 13 0,53 60 5,-59-69 2,2-1 0,-1 1 0,20 15 0,-20-19-2,0-2 1,0 1-1,0-1 1,0 0-1,1-1 1,11 3-1,58 18 140,-48-17-110,127 29 21,-149-35-56,127 18 117,1-11 83,44-2-56,-123-2-134,74 4 10,-88-7-5,44-6 0,146-1 24,0 19 2,-81-9-17,-16-1-6,-46 2 103,109-7 0,-19-10 47,1 14-131,-132 1-17,63-3-1,-32-10-3,-9 1-4,-36 5-10,225-10 38,-103 14-28,220 11 3,-165 4 59,-170-14-69,83-8 0,-116 5-6,14-2 12,0 0 1,-1-2 0,1 0-1,-1-2 1,23-9 0,-37 11-13,-1 0 0,0 0 1,0-1-1,-1 0 0,1-1 1,9-11-1,-6 7-7,13-11 0,1 3-12,0-2-1,-1-1 0,22-27 1,-37 38 17,0 1 3,-1 0-1,0-1 1,-1 0 0,7-13 0,-7 8 2,-1 1-1,0 0 0,-1-1 0,3-19 1,13-66 96,-18 89-65,9-21-1,-8 22-7,0 1 1,3-14-1,-6 20-20,0 0 0,-1-1 0,0 1 0,0-1 0,0 1 0,0 0 0,-1-1 0,1 1 0,-2-6 0,-4-8 11,2 6 1,1-1 0,0 0 0,-2-20 0,9-23 267,-4 29-91,1 3-41,-4-32 0,2 48-152,-1 0 0,0 0 0,0 0 0,0 0-1,-1 1 1,0-1 0,0 1 0,-5-8 0,-8-7-28,0 1 0,-28-26 0,-7-10 15,42 45 29,0 0 0,1-1 0,-8-14 1,5 6 28,-24-46 60,28 55-107,-1 0 0,0 1 0,-14-15 0,1 5-44,-46-33 1,-30-10 29,76 52 11,0 1 0,-1 1 0,-33-10 0,-67-14-43,114 32 44,-63-14 11,-60-17 138,-46-41-109,112 44-39,-90-27 0,56 30 0,56 13 0,-17-6 0,-75-37 0,91 34 0,-37-18 0,66 35 0,0 0 0,-1 1 0,-25-5 0,27 8-7,-1 1 0,1 1 0,-25 2 0,-3 0-5,27-2 9,-150 5 14,133-3-2,-63 8 14,60-7-17,-52-2 0,42-2 6,18 1-6,1-2 0,0-1 0,0-1-1,0-1 1,0-1 0,1-1 0,-29-12 0,45 15-11,0 1 1,0 0-1,0 1 1,-1 0-1,1 1 1,-1 0-1,-12 0 1,-3 2-21,-40 8 0,43-6 21,-27 1 0,41-4 5,0 0 0,-1 0 1,1-1-1,0-1 1,-1 1-1,-13-6 1,0 0-795,0 0 0,-1 1 0,0 1 0,0 1 1,-32-1-1,8 4-302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7T09:44:29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1898 67 1776,'-1'-1'6223,"-3"1"-4465,-4 3-2781,6-3 1604,-7 3-474,0 0-1,-13 1 0,-23 3 151,42-7-222,1 0 0,0 1 0,-1-1 0,1 0 0,0-1 0,0 1 0,-1 0 0,1-1 0,0 1 0,-1-1-1,-1-1 1,-3 0 73,-50-18 668,42 14-574,0 0 0,-1 1 0,0 1 1,0 0-1,-24-2 0,23 6-165,2 0-5,0-1 1,1-1-1,-24-4 0,16 0 44,1 1 0,-37-3 0,46 7-62,0 1 0,0 1-1,0 0 1,-1 0 0,1 1 0,-16 5-1,-86 32 14,94-32 9,-1-1-1,0 0 1,0-2 0,-34 4-1,-88-5 150,100-3-182,20 0-4,1 1 0,-1 1 0,0 1 0,1 1 0,-30 10 0,39-10 4,-1 0 0,0 0-1,0-1 1,-23 1 0,30-4 3,-7 0 3,-1 1-1,1 1 0,-22 4 1,32-4-11,-50 15-26,47-14 24,1 1-1,-1-1 1,0 1-1,1 0 1,-9 8 0,4 0-4,-1 0 1,2 0 0,-18 28-1,-4 5-1,-34 36 17,46-56-5,-47 66-25,56-74 11,0 1 0,2 0 0,-13 31 0,-21 102-14,28-91 19,-2 5-4,10-30 0,-7 39-10,13-63 15,0 1 0,1-1 0,0 1 0,2 15 0,4-2-2,0 1 1,2-1-1,1-1 0,16 34 1,-5-16-10,15 17 3,-30-51 12,1-1 1,0 1-1,0-1 1,1-1-1,14 12 1,34 20 4,97 49 0,-140-82 0,0-1 0,0 0 0,1-1 0,23 3 0,-21-4 0,0 1 0,24 8 0,-9 1-3,-16-7 3,0 1-1,0-2 1,27 6 0,59-5 118,-9-1-20,-2 10-94,-50-7 17,54 3-1,-21-9 58,42 2-45,-84 0-29,53 10 0,-18 5 4,29 6 11,-83-22-1,-1-1 1,1 0-1,-1-1 1,1 0-1,-1 0 1,1-1-1,11-3 1,34-13 196,-40 11-153,1 1-1,28-5 1,-25 9-60,0 1 0,0 0-1,-1 2 1,33 6 0,-28-4 3,-1-1 0,39 0 0,43-12 4,33 0-1,-122 8-11,-1 2 1,1 0-1,-1 1 0,21 5 1,-13 1 4,25 4 0,-39-11-3,-1 0 0,1 0 0,-1-1 0,1 0 0,0 0 0,10-3 0,79-22 35,-48 11-20,-44 12-17,-1 1 0,1 0-1,0 0 1,-1 0 0,1 1-1,0 0 1,0 0 0,8 2 0,-2 0 3,1-1-1,-1 0 1,1-1 0,-1 0 0,1-1 0,0-1 0,-1 0 0,14-4-1,-8 2 10,13-5 114,51-6 0,-79 15-112,0 0 0,0 0 0,0-1-1,0 1 1,0-1 0,0 0 0,0 0 0,-1 0-1,1 0 1,0-1 0,-1 1 0,1 0 0,-1-1-1,1 0 1,-1 0 0,0 0 0,0 0 0,2-2 0,2-2 66,-1 1 0,1 0 0,0 0 0,12-7 0,-5 3 4,22-12 4,-25 16-81,-1 0 0,0-1 0,13-10 1,-21 15-8,0 0 1,-1 1-1,1-1 0,0 0 1,-1 0-1,1 0 1,0 0-1,-1 1 1,1-1-1,-1 0 0,0 0 1,1 0-1,-1 0 1,0 0-1,0 0 1,1 0-1,-1 0 0,0 0 1,0 0-1,0 0 1,0 0-1,-1-2 1,1 2 0,0-1 1,0 1-1,0-1 1,0 1-1,1-1 0,-1 1 1,0 0-1,0-1 1,1 1-1,-1-1 1,2-1-1,5-11 1,0 1-1,-1-1 0,7-25 1,-10 30-5,-1 1 0,1 0 0,0 0 0,1 1 0,0-1 0,0 1 0,1-1 0,0 1 0,0 1 0,1-1 0,-1 1 0,1 0 1,1 0-1,-1 0 0,1 1 0,0 0 0,0 1 0,1-1 0,11-4 0,-17 8 4,0 0 1,0 0-1,-1 0 0,1 0 1,0 0-1,-1 0 0,1 0 0,-1-1 1,1 1-1,-1-1 0,0 1 1,0-1-1,2-1 0,9-11 43,16-19 10,-27 31-54,1 0 0,-1 0 1,0 0-1,0 0 0,0 0 0,0 0 1,2-3-1,-1-1 1,-1 3 3,0-1-1,1 1 1,-1 0 0,-1-1 0,1 0-1,0 1 1,-1-1 0,0 1-1,0-6 1,-1-1 14,-5-20 0,4 20-6,-3-19 0,5 4 21,2-27 0,1-24-6,-4 66-26,-1 0 1,0 0-1,-1-1 1,-4-11-1,3 11 2,0-1 0,-2-16 0,3 4 9,2 12-10,0 0-1,-1-1 1,-1 1 0,0 0-1,-8-19 1,-32-45-10,6 14 31,22 30-14,11 23-8,0-1 1,-1 1-1,0 0 0,0 0 1,-12-14-1,12 18 0,1 1 0,-1-1-1,0 1 1,0 0-1,0 0 1,-1 1 0,1 0-1,-1 0 1,-8-3-1,-17-2 0,23 6 2,0 1 1,0-2-1,1 1 1,-1-1 0,1 0-1,-12-7 1,-21-20 36,30 22-37,0 0 1,-1 1-1,0 0 1,0 0 0,-21-8-1,-12 1-1,-51-8-1,37 10 7,-18-13 19,21 6 2,41 15-18,-27-2 1,3 1-13,31 4 4,-1-1 0,1 0 0,-1-1 0,1 1 0,0-1 0,0-1 0,-12-7 0,16 10-5,1-1 0,-1 0 0,0 1-1,0 0 1,1 0 0,-1-1 0,0 2-1,0-1 1,0 0 0,0 1-1,-1-1 1,1 1 0,0 0 0,0 0-1,-5 1 1,2 0-10,0 0 0,0 1 0,0 0 0,0 0 0,1 1 0,-1 0 0,-6 4 0,6-3 11,0-1 0,0 0 0,-1 0 0,-7 3 0,11-5 7,0-1 0,1 1 0,-1-1 0,0 1 0,0-1-1,1 0 1,-1 0 0,0 0 0,0-1 0,1 1 0,-1 0 0,0-1-1,0 0 1,-3-1 0,-7-4 3,-2 1 0,-28-8 0,36 12-16,0 0 0,0 0-1,0 1 1,0-1 0,0 2-1,0-1 1,0 1 0,-10 2-1,11-1 2,1-1 11,0 0-1,1 0 1,-1 0-1,-5 0 1,8-1-2,0 0 0,1 0 1,-1-1-1,0 1 0,0 0 0,1-1 0,-1 1 0,0-1 0,1 0 1,-1 0-1,0 0 0,1 1 0,-1-1 0,-1-2 0,-4-3 2,5 4-8,0 0 1,0 1-1,-1-1 1,1 0-1,-1 1 1,1-1-1,-5-1 0,3 3-9,0-1 0,-1 1 0,1 0 0,0 0 0,-1 0 0,-4 1 0,-29 10 40,36-10-26,0-1-1,1 0 0,-1 1 0,0-1 0,0 0 1,1 0-1,-1 0 0,0 0 0,0 0 1,1 0-1,-1 0 0,0 0 0,0-1 0,1 1 1,-1-1-1,0 0 0,1 1 0,-1-1 0,1 0 1,-3-2-1,2 2-2,1 0-1,-1-1 1,1 1 0,-1 0-1,1 0 1,-1 0 0,0 0 0,1 0-1,-1 0 1,0 1 0,0-1 0,1 1-1,-1-1 1,0 1 0,0-1-1,0 1 1,0 0 0,0 0 0,0 0-1,-2 0 1,3 0 2,0-1 1,0 1-1,-1-1 0,1 0 1,0 0-1,0 1 0,0-1 1,0 0-1,0 0 0,0 0 1,0 0-1,0-1 0,0 0 1,-1 0-3,1 0 0,-1 0 0,0 0 0,1 1 0,-1-1 0,-2-1 0,3 3 2,0-1 0,0 1 0,1 0 0,-1 0 0,0 0 0,0-1 1,1 1-1,-1 0 0,0 0 0,0 0 0,-1 0 0,2 1 0,-1-1 0,1 0 0,-1 0 0,1 0 0,-1 0 1,0 0-1,1 0 0,-1-1 0,1 1 0,-1 0 0,1 0 0,-1 0 0,0 0 0,1-1 1,-1 1-1,1 0 0,-1-1 0,1 1 0,-1 0 0,1-1 0,-1 0 0,0 0-7,0 0 1,0 1-1,-1-1 0,1 0 0,0 0 0,-1 0 0,1 1 0,0-1 0,-1 1 0,1-1 0,0 1 0,-1 0 0,1-1 0,-1 1 0,1 0 0,-1 0 0,1 0 0,-1 0 0,-2 1 0,-3-1-3,1 0 19,5 0 59,10-6-42,-7 6-29,-1-1 0,0 1 0,1-1 0,-1 1 0,0-1 0,1 0 0,-1 0 0,0 0 0,0 0 0,0 0 0,0 0 0,0 0 0,0 0 0,0 0 0,1-2 0,-2 2 2,0 1-2,6-1 10,1 1-8,-4 0-3,0 0 0,0 0 0,-1 0 0,1 0 0,0 0 0,0 1 0,4 1 0,2 0-4,-9-2 6,0 0 0,1 0 1,-1 0-1,1 0 0,-1 1 0,1-1 1,-1 0-1,0 0 0,1 0 0,-1 0 0,1 1 1,-1-1-1,0 0 0,1 0 0,-1 1 1,0-1-1,1 0 0,-1 0 0,0 1 1,1-1-1,-1 0 0,0 1 0,0-1 1,0 1-1,1-1 0,-1 0 0,0 1 0,0-1 1,0 1-1,0-1 0,1 1 0,-1 2 3,1-1-1,-1 0 1,1 0-1,0 1 1,0-1-1,0 0 1,1 0-1,-1 0 1,0 0-1,3 2 0,-2-2 2,-1 1-1,0-1 0,1 0 1,-1 1-1,0-1 0,0 1 1,0-1-1,0 1 0,0-1 0,0 5 1,-1-7 10,0 2-1459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7T14:51:31.640"/>
    </inkml:context>
    <inkml:brush xml:id="br0">
      <inkml:brushProperty name="width" value="0.05" units="cm"/>
      <inkml:brushProperty name="height" value="0.05" units="cm"/>
      <inkml:brushProperty name="color" value="#7030A0"/>
    </inkml:brush>
  </inkml:definitions>
  <inkml:trace contextRef="#ctx0" brushRef="#br0">11613 415 3697,'1'-1'170,"0"0"1,0 0-1,0 1 0,0-1 1,0 0-1,0 0 0,0 1 1,1-1-1,-1 0 0,0 1 1,0 0-1,1-1 0,-1 1 1,3-1-1,4-1 25,-9 1 265,-1 0 1,1 1-1,0-1 0,0 0 1,-1 0-1,1 0 1,0-1-1,-1 0 1,-8-7 69,3 3-316,2 2-2,-1-1 0,-12-5 0,14 8-148,0 0-20,0 0 0,0-1 0,0 1 0,0-1 0,1 0 0,-5-4 0,-41-31 61,44 35-93,0-1 1,0 1-1,-1 0 1,1 1-1,-1 0 1,0-1-1,1 2 1,-1-1-1,0 1 1,0 0-1,0 0 1,0 0-1,-9 1 0,-15-2 15,-117-6 96,141 8-83,0 0 0,0-1-1,0 1 1,0-1 0,0-1 0,0 1 0,0-1-1,1 0 1,-1 0 0,1-1 0,0 0 0,-7-4 0,6 3-3,3 2-16,-1 0 0,1 0 0,0 0 0,-1 0-1,-6-2 1,-23-8 32,22 7 10,-17-4 0,25 8-41,-4-1 59,1 1 0,-1-2-1,-9-3 1,10 2-20,3 2-43,1 1 0,0-1-1,-1 1 1,1 0 0,-1 0 0,1 0-1,-1 0 1,0 0 0,0 0-1,1 1 1,-1-1 0,0 1 0,0 0-1,-4 0 1,-93 15 34,86-11-12,-23 8 0,1 0 31,22-8-61,0-1 0,0-1 1,-16 2-1,21-4-6,1 1 0,-1-1 0,1 1 0,-1 1 0,1 0 0,-1 0 0,-9 5 0,11-5 1,0 1 0,0-1-1,0 0 1,0 0 0,-9 0 0,7-1 0,0 1-1,1 0 1,-11 4 0,6-1-5,7-3 0,-1 1 0,1-1 0,-11 8 0,15-9 0,0 1 0,-1 0 0,0-1 0,1 1 0,-1-1 0,0 0 0,1 0 0,-1 0 0,0 0 0,0-1 0,0 1 0,-3 0 0,3-1 1,-1 0 0,1 0-1,-1 1 1,1-1 0,0 1 0,-1 0-1,1 0 1,-5 3 0,-6 5 0,6-3-1,1-1 0,-1-1 0,0 1 0,-1-1 0,-16 5 0,1 0 4,20-7-3,0-1-1,0 1 1,0-1 0,0 0-1,-1 0 1,1 0 0,-7 0-1,8-1 0,1 1-1,-1 0 1,1-1-1,0 1 0,-1 0 1,1 0-1,0 0 0,-1 1 1,1-1-1,0 0 1,0 1-1,0 0 0,0-1 1,-2 3-1,-46 43 1,41-40-1,7-4 0,-1-1 0,0 0 0,1 0 0,-1 0 0,0 0 0,0-1 0,-5 3 0,-3 1-5,10-4 6,0 0-1,0 0 1,0 0-1,0 1 1,1-1-1,-1 0 1,0 0-1,1 0 1,-1 1-1,1-1 1,-1 0-1,1 1 1,0-1-1,-1 0 1,1 2 0,-4 10-2,3-10 1,-1 0 0,0 0 1,0 0-1,-1 0 0,1 0 0,-6 4 0,6-5 0,0 0-1,0-1 1,0 2 0,0-1-1,0 0 1,0 0-1,1 1 1,-1-1 0,1 1-1,0-1 1,-2 5-1,2 4 0,0-9 1,1 1 0,0-1 0,-1 1 0,1-1 0,-3 5 0,1-2 1,0-2 0,1 1-1,-1-1 1,1 1 0,-2 6 0,2-5 0,0 0 0,-1 0 0,-3 7 0,3-9 1,0 1 0,1-1-1,-1 1 1,1-1 0,0 1 0,0 0 0,0 6 0,-2 33 7,3-42-8,0 0 0,0 0 0,0 0 0,0 0 0,-1 0 0,1 0 0,0 1 1,-1-1-1,1 0 0,-1 0 0,1-1 0,-1 1 0,0 0 0,1 0 0,-1 0 0,-1 1 0,1-1 0,0 0 0,0 0 0,0 0 0,1 0 0,-1 0 0,0 0 0,1 0 0,-1 0 0,1 0 0,-1 0 0,1 0 0,0 0 0,-1 0 0,1 2 0,-2 4 0,2-5 0,-1-1 0,1 1 0,-1 0 0,1 0 0,0-1 0,0 1 0,0 0 0,0 2 0,1 1 0,0-2 0,-1-1 0,0 0 0,0 0 0,1 0 0,-1 1 0,-1-1 0,1 0 0,0 0 0,0 1 0,-2 2 0,-2 6 0,0 0 0,-7 11 0,9-19 0,1 1 0,0 0 0,0 0 0,0-1 0,1 1 0,-1 0 0,1 0 0,0 0 0,0 0 0,1-1 0,-1 1 0,2 5 0,-1 20 0,-3 12-7,2-37 7,0 1 0,0 0 0,0-1 0,0 1-1,1-1 1,2 9 0,0 4 0,-1-9 1,0-1 0,0 0 0,4 10 0,0-1 2,-6-14-3,1-1 0,-1 0 0,0 1 0,0-1 0,0 0 0,-1 1 0,1-1 0,0 0 1,0 0-1,-1 1 0,1-1 0,-1 0 0,1 0 0,-1 1 0,1-1 0,-1 0 0,0 0 0,1 0 0,-1 0 1,0 0-1,-2 2 0,1-1 1,1 0 0,-1 0 0,1 0 0,0 0 0,-2 3 0,3-1 0,-1 1 0,0-1 0,1 1 0,0-1 1,0 0-1,0 1 0,1-1 0,-1 1 0,3 4 0,-1 11 13,-2-19-13,0 0-1,0 0 1,0 0-1,0 0 1,0 0 0,0 0-1,-1 0 1,1 0-1,-1 0 1,1 0 0,0 0-1,-1 0 1,0 0-1,1 0 1,-1-1 0,1 1-1,-1 0 1,0 0-1,0-1 1,0 1 0,1 0-1,-1-1 1,0 1-1,0 0 1,0-1-1,-2 1 1,1 0-1,1 0 0,-1 0 0,0 1 0,1-1 0,-1 0 0,1 1 0,-1-1 0,-1 3 0,1-1 1,1 0 0,-1 1 0,1-1 0,0 0 1,0 1-1,0-1 0,1 0 0,-1 1 0,1 5 0,-1-1 3,1-7-4,-1-1 0,1 1-1,0 0 1,-1 0 0,1 0 0,-1-1 0,1 1 0,-1 0-1,1 0 1,-1-1 0,0 1 0,1-1 0,-1 1 0,0-1 0,0 1-1,1-1 1,-1 1 0,0-1 0,0 1 0,0-1 0,1 0 0,-2 1-1,0-1-2,1 1 0,-1 0 0,1-1 0,0 1 0,-1 0 0,1 0 0,0 0 0,-1 0 0,1 0 0,0 0 0,0 0 0,0 0 0,-1 3 0,-2 5-10,3-7 14,0 0-1,1 0 1,-1 0-1,0 0 1,-1 0-1,1 0 1,-3 3-1,4-5 1,0 0 1,-1 0-1,1 0 0,0 1 0,-1-1 1,1 0-1,0 0 0,-1 0 0,1 0 1,-1 0-1,1 0 0,0 0 1,-1 0-1,1 0 0,0 0 0,-1 0 1,1 0-1,-1 0 0,1 0 0,-1-1 1,1 1-2,-1 0 1,1 0-1,0 0 1,-1 0 0,1 0-1,0 0 1,-1 0-1,1 0 1,-1 0-1,1 0 1,0 0 0,-1 0-1,1 0 1,-1 0-1,1 0 1,0 0-1,-1 0 1,1 1 0,0-1-1,-1 0 1,-4 6-1,1 0 0,0 0 1,-7 12-1,1 1 0,-34 43 4,2-3 0,-2 5-4,17-25 1,23-33 3,0 1-1,-4 8 0,4-7 1,3-7-4,0 0 1,0 1 0,0-1-1,0 0 1,0 0-1,-1 0 1,1 0 0,0 0-1,-1-1 1,1 1-1,0 0 1,-1-1 0,1 1-1,-1-1 1,1 1-1,-1-1 1,0 0 0,-1 1-1,-9 2 5,6 0-5,0 0 0,1 0 1,0 1-1,-9 7 0,-6 5 0,-14 10 7,24-18-4,0 0 0,-13 8 0,-13 4-2,16-7 8,16-10-7,0-1 0,1 1 0,-9 3-1,-12 3 13,-37 8 0,58-16-12,-17 8 7,18-8-7,-1-1 0,0 1 0,0-1 0,0 0 0,-3 0 0,3 0-1,0 0 1,1 0-1,-1 0 1,0 1-1,0-1 1,0 1-1,1-1 1,-4 2-1,-2 1 1,1 0-1,-1-1 0,0 0 0,0-1 0,0 1 0,0-2 0,-13 1 0,-10 1 12,2 1-12,1 1 0,-33 9-1,49-10 4,1 0-1,-1-2 0,-14 2 1,18-2-4,0 0 0,0 1 0,0 0 1,0 1-1,1 0 0,-1 0 0,-8 5 0,7-3 0,0-1 0,0 0 0,0-1 0,-16 4 0,-42 1 9,28-3-3,-21 0-5,4 0 15,-6 3 0,48-6-16,1 0 0,-15 5 0,15-3 3,-26 4 1,-9-5-3,27-3-1,0 2 0,-31 6 0,-84 20 0,67-14 5,12-2-2,47-11-3,-37 8 0,-97 5 0,-37-12 8,101-7 0,19 0 2,45 3-16,-1 1 0,1 0 0,-20 3 0,27-1-2,1 1 0,-17 6 1,3 0 4,-6 0 8,14-3-3,-1 0 1,1-2-1,-1 0 1,-28 2 0,-35-5 18,76 0-20,0-1 0,-1 1 0,1-1 0,0 0 1,0 0-1,-1 0 0,1 0 0,0 0 0,0 0 0,0 0 1,0-1-1,0 1 0,1-1 0,-4-3 0,2 4 1,1-1-1,-1 1 1,0 0-1,-1 0 1,1 0-1,0 0 1,0 1-1,-5-1 1,5 0-1,-55-10 10,9 5-5,36 4-5,-1-1 2,0 1-1,-16 0 0,-39 0-2,47 0 0,18 1 0,0 0 0,0 1 0,0 0 0,-8 0 0,9 0 1,0 0-1,0 0 1,1 0-1,-1 0 1,0-1-1,-3 0 1,-8-2 2,-7-1-2,15 3-1,0-1 0,0 2 0,-8-2 0,9 2-2,-1-1 0,0 0 0,0 0 0,0-1 0,1 1 0,-9-5 0,13 5 2,-1 1 1,0-1 0,1 0 0,0 0 0,-1-1-1,1 1 1,-3-2 0,3 1 4,0 1-1,0 0 0,0 0 1,0 0-1,0 0 1,-1 0-1,1 1 1,-3-3-1,-10 0 13,0-1 0,-20-1 0,22 3 39,-1-1 60,11 2-96,-1 0-1,0 1 1,0-1-1,-5 0 0,-135-3 45,57 2-55,55 2-10,15 0-1,15 0 2,0 0 1,0 1-1,0-1 0,1 0 0,-1 0 0,0 0 0,0 0 1,0 0-1,0-1 0,1 1 0,-1 0 0,0 0 0,0 0 1,0-1-1,1 1 0,-1 0 0,0-1 0,0 1 0,1-1 0,-2 0 1,2 1-1,-1-1 1,0 1 0,1-1-1,-1 1 1,0 0 0,1 0-1,-1-1 1,0 1 0,1 0-1,-1 0 1,0 0 0,1 0-1,-1 0 1,0 0 0,0 0-1,0 0 1,-4 0 1,-18-3-1,-28 2-1,26 1 0,-54-4 42,20 0-12,-16-4-3,60 5 7,1-1 0,-14-5 0,16 5 0,0 0-1,-1 1 1,-19-3-1,-12 5-24,-6 0-2,44 0 1,0 0 0,0 0 0,0 0 0,0-1 0,1 0 0,-8-3 0,10 4-6,0-1 0,0 1 0,0 0 0,-1 1 1,1-1-1,0 0 0,0 1 0,-1 0 0,1 0 0,-7 0 0,-1 2 154,-20 5 1,27-6-108,-17 6 111,-24 13-34,10-2 97,-23 3 280,-4 0-80,54-17-399,-1 0-1,1 0 1,0 1-1,-14 11 1,16-10-15,2-3 8,1 1-1,-1-1 0,-1 0 0,1 0 1,0 0-1,-1 0 0,1-1 0,-1 0 1,-8 3-1,-24 7 349,8-10-103,3 2-244,-1-1 0,-48 0 0,68-3-16,0-1 1,0 1-1,0-1 0,0-1 0,-7-1 0,-4-2 11,11 3-10,-10-2-2,1 1 0,-1 1 1,-19-1-1,-98 8-7,124-5 10,0-1-1,0-1 1,1 0-1,-1 0 0,-11-5 1,6 2-4,-18-3 1,17 5-15,-26-1 1,35 4 9,-1 1 0,1-1 0,0 1 1,0 0-1,0 1 0,-8 2 0,9-2 5,0 0-1,0-1 0,-7 2 0,11-3 3,0 0-1,0 0 0,0 0 1,0 0-1,0 0 0,0 0 0,0-1 1,0 1-1,-1-1 0,1 1 0,0-1 1,-3-2-1,-5-3 8,-12-10 1,14 9-11,-17-9-1,22 14-2,-1 1 0,1-1 0,-1 1-1,0-1 1,1 1 0,-1 0-1,0 1 1,-6-1 0,-9 0-10,13 2 15,1-1 0,-1-1 0,1 1 0,-1-1 1,0 0-1,1 0 0,-1 0 0,-6-3 0,-5-4 2,-29-13 4,39 19-11,1-1 0,-1 2 1,0-1-1,0 1 0,-9-1 0,3 3-5,1 0 0,-1 0 0,1 1 0,-1 1 0,-19 6 0,19-5 9,0 0 1,-1-1-1,1 0 0,-25 0 1,-71-2-17,98 0 5,0 0 0,-17 5-1,20-4 14,0 0 0,-1 0-1,1-1 1,0 0 0,-14-1-1,6-2 5,0-1 1,1-1-1,-1 0 0,-20-9 0,-20-6-19,35 12 16,1-1-1,-1 0 1,-28-19-1,5 4-2,26 13-3,1-1-1,-21-17 1,5 4 0,6 2-22,25 20 15,-1 0 1,1-1-1,0 1 0,0-1 0,0 1 0,1-1 1,-1 0-1,-2-5 0,4 7 4,0 0 0,-1 0 0,1 0 0,0 0-1,0-1 1,0 1 0,0 0 0,0 0 0,1 0 0,-1 0 0,0 0 0,0-1 0,1 1-1,0-2 1,9-14-49,-4 7 29,-3 5 15,-1-1-1,0 1 1,2-12 0,-3 11 9,0 0 0,1 0 0,2-6 0,11-21-25,17-41-66,-11 39 74,-15 27 24,-1 0-1,0 0 1,6-16-1,-10 19-1,1 0-1,-1-1 1,1 1 0,-2 0-1,1-1 1,0 1 0,-1-1-1,0 0 1,-1 1-1,1-1 1,-1 1 0,0-1-1,-3-9 1,-1 3 0,1-1 0,0 1 0,-4-22 0,1 4 9,-14-36-1,11 37-6,6 20-6,0-1 0,-1 0 0,0 1 1,-8-10-1,7 10 0,1 1 0,0-1 0,0 0 0,1 0 0,-5-13 0,-5-35 0,-31-50 7,44 103-7,-14-29-13,-17-34 11,3 5-6,19 37 3,9 19 4,-1 0 1,-1 1-1,1 0 0,-6-10 1,1 5-1,6 8 1,0 0-1,0 0 1,-1 0-1,1 0 1,0 0-1,-1 1 1,0-1-1,1 0 1,-1 1-1,0-1 1,0 1-1,0 0 1,0 0-1,0-1 1,0 1-1,-3 0 1,4 0-1,-2 0-1,0 0 0,-1 0-1,1 0 1,-5-4 0,7 5 1,0-1 1,0 0-1,0 0 0,0 1 0,0-1 0,1 0 0,-1 0 1,0 0-1,1 0 0,-1 0 0,1 0 0,-1 0 0,1 0 1,-1 0-1,1 0 0,0 0 0,0 0 0,-1 0 0,1-2 1,0 0-1,0-5 1,-1 0-1,0-1 1,0 1 0,-1 0 0,0 0-1,-5-14 1,4 16 1,1 1-1,-2-1 1,1 1 0,-1-1 0,1 1-1,-1 0 1,-1 0 0,-7-7 0,-16-9-1,3 2 9,-33-32-1,-73-83 8,121 124-17,-1 0 0,0 0 1,0 2-1,-1-1 0,0 2 1,0-1-1,-1 2 0,0-1 0,-1 2 1,-15-5-1,-101-34-15,54 9 22,44 19-12,-2 2 1,0 1-1,-39-10 1,57 20-13,0 1 0,-30 1 0,-1-1 1,10 0 19,22 2 0,-21-4 0,29 3-9,0 0 0,-1 0 0,1 0 0,-1 1 0,1 0 0,-1 0 0,1 1 0,-1 0 0,-12 4 0,-9 3-3,18-5 5,-1 1-1,-19 8 1,23-9-2,1 0 0,0-1 1,-8 2-1,11-3 4,2-1 3,0 1-1,0-1 1,1 1-1,-1 0 1,1 0-1,-1-1 1,0 1-1,1 0 1,-1 0-1,1 0 1,0 1-1,-1-1 1,1 0-1,0 0 1,0 1-1,0-1 1,0 1-1,0-1 1,0 1-1,-1 3 1,2-5 0,0 0 0,0 0 0,-1 0 0,1 1 0,0-1 0,0 0 0,0 0 0,0 1 0,0-1 0,-1 0 0,1 0 0,0 0 0,0 0 0,0 1 0,0-1 0,-1 0 0,1 0 0,0 0 0,0 0 0,-1 0 0,1 0 1,0 1-1,0-1 0,0 0 0,-1 0 0,1 0 0,0 0 0,-1 0 0,-32 2 0,-16 8 0,46-9 0,0-1 0,0 1 0,0 0 0,1-1 0,-1 1 0,0 1 0,1-1 0,-5 2 0,5-1 0,-1-1 0,1 1 1,-1-1-1,0 0 0,1 0 1,-1 0-1,0 0 0,0-1 1,0 1-1,0-1 0,1 0 0,-1 0 1,0 0-1,0 0 0,0 0 1,0 0-1,0-1 0,0 0 1,0 1-1,1-1 0,-5-2 1,4 2-1,0 0 0,0 0 1,0 0-1,0 1 1,0-1-1,-1 1 1,-3 0-1,-25 2 4,2-1-2,21-1-3,-20-1-10,27 2 9,-1-1 1,1 0 0,-1 1 0,1-1 0,0 1 0,-1 0-1,1 0 1,0 0 0,-3 1 0,1 1-1,0-1 0,-1-1 1,1 1-1,0 0 0,-1-1 1,-6 1-1,-13 5-2,18-4 4,4-2 0,0 0 0,0-1-1,-1 1 1,1 0 0,-4 0 0,4-1-2,0 1 1,1-1 0,-1 1-1,0-1 1,0 1 0,1 0 0,-1 0-1,0 0 1,1-1 0,-1 2 0,1-1-1,-1 0 1,1 0 0,0 0 0,-1 1-1,0 1 1,1-2 1,0 0 0,0 0 1,0-1-1,0 1 0,0 0 0,-1-1 0,1 1 0,0 0 1,0-1-1,0 0 0,0 1 0,-1-1 0,1 0 0,-2 1 0,-21-1 8,20-1-7,0 1 0,0 0 0,0 0 0,-6 1 0,5 0-2,-1 0 0,1 0 0,0-1 1,-11 0-1,7 0-1,-1 0 1,-15 2 0,13 0 1,-2 1 0,-1-1 0,-21 0 0,27-3 1,0 0 0,0 0 0,0-1 0,-12-4 1,-9-2 0,15 5-2,-20-8 0,26 8 0,0 0 0,0 0 0,-1 1 0,1 0 0,-17 0 0,-3-1-2,22 2 1,0 0-1,0 1 0,-9 0 1,14 0 0,-29 2-31,-47 10-1,72-10 24,0 0-1,0 1 1,1 0-1,-1 0 1,1 0-1,-9 7 1,7-5-1,-15 8 0,16-10 2,0-1 0,0 2-1,0-1 1,0 1 0,0 0 0,1 0 0,0 0 0,-9 9-1,5-1-17,1-2-2,0-1 0,-16 14 0,12-12-2,-16 19 1,2-2 0,-8 11-2,-1 1 14,-10 8 1,40-43 13,-1 0 0,2 0 1,-1 1-1,1 0 0,-6 9 1,3-4-1,0-1-1,-1 0 1,0-1 0,-16 15 0,13-14 2,2 0 1,-1 0 0,-9 14-1,8-4-3,1-1 0,-11 31-1,10-22 2,-1 5-3,7-20 2,0 0 0,0-1 0,-9 14 0,1-6-2,3-6-2,1 1 0,-11 22 0,1 16 6,-7 14 0,22-56-2,-1 0 0,2 0 0,0 0 0,0 1-1,1-1 1,-2 19 0,4 72-26,1-74 20,1-7 3,0-1-1,8 35 1,17 38-1,-14-50 3,-10-34 2,0-1 0,1 0 0,-1 1-1,2-2 1,6 11 0,28 31-32,-8-11 12,-30-37 22,66 81-25,-58-73 23,1 0 0,0-1-1,0 0 1,1-1 0,-1 0 0,15 7 0,65 24-13,148 43-96,-212-74 112,0-1 0,0-2 0,0-1 1,41 1-1,26-6 7,119 6-1,-168 0 0,-1-2 0,50-4 0,-11-3 9,132-15 3,53-2 5,-125 14 15,-79 5-25,93 7 0,61-5 11,-142-3-7,80 8-1,-106 0 1,104 13 54,-8 5-39,-79-17-8,73 15 0,-117-14-10,0 1 0,-1 1-1,24 11 1,-21-8 5,43 14 0,2-11 1,-47-10-10,0 1-1,39 13 0,-57-17-8,72 34 0,-56-25 2,1 0 1,0-1 0,26 6-1,68 11 13,-80-19-14,37 12-1,-40-8 2,50 8 1,-60-17-1,-1 0 0,40-4 0,-45 2-3,7-1 3,118-2 17,-5 0-12,-82 1-7,57 7 6,-48 0-1,-21-3-1,66-7 0,71-10 3,-62 13-6,-16 1 2,72 1-1,-110 2 5,108-10 0,-156 6-5,63-7 0,-62 9 0,1-1-1,29 5 0,-19 0 0,-9-1-2,0 0 0,0-2 1,21 0-1,102 1 8,-120-1-4,35-3-1,-34 0-3,0 2 3,1 1 0,41 7 0,18 2 4,-56-8-7,-1 1 0,1 1 0,29 10 0,-22-6 0,-15-5 1,0-1 1,33 1-1,-31-3 1,39 7 0,-44-4-2,38 7 5,75 7-1,64-7 11,-175-9-14,0 2-1,20 5 1,21 4 5,-42-10-2,1-2 0,0 0 1,31-3-1,16-4 3,-49 4-7,1 1 0,-1 1 0,1 0 0,0 1 0,-1 1 0,17 3 0,5 2 4,69 2 0,3-1-4,-94-6 1,-8-1 0,-1 1-1,1-1 1,0 0 0,0-1 0,8-1 0,81-19 9,-83 19-9,0 1 0,1 1 0,-1 0-1,0 0 1,17 4 0,27 0 2,-16-5 1,59-9 0,-38 6-4,-27 2 0,43-1 0,-45 3 0,-22 0 0,1 0 0,14 4-1,-12-2 2,23 0 0,-24-2 2,-5 1-2,1-1 0,-1-1 1,9-1-1,36-10 12,-33 8-11,-10 2-2,0 1 0,0 0 0,21 0 0,78 4 0,-78 1 0,-23-3 2,0 1 0,10-1 0,-7-1 0,-1-1 0,0 1-1,1 1 1,-1 0-1,0 0 1,12 4-1,-3 0 1,0-1 0,1-1 0,-1-1-1,1-1 1,0 0 0,0-1 0,29-5 0,43 0 6,-66 3-4,41 2 0,-58 1-4,-1-1 0,1 0 0,-1-1 1,0 0-1,1 0 0,11-4 0,-13 3 1,-1 0 0,1 0 0,0 1 1,-1 0-1,9 0 0,55-1-1,-53 0 0,-11 2 0,-1-1 1,11 1-1,5 2 10,-1-2 0,0 0-1,31-4 1,-38 2-7,0 1 0,-1 1 0,1 0 1,21 2-1,-24-1-3,0-1 0,0 0-1,9-2 1,-9 1 2,1 0 1,-1 1-1,12 1 0,56 8 30,-7 5-23,-71-14-9,1 0 1,0 0-1,0 0 0,-1 0 1,1 0-1,0 0 0,-1 0 1,1 0-1,0 0 0,-1 0 1,1 0-1,0 0 0,-1 0 0,1-1 1,0 1-1,-1 0 0,2-1 1,6-2 1,52 3 13,-46-2-13,0 0 0,0 2 0,16 0 0,12 2-1,-24 1 3,0-1 0,0-1 0,28-1 0,-29 0 1,28 1-1,12 1 2,-42-4 2,0 0 0,21-6 1,-2 0 5,15-7 10,0 1-15,-43 12-8,-1 0 0,1 0 0,7-5-1,3 0 4,-15 7-4,0-1 0,0 1 1,0 0-1,0-1 1,0 1-1,-1-1 1,1 1-1,0-1 1,0 1-1,-1-1 1,1 1-1,0-1 1,-1 0-1,1 0 1,0 1-1,-1-1 0,1 0 1,-1 0-1,1 0 1,-1 0-1,1 1 1,-1-1-1,0 0 0,1 1 1,-1-1-1,0 1 0,1-1 1,-1 1-1,1 0 0,-1-1 1,1 1-1,-1-1 0,1 1 1,-1 0-1,1-1 1,-1 1-1,1 0 0,-1 0 1,1-1-1,0 1 0,-1 0 1,1 0-1,0 0 0,18-1 0,-3 0 0,-9-3 0,19 3 8,1 0 8,-27 1-16,0 0 0,1-1 1,-1 1-1,0 0 0,1 0 0,-1 0 0,0-1 1,0 1-1,1 0 0,-1 0 0,0-1 0,0 1 1,1 0-1,-1 0 0,0-1 0,0 1 0,0 0 1,1-1-1,-1 1 0,0 0 0,0-1 0,0 1 1,0 0-1,0-1 0,0 1 0,0 0 0,0-1 1,0 1-1,0 0 0,0-1 0,0 1 1,0-1-1,0 1 0,0 0 0,0-1 0,0 1 1,0 0-1,-1-1 0,1-5 0,0 5 0,1 1 1,-1-1-1,1 1 1,0-1-1,-1 1 1,1 0-1,-1 0 1,1-1-1,0 1 0,-1 0 1,1 0-1,0 0 1,0 0-1,0-1 1,4 0 1,4-1 2,-1 0 0,1 1 0,13-1-1,15-3 12,-23 2-13,1-1 1,-1 0 0,20-9-1,30-16 13,-58 27-12,-1-1-1,0 0 1,0 0 0,0 0-1,4-5 1,-4 4-2,0 0 5,-1 0-1,0 0 1,-1-1-1,1 1 1,4-9 0,-4 7-5,-1 1 1,1 0 0,9-10-1,12-5 13,-15 10-13,-7 7-1,1-1 1,-1 1-1,4-6 0,9-10 7,1 0 0,-13 16-6,-4 2-1,0 1 0,1-1 0,-1 1 0,0 0 0,0-1 0,0 1 0,1-1 0,-1 1 0,0-1 0,0 1 0,0 0 0,0-1 0,0 1 0,0-1 0,0 1 0,0-1 0,0 1 0,0-1 0,0 1 0,-1-1 0,1 0 0,0 1 0,0-1 0,0 1 0,0 0 0,0-1 0,0 1 0,0-1 0,0 1 0,0 0 0,0-1 0,0 1 0,0-1 0,0 1 0,0 0 0,0-1 0,0 1 0,0 0 0,0-1 0,1 1 0,-1-1 0,0 1 0,0 0 0,1-1 0,-1 1 0,0-1 0,89-66 15,-87 66-15,-1 0 1,1-1 0,-1 1 0,1-1-1,-1 1 1,2-4 0,3-2 2,18-19-2,-13 15-1,0-1 0,11-18 0,-19 24 0,-2 5 0,-1 0 0,0 0 0,1 0 0,-1 1 0,1-1 0,-1 0 1,1 0-1,-1 1 0,1-1 0,0 0 0,0 0 0,4-1 2,-5 1-2,1 1 1,-1 0-1,0 0 0,1 0 0,-1-1 0,0 1 0,1 0 1,-1 0-1,0-1 0,1 1 0,-1 0 0,0-1 0,0 1 1,1 0-1,-1-1 0,0 1 0,0 0 0,1-1 0,-1 1 0,0-1 1,0 1-1,0-1 0,0 1 0,0 0 0,0-1 0,0 1 1,0-1-1,0 0 0,1 0 0,-1 0 1,1 0-1,-1 0 0,1 0 1,-1 0-1,1 0 0,0 0 1,-1 0-1,1 0 0,0 0 0,1-1 1,2-4 3,12-15 12,-16 20-16,1 0 1,0 0-1,-1 0 1,1 0-1,-1 0 1,1 0-1,-1 0 0,0 0 1,1 0-1,-1 0 1,0 0-1,0 0 1,0 0-1,0 0 0,0-1 1,0 1-1,0 0 1,0-1-1,0 0 0,0 1 0,0 0 0,0 0 0,0-1 0,0 1 0,0 0 0,0 0 0,0-1 0,1 1 0,-1-2 0,3-2 0,0-1 0,7-7 0,-8 9 0,1 0 0,-1 1 0,4-7 0,-6 9 0,1 0 0,-1 0 0,1 0 0,-1 0 0,1 0 0,-1 0 0,1 0 0,1-2 0,3-3 0,0-8 0,5 4 0,-8 9 0,-1 0 0,1-1 0,0 1 0,-1-1 0,0 0 0,3-2 0,-2 1 0,-1 1 0,1 0 1,-1 0-1,0 0 1,0 0-1,0 0 1,0-1-1,0 1 1,0 0-1,-1 0 0,1-1 1,-1 1-1,0 0 1,1-1-1,-1 1 1,0 0-1,0-3 1,-1 1-1,1 1 0,0-1 0,0 1 0,1-7 0,0 4 0,0 4 0,-1 1 0,1-1 0,-1 0 0,1 1 0,-1-1 0,1 1 0,0-1 0,0 1 0,1-2 0,3-6 0,1-1 0,-5 7 1,1 1 0,-1-1 0,1 0 0,-1 0 0,0 0 0,0-2 0,0 3-1,-1 1 0,0 0 1,1 0-1,-1 0 1,0 0-1,1 0 0,0-1 1,-1 1-1,1 0 1,0 0-1,-1 0 0,2 0 1,-2 0-1,1 1 0,-1-1 0,1 0 1,-1 1-1,1-1 0,-1 1 0,1-1 0,-1 0 1,0 1-1,0-1 0,1 0 0,-1 0 0,0 1 0,0-1 1,0 0-1,0 1 0,1-1 0,-1 0 0,0 0 1,-1 1-1,1-2 0,-1-10 8,1 0-1,0 1 1,0-1 0,1 1 0,1-1-1,5-21 1,0 3-13,-4 7 12,9-32 2,-1 10-3,-10 42-6,0 0 1,-1-1-1,0 1 1,1 0-1,-1 0 1,-1 0-1,1 0 1,0 0-1,-1-1 1,0-2-1,-2-11 5,2-5 6,-4-25 1,4 40-12,1 5 0,0-1 0,0 1 0,0-1 0,0 1 0,1-1 0,-1 1 0,2-4 0,-1 3 0,0 0 0,-1 0 0,1 0 0,-1 0 0,0-5 0,0 7 0,0-5 0,0 0 0,-1 0 0,0 0 0,0 0 0,-3-6 0,3 10 1,0-1-1,1 0 1,-1 1 0,1-1 0,-1 0-1,1 1 1,0-1 0,0 0 0,0 1-1,0-4 1,1 3-1,-2 0 1,1 1-1,0-1 1,-1 0-1,1 1 1,-1-1-1,0 0 1,1 1-1,-1-1 1,-1 1-1,1-1 1,0 1-1,0 0 1,-1 0-1,0-1 1,-2-2-1,1 2 0,1 0 0,-1-1 0,1 1 0,0-1 0,0 1 0,-1-6 0,3 7 0,-1 1 0,1-1 0,0 0 0,0 0 0,0 0 0,0 0 0,1 0 0,-1 0 0,1 0 0,0-3 0,2-13 0,-5 3 0,2 14 0,0 0 0,-1-1 0,1 1 0,0 0 0,0 0 0,0-1 0,0 1 0,0 0 0,0 0 0,0 0 0,0-1 0,0 1 0,1 0 0,-1 0 0,0 0 0,1-1 0,0 0 0,9-22 0,-9 23 0,-1 0 0,1 0 0,-1-1 0,0 1 0,1 0 0,-1 0 0,0 0 0,0-1 0,0 1 0,1 0 0,-1 0 0,0-1 0,-1-1 0,0 0 0,1 0 0,-1 0 0,0 0 0,0 0 0,-2-2 0,2 4 0,1 0 0,0 1 0,0-1 0,-1 0 0,1 1 0,0-1 0,0 0 0,0 1 0,0-1 0,0 0 0,0 1 0,0-1 0,0 0 0,0 0 0,0 1 0,0-1 0,0 0 0,1-1 0,-4-11 0,3 10 0,0 1 0,0-1 0,0 0 0,0 1 0,0-1 0,0 1 0,-1-1 0,0 1 0,1 0 0,-1-1 0,-1-2 0,1 2 0,0 0 0,1 0 0,-1-1 0,1 1 0,0 0 0,0 0 0,0-1 0,1-4 0,-1-2 0,4-12 0,-4 9 4,1 9-2,-1-1 1,0 1-1,0-1 1,-2-5-1,-2-3-2,3 11 0,0 0 0,0 0 0,0 0 0,1 0-1,-1 0 1,1 0 0,0 0 0,-1-3 0,-2-36-2021,1 23 1346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7T09:45:19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4873 163 2280,'-3'-3'326,"0"0"-1,0 0 1,0 0-1,-1 1 1,1-1 0,-1 1-1,0 0 1,-6-3-1,6 3-391,4 2 116,-1 0 0,1-1 0,-1 1 0,1-1 1,0 1-1,-1 0 0,1-1 0,0 1 0,-1-1 0,1 1 0,0-1 1,0 1-1,0-1 0,-1 1 0,1-1 0,0 1 0,0-1 0,0 1 1,0-1-1,0 1 0,0-1 0,0 0 0,0 1 0,0-1 0,0 1 1,0-2-1,1-1 2962,-1 4-2873,2 9-13,0-1-41,1 0 0,0-1-1,7 17 1,35 58 194,-38-65-184,-1-1 0,-1 2 1,0-1-1,3 27 0,-5-31-38,12 120 1022,-13-119-959,0 0-1,1-1 0,8 24 1,21 43 82,-9-24-148,-20-50-49,0 0 1,1-1 0,4 7 0,-5-9-3,-1 0 0,1-1 0,-1 1 0,0 0 0,-1 0 0,1 0 1,-1 0-1,0 1 0,0-1 0,1 6 0,-1-2 5,0 0 0,-1 0-1,0 0 1,-1-1 0,-2 16 0,-9 7 16,11-22-17,0 0-1,0-1 1,1 1 0,0 9 0,0 2 11,0 11 26,-1 19 61,1-42-79,0 0 0,1 10 0,1 13 29,-13 91 34,7-84-86,3-25 8,-1 0-1,0 0 0,-1 0 0,0 0 1,-6 16-1,3-16 6,4-8-7,0 0 1,0 0-1,-2 7 0,1-4-5,1 1 1,-1-1-1,0 0 0,-1 0 1,0 0-1,0 0 0,0-1 0,-1 1 1,-9 9-1,-21 27 11,27-32-6,0 0-1,-1 0 1,-13 11-1,10-13 8,-1 0 0,0-1 0,-26 12-1,17-9-7,-23 12 16,16-9-2,-1-1-1,-45 13 1,33-14 23,-10 3 4,38-13-40,-1 0 1,0-2 0,-19 0 0,9 0 7,-5 0-10,2-1-4,1 1-1,0 2 1,-33 6-1,35-4 6,0-1 0,0-2 0,-45-1 0,4-1 0,-215 15 16,122 9-29,118-16 2,8-3-4,17-2 11,-24 6-1,12-2 5,-1-1 0,-54 2 0,8-1 1,-73 2 46,145-8-54,-11 0-3,1 0 0,-1 1 0,1 0 0,-27 7 0,17-1-9,-38 6 0,-81 14 53,128-23-20,-15 6 0,-7 2 34,-89 15 50,64-15-83,-183 28 14,228-37-34,-68 13 44,40-8-33,26-4-7,-1 0-1,-30 1 0,-85-1 2,97-4 1,-99-4 46,-36-10-16,141 12-37,2 1 3,17 1 0,-18-2-1,7-2-3,-23-2-1,24 4 0,-50 1 0,56 1 69,0 0-1,-1-2 1,-27-4 0,-48-19 326,62 13-97,-10-2-131,3 3-117,-26-8-20,-18-4-11,72 19-10,-13-6 1,4 1 1,3 2 3,-15-11 0,-8-4 13,9 7-11,15 7-12,-17-6 1,25 12-8,1 0-1,-1 1 1,0-1 0,0 1 0,0 0 0,-9 0 0,-18 3-10,-13-1 8,40-2 7,1 1 0,0-1 0,-1 0 1,1-1-1,0 1 0,-8-4 0,10 3-1,0 1 0,-1 0 0,1 0 0,0 1 0,0-1 0,-1 1 0,1-1 0,-5 1 0,-4-6-17,-13 1 28,16 3-1,-1 0 0,0 0 0,-13-6 0,-20-11 15,35 15-13,0 0 1,0-1 0,-8-6-1,0 0 3,0 1-6,1-1-1,0 0 0,-13-13 0,22 18 0,0-1 0,1 1-1,0-1 1,0-1 0,0 1-1,1 0 1,0-1-1,-5-13 1,-53-127 355,57 136-365,0 0 1,1 0-1,1-1 0,0 1 0,0-1 0,2 1 0,-1-17 1,-5-54 0,4 48 7,1 0 1,3-47-1,1 60-3,-2 13-10,0 0 0,2 0 0,-1 0 1,1 0-1,0 0 0,6-14 0,2-3 22,9-30-1,8-22-23,-15 53-2,0-1 0,2 1 1,0 1-1,30-36 0,3-6 10,-11 15 0,6-4-7,21-25-10,-51 62 13,1 2 0,0 0 0,20-18 0,-9 12 3,-7 6-3,1 1 0,1 0 0,37-21 0,-7 11-16,99-37 0,31 13-2,-142 39 21,136-30-15,-133 32 10,1 1-1,48-2 1,83 7-25,-126 2 27,45-2-3,57 1 4,-76 6 3,77 0 0,-139-5 0,34-2 0,-1 2 0,52 6 0,66 9-6,34-16 10,-47-1 3,2 12-4,-110-4-2,34 4 2,83 1 0,-60-13 3,36 0-1,-116 3-2,-1 1-1,32 7 1,29 13 7,-45-11-7,45 7 0,117-1 92,-46-7-46,62 6 48,-188-16-55,3-1-7,0 2-1,0 1 1,27 5-1,-7 0-20,-25-4 35,37 10 0,-54-12-38,-1 0 0,1-1 0,0 0 0,-1 1 0,1-1 0,4-1 0,11 2 88,-2 1-73,16 0-1,-5 0-10,-8 0-9,-9-1 1,1 0 0,-1-1 0,1 0 0,11-2 0,-7 0 75,0 0 0,29-10-1,-36 11 12,0-1 0,0 2 0,0-1-1,0 1 1,12 1 0,1-1-63,-11 1 6,-1 0 0,1 0 0,9 3 0,-18-4-49,0 1-126,1-1-1,0 0 0,-1 1 1,1-1-1,-1 0 0,1 0 0,0 0 1,-1 0-1,1 0 0,2 0 1,-3-2-458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7T09:45:43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6420 983 1384,'0'-1'319,"-1"0"1,0 0-1,0 1 0,1-1 0,-1 1 0,0-1 0,0 0 1,0 1-1,1-1 0,-1 1 0,0-1 0,-2 1 0,-4-1 4521,8 4-4561,4 5-175,4 8 244,6 15 0,6 18 0,-18-43-216,-1 0 1,0 0-1,0 0 1,-1 0-1,0 0 1,1 8-1,-2-5 10,1 12 413,-1 0 0,-5 40 0,1-22-268,4-22-139,0 0 0,1 0 1,1 0-1,5 18 1,0 8 18,-7-36-151,1 0 0,-1 0 0,0 0 0,-1 0 0,-1 12 0,-2-5 8,-9 23 0,-13 50 57,18-58 15,4-8-61,0 0 0,1 0 0,2 1 0,0 23 0,-1-18-32,-3-22 5,-9 60 6,11-44-4,3-14-2,-1 0-1,0-1 1,-5 14-1,-9 12 0,-17 33-11,26-55 1,0 0-1,-1 0 1,0 0-1,-10 8 1,16-16-1,-1-1 0,0 1 1,1-1-1,-1 0 0,0 0 0,0 0 1,0 0-1,-2 1 0,-6 2-4,-5 7 0,12-9 8,1 0 0,0 0 0,-1-1 0,0 1 0,1-1 0,-1 1 0,-3 0 0,-7 2-27,-16 7 0,24-9 21,0 1 0,0 0 1,1 0-1,-1 0 0,-8 8 0,11-10 5,0 1-1,0-1 1,0 0-1,0 1 0,0-1 1,0 0-1,-1 0 1,-2 0-1,-8 5-5,1-1-11,-1 0 1,1 0-1,-26 5 1,-1 0-27,24-5 38,-21 10 0,15-6 2,16-7 3,0 0 0,0 0 0,-1 0 0,1-1 0,0 0 0,-10 1-1,2-1 2,-22 1 12,-45-4 0,64 1-12,-37-3-1,37 2-20,-1 0 0,0 0 1,0 2-1,-26 2 0,30-2 18,-1 1-1,1-2 1,-19-2 0,10 1 10,17 2-13,-1 0 0,0-1-1,0 0 1,1 0 0,-1 0 0,1-1 0,-1 0 0,-6-3 0,-39-26-21,36 20 25,-1 2 0,-25-12 1,28 15 4,0-1-1,1 0 1,0-1 0,0 0 0,-20-19 0,19 14 34,0 0 1,2-1-1,-17-25 0,24 34-27,0 0-1,-1 1 0,-5-7 1,-5-3-1,13 11-9,-4-3 1,0-1-1,0 0 0,-8-16 0,9 14 6,-1 0-1,-1 1 0,-7-10 0,7 10 3,0 0-1,1 0 1,-8-15-1,7 7 1,1 0 0,1 0 0,0-1 0,-3-26 0,1 7-3,-12-35 61,1 6 3,10 32-43,-2 1 0,-15-35-1,18 54 23,0-1 0,-1 1 0,-11-14 0,10 16-20,1 0 0,1-1 0,0 0 0,-6-16 1,3 2-22,-8-22 10,16 43-14,-1-1 1,0 1-1,0 0 0,0 0 1,-1 0-1,-4-5 1,-2 0 10,0-1 0,2 0 1,-1-1-1,1 0 1,-10-22-1,-22-66 21,40 98-35,-5-10 8,0-1 0,-1 1 0,0 0 0,-1 1 0,0-1 0,-15-18 0,-98-102 151,116 127-154,-1 0 1,-4-8-1,6 8-2,0 0-1,-1 1 1,1 0-1,-1-1 1,-4-2 0,-13-9 23,-1 2 0,0 1 1,-1 0-1,0 2 0,-1 1 1,-1 1-1,1 0 1,-1 2-1,-1 1 0,1 2 1,-1 0-1,-34-1 0,-77 0-10,76 1-8,34 1-3,-33 1 0,48 2-6,-53 5-28,56-4 25,1 1-1,-1 0 1,1 0 0,0 1-1,-12 5 1,4-1-6,-9 4-13,23-10 20,1 0 0,-1 0 0,1 0 0,-1 0 1,1 0-1,-1 1 0,1-1 0,0 0 0,-1 1 1,0 1-1,1-1 1,-1 1-1,1-1 1,-1 0 0,1 0 0,-1 0 0,0 0 0,0-1-1,0 1 1,-2 2 0,-6 3 0,7-4 2,0-1 1,-1 0-1,1 0 1,-5 1 0,-5 4 4,-9 7-1,10-6-2,-20 10 0,29-17-4,1 1 1,-1 0 0,0-1 0,1 1 0,0 0-1,-1 1 1,1-1 0,-3 4 0,-14 23-19,2-4 11,0 3 9,13-21 0,0 0 0,-1 0 0,-5 6 0,6-8-3,0-1 1,1 1 0,0 0-1,0 1 1,0-1 0,-2 6 0,-10 37-25,8-25 22,-4 13-2,0-1 6,-20 46 1,24-64-7,0 1 1,2-1 0,0 1 0,-3 29-1,4-24 7,-1-1 0,-8 25 0,6-27 5,3-11-6,0 0 1,1 0-1,1 1 0,-1-1 0,0 12 0,2 1-6,1-7 7,-1 0 0,-1 0 0,-6 26 0,7-35 3,-1 1-1,-1-1 1,1 0 0,-1 0-1,-6 11 1,5-11-1,0 0 0,0 1 1,1 0-1,0-1 0,-2 9 0,5-14-8,-1 9-4,0 0 8,0-1 0,-4 13 0,2-13-1,1 1 1,1-1 0,-1 14-1,0 34-12,1 30 1,2-15 13,-1-71 1,0 0 0,0 0 1,0 0-1,0 0 1,0 0-1,0 0 1,0 0-1,0 0 1,0 0-1,-1 0 1,1 0 0,0 0-1,-1 0 1,1 0-1,-2 2 1,1-2 0,0 1 0,-1 0-1,1 0 1,0 0 0,0 0 0,0 0 0,0 0 0,0 0 0,1 0 0,-1 1 0,1-1 0,-1 4 0,0 4-8,1 16 0,0-17 10,1 5 10,-1-14-13,0 0 0,0 0 0,0 0 0,1 0 0,-1 1 0,0-1 1,0 0-1,0 0 0,0 0 0,0 0 0,0 0 0,0 0 0,0 0 0,0 1 0,0-1 0,0 0 0,0 0 0,0 0 0,0 0 0,0 0 0,0 0 0,0 1 0,0-1 0,-1 0 0,1 0 0,0 0 0,0 0 0,0 0 0,0 0 0,0 0 0,0 1 0,0-1 0,0 0 0,0 0 0,0 0 0,0 0 0,-1 0 0,1 0 0,0 0 0,0 0 0,0 0 0,0 0 0,0 0 0,0 0 0,-1 0 1,1 0-1,0 0 0,0 0 0,0 0 0,0 0 0,0 0 0,-1 0 0,-1 1 0,-5 16 15,6-12-5,-1 1 0,-1-1 0,-3 6 1,-26 32-12,5-9 11,26-32-10,-1-1 1,0 1-1,1 0 1,-1-1-1,0 0 1,0 1-1,0-1 0,0 0 1,-3 1-1,2-1 1,1 0-1,0 0 0,0 1 0,0-1 1,0 0-1,0 1 0,0-1 0,0 1 0,-2 2 1,-30 31 7,32-33-7,0 0 0,0-1 1,0 0-1,0 1 0,-1-1 1,1 0-1,0 0 0,0 0 1,-1 0-1,1 0 1,-4 0-1,-11 5-1,0 6-8,15-10 8,0-1 0,-1 1 0,1 0 1,-1-1-1,-4 3 0,-12 4 10,-1-1-1,0 0 1,-39 6 0,-22-9 5,73-4-14,7 0-2,0-1 0,0 1 0,0 0 0,0 0 0,0-1 0,1 1 0,-1 0 0,0-1 0,0 1 0,0-1 0,-1 0 0,1 0 0,0 0 0,0 1 0,0-1 0,0 1 0,0-1 0,0 1 0,0 0 0,0-1 0,0 1 1,0 0-1,0-1 0,-1 1 0,-2 0 1,-5 0 5,0 0 0,-17-3 1,18 2-9,-1 0 0,0 1 0,-11 1 0,-3 0-3,9-1 1,6-1 5,1 1 0,-1 0 0,0 1 0,-11 2 0,11-1 4,0-1 0,0 0 0,-1 0-1,-11 0 1,-31 1 8,-24 8-12,43-5 11,0-2 1,-1-1 0,-42-3-1,-152-2 40,199 4-46,-3 0-3,-91-1 12,48-1-5,0 2-1,-104 16 1,146-14 4,-1-1 0,-53-5 1,60 0 9,0-1-1,-38-12 1,18 4-5,7 2-2,3 1 51,0 1 0,-57-4 1,78 11-58,1-1 0,1 0 0,-1 0 0,0-2 0,0 0 0,-17-8 0,23 9-11,-1 0-1,1 0 0,-1 0 1,1 1-1,-1 0 0,0 1 1,-10-1-1,10 2 4,0-1 0,1 0 0,-1 0 0,1-1-1,0 0 1,-1 0 0,-10-6 0,13 5-3,0 1 0,0 0 1,0 0-1,0 1 0,0 0 0,0 0 1,0 0-1,-12 0 0,-18 3 16,-62-6 1,77 0-21,15 3 3,0 0-1,1 0 0,-10 0 0,1 1-3,1 0 8,-16-1 0,26 0-2,0 1 0,0-1 0,-1 1 1,1-1-1,0 0 0,0 0 0,0-1 0,0 1 1,-6-4-1,1-2-4,7 5 2,-1 1 1,0 0-1,1 0 1,-1-1-1,0 1 1,0 0-1,-3-1 1,0-1 0,0 1-1,0-1 1,0 0 0,-6-6 0,-4-1-1,11 7 0,0 0 0,0 0 0,0 0 0,0 0 0,1-1 0,0 1 0,-1-1 0,2 0 0,-1 0 0,0 0 0,1 0 0,-1-1 0,1 1 0,1-1 0,-3-5 0,3 6 0,-1 0 1,0 0-1,0 0 0,-4-5 1,-27-40-6,31 46 7,1-1 0,-1 1 0,0 0 0,1-1-1,0 1 1,0-1 0,0 1 0,0-1 0,1 1 0,-1-6 0,0 1 0,-1-15 3,-5-42 16,-1 0-17,5 43-2,-2-35 0,5 26-2,-1 15-1,1 0 0,0 0 1,2 0-1,3-21 0,1 14 4,0-1 0,-2 0 1,-1 0-1,0-45 0,-3 52-3,0 0 0,2-1 0,0 1 0,1 0 0,1 0 0,10-30 0,-9 33 2,40-111-16,-28 80 9,15-30-2,28-43-9,-51 100 10,2 1-1,0 1 0,2 0 0,-1 1 0,2 0 1,0 1-1,17-14 0,3 2-1,1 1-1,47-24 1,-73 43 10,180-108-3,-155 90-5,1 1 0,1 2 0,1 1 0,39-14 0,-21 14-6,96-22-1,101-16 6,-166 37 2,21-8 6,16-4 0,-93 27 2,1 1-1,32-2 0,25 5 0,38-3 0,-69 0 0,170-15 0,2 8-1,5-1 3,-84-3 12,29-2 1,384-38 11,-484 44-15,59-5 10,87 16-12,-97 5 7,-88-4-5,216 3 34,-87 9-14,-109-9-18,132 3 20,-140-5-24,88 12 0,-108-8 23,49 2 0,-40-7-17,33 0 22,-61 1-32,-1 0 0,1 1 0,22 6 0,15 10 8,-27-9 4,0-1-1,45 8 1,-41-11-19,-1 1 0,32 13 0,-39-14 15,33 6 1,-34-8-8,-1 0 1,25 9 0,0 3-12,-22-8 4,0 1 0,0 0 1,24 15-1,-13-7 8,-24-14-4,-1 1 1,0 0-1,0 1 1,-1-1-1,1 1 0,7 7 1,59 62-3,-51-54 2,4 4 5,-23-20-7,0-1-1,-1 1 1,1-1-1,0 1 1,-1-1-1,0 1 1,1 0-1,0 5 1,1 1 0,0 0 0,0 0 0,1 0 0,0-1 0,0 1-1,1-1 1,0 0 0,0 0 0,10 10 0,-11-13 2,0 0 0,0 1 1,-1 0-1,1 0 0,-1 0 0,2 7 0,8 15 13,-10-24-14,-2-3-2,0 1-1,0-1 0,0 0 1,0 1-1,0-1 1,0 1-1,0 1 0,2 4-2,43 60 3,-42-61 0,2 2 5,0 0 0,-1 1-1,0 0 1,4 11 0,0 1-7,-6-15 1,0 0 0,0 1 0,2 10 0,-4-14 4,-1 0 0,1 0 1,-1 0-1,0 1 1,0-1-1,0 0 0,0 0 1,-1 0-1,1 0 0,-2 5 1,-1 0 4,1 1 0,-2 11 0,4-18-8,0 0 0,4 6 1,-2-4 2,0 0 0,-1-1-1,0 1 1,0 0 0,0 0-1,-1 0 1,1 0 0,-1-1-1,0 7 1,3 15 9,16 68-13,-18-86-201,1 1 0,0 0 0,1-1 1,0 0-1,0 1 0,4 6 0,-3-7-109,14 31-1301,-17-36 1525,-1 0-1,1-1 1,-1 1 0,0 0-1,1 0 1,-1 0-1,0 0 1,0-1 0,0 1-1,0 0 1,0 0-1,-1 2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7T09:45:51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4939 1092 4185,'-16'33'1779,"16"-33"-1761,0 0 0,0 0 0,0 0 0,0 0 0,0 0 0,0 0 0,0 0 0,0 0 0,0 0 0,0 1 0,0-1 0,0 0 0,0 0 0,0 0 0,0 0 0,0 0 0,0 0 0,0 0 0,0 0 0,0 0 0,0 0 0,0 0 0,-1 0 0,1 0 0,0 0 0,0 0 0,0 0 0,0 0 0,0 0 0,0 0 0,0 0 0,0 0 0,0 0 0,0 0 0,0 0 0,0 0 0,0 0 0,0 0 0,0 0 0,0 0 0,-1 0 0,1 0 0,0 0 0,0 0 0,0 0 0,0 0 0,0-1 0,0 1 0,0 0 0,0 0 0,0 0 0,0 0 0,0 0 0,0 0 0,0 0 0,0 0 0,0 0 0,0 0 0,0 0 0,0 0 0,0 0 0,0 0 0,0 0 0,0 0 0,0 0 0,0-1 0,-2-7 616,0-11 1739,2 19-2312,0-1 1,0 1-1,0 0 1,0 0 0,0 0-1,0 0 1,0-1-1,0 1 1,0 0-1,0 0 1,1 0-1,-1 0 1,0 0-1,0 0 1,0-1 0,0 1-1,0 0 1,0 0-1,1 0 1,-1 0-1,0 0 1,0 0-1,0 0 1,0 0-1,1 0 1,-1-1 0,0 1-1,0 0 1,0 0-1,0 0 1,1 0-1,-1 0 1,0 0-1,7 0 46,-6 0 29,2-8 297,-2 6-355,-1 1-1,0 0 1,1-1-1,-1 1 0,0 0 1,1 0-1,0-1 0,-1 1 1,1 0-1,0 0 1,1-2-1,0 0 12,0 0-67,-1 3-13,-1-1 0,0 1 0,1 0 0,-1-1 0,0 1 0,0-1 0,1 1 1,-1-1-1,0 1 0,0 0 0,1-1 0,-1 1 0,0-1 0,0 1 0,0-1 0,0 1 0,0-2 0,0 2 1,0-1-1,0 1 0,0-1 0,1 1 0,-1-1 0,0 1 0,0 0 1,0-1-1,1 1 0,-1-1 0,0 1 0,0 0 0,1-1 1,-1 1-1,1-1 0,0 0-6,-1 1 1,0 0-1,1-1 1,-1 1 0,0-1-1,1 1 1,-1-1-1,0 0 1,1 1-1,-1-1 1,0 1-1,0-1 1,0 1-1,1-1 1,-1 0 0,0 0-1,0-2 33,0 2-22,0 0 1,0 0-1,-1 0 1,2 1 0,-1-1-1,0 0 1,0 0 0,0 0-1,0 1 1,0-1-1,1 0 1,-1 0 0,0 1-1,0-1 1,1 0 0,-1 1-1,1-1 1,-1 0 0,1 0-1,0 0 32,-1 1-1,0 0 1,0-1-1,0 1 1,0 0-1,0-1 1,1 1 0,-1 0-1,0-1 1,0 1-1,0 0 1,0-1-1,0 1 1,0 0-1,0-2 1062,1 6-1056,7 12-33,0 0 0,7 28 0,6 26-15,-20-65-2,0 0 0,0 1 1,0-1-1,-1 11 0,2 5 1,2-3 1,-2-9-1,0 0 0,0 0 1,-1 1-1,0 17 1,-1 31 3,1-35-1,-2 27 1,-8 50 71,8-92-63,-1 0 1,-4 12-1,4-14-2,-1 1 1,-1 13-1,1-2 15,-7 25-1,8-35-20,0-4 3,0 0-1,0 1 1,0-1-1,0 0 1,-1 0 0,1 0-1,-1-1 1,-6 7 0,6-7 7,0 1 0,-1 0 0,1 1 0,1-1 0,-4 6 1,4-6 2,0 0 0,-1 0 0,1 0 1,-1-1-1,-4 5 0,4-4-6,0-1 0,0 1 0,-4 8-1,-3 12 14,9-19-24,-1 1 0,0-1 0,-1 0 0,1 0 0,-1 0 0,0 0 0,-4 4 0,2-3-2,1-2 1,1-1 1,0 1-1,0 0 1,-4 8 0,-10 19 22,15-28-20,0 0 0,0 0 0,0 0 0,-1-1 0,1 1 0,-1-1 0,0 1 0,1-1 0,-1 0 0,-5 3 0,5-3-1,-1 1 0,0-1 0,1 1 0,-1 0 0,1 0 0,-3 4 0,3-3 2,2-1-2,-1-1 0,1 0 1,-1 0-1,1 0 0,-1 0 1,0 0-1,0 0 0,0-1 1,0 1-1,-1-1 0,1 1 1,-3 0-1,-25 9 43,22-9-26,1 0 0,0 1 1,-11 5-1,-19 9 41,26-13-50,1 0 0,-16 10 0,-2 5-3,2-3 17,-44 38 0,61-46-6,-1-1 1,-20 12 0,8-6-7,9-6 33,0 0 0,-1-1 0,-25 7 0,29-10 48,-22 5 0,25-7-86,1 1 0,0-1 0,0 1 0,0 1 0,-7 3 0,5-2 10,1-1-1,-14 4 1,7-5 15,1 1 0,-29-1 1,4 0-14,33-2-15,1 0 0,-1-1 1,1 1-1,-9-2 0,8 0 1,-1 1 0,1 1 0,-1-1 0,-10 1 0,4 0 0,-1-1-1,0 0 0,-23-6 1,33 6-4,0 0 0,0 0 0,0-1 1,0 1-1,0-1 0,1 1 0,-3-3 1,-13-7 12,17 11-14,0-1 0,0 0-1,0 1 1,0-1 0,0 0 0,0 1 0,1-1 0,-1 0-1,-1-1 1,2 1 0,-1 1-1,0-1 1,1 0-1,-1 1 1,0-1-1,1 0 1,-1 1-1,0-1 1,0 1 0,0-1-1,-1 0 1,-8-2-3,0-1 0,0 0 0,-16-10 0,-27-20 21,25 14-28,-41-23-8,65 40 17,-1 0 0,1 0 0,0 0 0,-5-6 0,-12-23 17,14 21 3,-10-13 0,9 15-11,6 7-4,0-1-1,-1 0 0,1 0 1,-2-3-1,-1-3 9,-1 0 0,0 0 1,0 1-1,-1 0 0,-14-13 0,6 6 8,8 7 29,0 0-1,-9-15 1,8 11-6,-1-2-5,-10-13-4,17 25-33,0 0 0,1 0 1,-1 0-1,0-1 0,1 1 0,-1 0 1,1-1-1,0 0 0,0 1 1,0-1-1,0 0 0,0 1 0,0-6 1,1 4-1,-1 1 1,1-1-1,-1 1 1,0-1 0,0 1-1,0 0 1,0-1-1,-1 1 1,-2-4 0,0 1 5,-1 0 1,-8-10-1,3 5 6,7 8-8,1 0 1,-1-1-1,1 0 0,0 0 0,0 0 1,0 0-1,-1-4 0,-1-4 21,-2-15 1,4 15-14,0 0-8,0-1 0,2-23 0,0 25-4,0 0-1,-1 0 0,0 1 1,-4-18-1,1 12 4,-1-19 0,2 17 1,2-6 3,1 3-3,-1 10-4,-1-1 0,0 1 0,-1-1 0,-5-14 0,-15-41 5,20 58-7,0 0 0,1 0 0,-2-12 0,-2-7 0,-17-67 9,17 73-2,-2 1-1,0 0 1,-1 0-1,-1 0 1,-23-35-1,23 43-6,-19-19 0,20 22 0,-1 0 0,2-1 0,-13-19 0,10 13 5,0 0-1,-1 1 0,-1 0 1,0 1-1,-1 1 1,-1 0-1,0 1 1,-17-12-1,21 18-6,1 1 1,-1 1-1,0-1 0,-13-3 0,-48-12-15,38 12 19,-32-4-7,37 8 1,-15-4 0,-54-17 1,38 11 8,9 4-2,28 6-11,0 0 0,-1 2 0,-30-1 0,46 5 1,0-1 0,1 1 0,-1 1 1,0 0-1,0 0 0,1 0 0,-1 1 0,-11 6 0,-22 8-11,-12-3 12,-13 4-13,55-14 14,1 0-1,-1 1 1,-19 12-1,-46 40-42,67-50 48,-16 9-1,1-1 1,-15 21 7,28-28-6,-60 40-2,63-43-5,0 0 1,1 1-1,0 0 1,0 1 0,0 0-1,1 0 1,0 0-1,0 1 1,1 0-1,0 0 1,0 0-1,-4 12 1,-47 95-17,3-7 12,37-67 1,3 0 0,-12 56 0,15-51 3,1-7-7,2-1 0,-3 80 0,8 22 21,-4-88 7,0-4-14,6-27 5,0-4 0,-1 1-1,-1 0 0,0-1 1,-1 1-1,-7 18 1,9-31-2,-2-1 1,1 1 0,0-1 0,-6 7-1,-3 6 11,5-5-8,-1-1-1,0 1 0,0-2 1,-1 1-1,0-1 0,-1 0 1,-15 13-1,-19 5 34,38-26-35,1 1 0,-1-1 0,0 0-1,-8 3 1,-4 1 3,0 0-2,-34 16 4,39-16-11,-11 7 7,-1-1 0,-1-2 0,-40 13 0,-4-5-5,-49 10 6,99-25-6,2 0 16,-32 1-1,-16-6 4,36 0-27,-44 3 1,64 0 6,0 0 0,0-1 0,0 0 1,0-1-1,0 1 0,0-2 0,0 1 0,0-1 0,1-1 0,-1 0 0,-15-7 0,2-1 10,-34-16 10,41 20-16,0-1-1,-21-14 1,-11-7 2,35 23-8,1 0 0,0-1 1,0-1-1,0 0 0,1 0 0,0-1 0,1 0 0,0-1 0,0 0 1,1 0-1,0-1 0,-11-23 0,13 22 2,0-1-4,-12-17 0,14 24-1,1 0 0,0 0 0,0 0 1,0-1-1,0 1 0,-1-10 0,-6-41-17,2 9 23,1 13 8,-16-78 5,1-52-14,15 103-8,3-103 0,13 51 0,-6 76 7,1 11-11,0 0 0,2 1 1,1 0-1,0 0 0,3 0 1,16-34-1,-12 33 4,1 1 1,1 1-1,1 1 0,2 0 0,34-34 1,-34 39 4,80-84-18,-81 82 9,0 1 0,2 0 1,30-22-1,221-133-68,-241 159 71,46-17 1,34-4 4,-52 18 0,76-28-11,34-12-16,-116 43 19,66-11 0,-80 22 9,52-1 0,38 8 0,-28 0 10,109-14 17,-46 1-7,-117 10-13,71 8 0,-68 1-3,80 22 1,41 29 31,-102-36 66,0-2-1,125 20 1,-57-17-40,177 52-41,-182-26 16,-89-32-21,-14-7-4,1-1 1,38 7-1,62 4 3,-91-15-11,98 17 11,-94-14-6,51 19-1,-69-20 9,-1 2-1,1 1 1,36 23 0,-30-17 1,1-1 0,41 15 0,-2-1 5,-61-26-12,-1 0 0,0 1 1,0 0-1,-1 0 0,0 1 0,1 0 0,-2 0 0,12 14 1,-4-5 43,21 18 0,-22-21-39,0 1 0,14 17-1,-14-9-4,-11-16-5,0 0-1,1-1 0,0 1 1,0-1-1,6 7 1,19 10 8,-19-15-4,-1 0 1,12 12-1,-15-13-4,1 2 6,10 11 0,-15-15-4,1-1-1,-1 0 1,0 1-1,0-1 0,0 1 1,0-1-1,0 1 1,0 0-1,0 5 1,3 12 34,-4-19-36,1 0-1,-1 0 0,1 0 1,-1 0-1,1 0 0,-1 0 1,1 0-1,-1 0 0,1 0 1,0 0-1,-1 0 1,1 0-1,0-1 0,0 1 1,1 1-1,-1-2 78,0 3-56,8 13-8,-8-16-99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7T09:45:52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1 952,'0'0'288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7T09:45:55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3249 522 2681,'-4'0'2704,"3"0"-2625,1 0 0,-1 0-1,1 0 1,-1-1 0,1 1 0,-1 0 0,1 0-1,-1 0 1,0 0 0,1 0 0,-1 0-1,1 0 1,-1 0 0,1 1 0,-1-1-1,1 0 1,-1 0 0,1 0 0,-1 0-1,1 1 1,0-1 0,-1 0 0,1 1 0,-1-1-1,1 0 1,0 1 0,-1-1 0,1 0-1,0 1 1,-1-1 0,0 1 0,1 2 81,0-1 0,-1 1 1,1-1-1,0 1 0,0-1 1,1 0-1,-1 1 0,0-1 1,2 4-1,8 21 1136,1 2-771,0 12-107,8 44 350,-15-69-605,1 0 0,7 15-1,3 12 30,-3 6 88,-10-35-176,2-1 0,-1 1-1,9 18 1,-11-27-80,1 0 1,-1 0-1,0 0 1,0 0-1,-1 1 1,1-1-1,-1 0 1,0 0-1,-1 1 1,-1 7-1,0 10 43,-1 94 188,3-106-144,-1-1 0,0 1 0,0-1 1,-4 12-1,4-17-49,-1 0 0,0 0 0,0 0 0,0 0 0,-1 0 0,1-1 0,-1 1 0,-1-1 0,-6 8 0,7-9-56,1 0 0,-1 1 0,1-1-1,-1 1 1,1 0 0,0-1 0,0 1 0,1 0 0,-3 6-1,1 3-3,-3 21 0,4-22 9,2-9-5,-1 0 0,0 1 0,0-1-1,-1 0 1,1 0 0,-1 0 0,1 0 0,-5 5-1,-6 14-1,7-12 7,0 0 0,-10 16 0,12-21 7,-1-1 0,1 0 0,-1 1 0,0-2 0,0 1 0,-1 0-1,-6 4 1,-1 0 24,1 1 0,0 0 0,1 1 0,-15 17 0,6-6-36,-27 31 18,33-35-17,9-11-6,0-1 0,-6 7 0,-38 29 13,19-18-6,25-19-3,1 0-1,-1 0 1,1 0-1,0 0 1,0 1-1,-3 6 1,3-6 15,0 1 0,0-1 0,-6 6 0,8-9-13,-1-1-1,0 0 0,1 0 0,-1 0 0,0 0 0,0-1 0,0 1 0,0 0 0,0-1 0,0 1 0,-2-1 0,-3 2 10,-23 5 79,-43 6 1,55-10-45,-3-1 34,1 0 0,-26-2-1,-39-7 73,83 7-154,-29-2 47,-39 3 1,-14 0 32,10-8 4,6 0-24,-49-6 123,78 7-125,-1 2 0,-44 1-1,-27 12-32,-29 0 10,29-10 41,-171-24 1,258 21-79,-80-9 15,34 4 11,59 7-15,0-1 0,0 0 1,0-1-1,-12-5 0,4 0-6,-13-8 8,-1 3 0,-48-15 0,71 26-14,-1 1 0,0 1 1,-20-1-1,-33 6 3,17-1 1,1 0 3,22-1-3,-31-2 1,33-1-5,0 0 0,0 2 0,-40 6 0,40-3 1,-1-1 1,-23 1-1,37-4-1,0-1 1,0 1-1,0-1 1,0-1-1,0 0 1,1 0-1,-1-1 0,-10-4 1,-18-12 10,0-1-1,-44-32 1,76 48-12,0-1 0,0 1 0,0-1 0,0 0 1,1-1-1,0 1 0,0-1 0,1 1 0,-5-9 0,-1-6-7,-9-33 0,11 31 5,-10-21-1,12 32 0,0 1 1,2 0 0,-1-1-1,1 0 1,1 0-1,-2-15 1,0-135-11,4 105 12,1 30-4,0 0 0,2 1 1,1-1-1,0 1 0,2 0 1,10-27-1,-1 9-4,-5 14 6,0 1 0,2 0 0,23-40 1,82-123-28,-112 182 29,1 0 1,0 0-1,0 0 1,1 1-1,10-10 1,4-1-10,0 1 0,2 1 0,26-16 0,76-26 0,-41 22 3,118-45-40,44-3 56,-224 78-11,-1 1 1,27-3 0,47-1-8,-23 2 11,172-35 22,-204 35-19,51-3 1,-63 10-6,0 2-1,0 0 1,0 2 0,40 9-1,-17-4 21,94 2 1,-145-10-20,11 1 4,19 4 0,-11-2-3,-8-1 1,8 1 0,33 9 1,-8 4-2,-6-2 2,0-2 0,63 11 1,-64-19 34,48-2 0,-32-1-6,-41-1-29,0 2 0,0-1 0,0 2 1,18 5-1,44 22-2,-41-16 2,40 17 29,-10-7 66,-44-18-42,-11-2-44,-1-1 0,-1 1 0,1 1 0,0-1 1,-1 1-1,0 0 0,10 11 0,2 1-1,-7-7-7,-2-1 98,1-1 0,1 1 0,-1-2 1,13 8-1,-21-14-84,-1 0 1,0 0-1,1 0 0,-1 1 1,0-1-1,0 1 0,0-1 1,0 1-1,0-1 0,0 1 1,0-1-1,0 1 0,-1 0 1,2 3-1,2 6-4,3 3 19,0 0-1,-2 1 0,1-1 0,-2 1 1,6 31-1,-4-20 4,-4-21-131,-1 0 0,1 0 1,-1 0-1,-1 0 0,1 6 1,-1-7-638,-1-3 301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7T09:46:08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6413 289 2176,'0'0'72,"0"-1"-1,0 0 0,0 0 0,1 0 1,-1 0-1,0 0 0,0 0 0,0 0 1,1 0-1,-1 0 0,1 0 0,-1 1 1,0-1-1,1 0 0,0 0 0,-1 0 1,1 1-1,-1-1 0,1 0 0,0 1 1,-1-1-1,1 0 0,0 1 0,0-1 1,1 0-1,-2 1-27,2-2 109,-1 2-81,-1 0 0,1-1 1,-1 1-1,1 0 0,-1-1 1,1 1-1,-1 0 0,1-1 1,-1 1-1,0-1 0,1 1 1,-1-1-1,0 1 0,1-1 1,-1 1-1,0-1 0,0 1 1,0-1-1,1 0 0,-1 1 1,0-1-1,0 0 0,0 0-11,0 1 0,0 0 0,0 0 0,0-1 0,0 1 0,0 0 0,1 0 0,-1 0 0,0-1 0,0 1 0,0 0 0,0 0 0,0 0 0,1-1 0,-1 1 0,0 0 0,0 0 0,0 0 0,0 0 0,1-1 0,-1 1 0,0 0 0,0 0 0,1 0 0,-1 0 0,0 0 0,0 0 0,0 0 0,1 0 0,-1 0 0,1 0 0,-1 0-21,0 0-1,0 0 1,0 0 0,1 0 0,-1 0-1,0 0 1,0-1 0,0 1-1,1 0 1,-1 0 0,0 0 0,0 0-1,0 0 1,1 0 0,-1 0 0,0 0-1,0-1 1,0 1 0,0 0 0,0 0-1,1 0 1,-1 0 0,0 0-1,0-1 1,0 1 0,0 0 0,0 0-1,0 0 1,0-1 0,0 1 0,1 0 23,-1-1 0,0 1 1,1 0-1,-1 0 1,1 0-1,-1-1 1,0 1-1,1 0 0,-1 0 1,1 0-1,-1 0 1,0 0-1,1 0 1,-1 0-1,1 0 0,-1 0 1,0 0-1,1 0 1,-1 0-1,1 0 1,0 0-1,11 2 39,-11-2-38,5 1 1,-1 0 1,1 0-1,0 0 0,-1 1 0,1 0 0,-1 0 1,7 4-1,-10-5-22,-1 0 1,0 0 0,1 0 0,-1 0-1,0 0 1,0 0 0,0 0 0,0 1-1,0-1 1,0 0 0,-1 1 0,1-1-1,0 0 1,-1 1 0,2 2 0,0 1 74,0 0 1,1 1 0,-1-1 0,7 8-1,30 33 233,-25-30-31,18 28-1,-27-36-256,0 1-1,-1-1 1,-1 1 0,6 16-1,11 38 155,33 66 0,-45-109-125,40 78 301,-46-94-387,0 0 0,-1-1 0,1 1 1,-1 0-1,1 8 0,1 3 1,15 70 25,-7-32 17,32 97 0,-38-138 17,-1 0 1,-1 0 0,1 1-1,-2-1 1,0 1 0,1 25-1,-3-24-41,-1 8-8,2 0 0,0 1 0,7 31-1,-5-43 9,-1 1-1,0 0 1,0-1-1,-2 1 0,1 0 1,-1 0-1,-1 0 1,0 0-1,-5 17 0,-7 1 36,13-29-56,0-1-1,0 1 0,-1-1 1,1 0-1,0 1 0,0-1 0,0 1 1,0-1-1,-1 1 0,1-1 1,0 0-1,0 1 0,-1-1 0,1 1 1,0-1-1,-1 0 0,1 1 1,-1-1-1,1 0 0,0 0 1,-1 1-1,1-1 0,-1 0 0,1 0 1,0 0-1,-1 1 0,1-1 1,-1 0-1,1 0 0,-1 0 0,1 0 1,-1 0-1,0 0 0,0 1 0,0 1-1,0 0 0,0-1 1,0 1-1,1-1 1,-1 1-1,0 0 0,0 2 1,0-1 1,-1 3 2,0-1-1,-1 0 1,0 0 0,0 0 0,-1-1-1,1 1 1,-1-1 0,0 0 0,0 1 0,0-2-1,-1 1 1,1 0 0,-1-1 0,-7 4-1,6-3-5,0-1 0,-7 7 0,-33 29 0,24-21 2,16-12 0,-1 0 1,0 0-1,0-1 0,0 0 0,-1-1 1,-11 6-1,13-8 0,4-1-2,0 0 1,1-1-1,-1 1 1,0 0-1,0 0 1,1 0-1,-1 0 1,-2 3-1,0-1 1,0-1 0,0 1 0,0-1-1,0 0 1,0 0 0,-1 0-1,1-1 1,-9 3 0,-5 1 2,-13 9 17,25-10-10,-2 0 1,1-1 0,0 0-1,0-1 1,-1 0 0,-12 2-1,-17-2-2,24-2-6,1 1-1,-1 0 1,0 1 0,-14 3-1,-14 9 6,-38 20 0,71-30-1,4-3 7,0 0 0,-1 0 0,1 0 0,-1 0 0,0-1 0,1 0 0,-7 0 0,-14 1 31,3 5-44,3 2 1,6-2 3,-21 6 1,23-9 7,-1-1 1,0 0-1,-18 0 1,-10 2 7,-21 9 19,57-12-30,1 0-1,-1 0 0,0-1 1,1 0-1,-1 0 1,0 0-1,1 0 0,-7-1 1,-1-2 9,-16-5 1,14 4-12,6 2-3,0 0-1,-1 0 1,1 1-1,-13-1 1,10 1 18,-1 0 1,-18-4-1,18 3 1,0 0 0,-21-1 0,32 3-23,-29 0 1,-45 6 0,67-5 10,1 0-1,0 0 1,0-1-1,-1 0 1,1 0 0,0 0-1,-1-1 1,1 1-1,0-2 1,0 1-1,-10-4 1,10 2-10,0 1 1,0 0-1,0 1 0,0 0 1,-1 0-1,1 0 0,0 0 1,0 1-1,-1 0 0,-6 1 1,-22 0 36,23-1-17,-18 1 0,2 4-19,5-2 5,-31 2 0,49-6-7,0 1 0,0-1 0,1 0 0,-1 0 0,1-1 0,-8-3 0,6 3 0,1 0 0,-11-2 0,8 2-2,0 2 1,0-1-1,0 1 1,0 0-1,0 1 1,0 0-1,0 0 1,0 0-1,-15 6 1,11-3 11,0-2-1,-1 1 1,-24 1-1,-16 1-2,26 0-11,1 1-1,1 1 0,-1 1 1,1 1-1,-23 13 0,36-17 33,0-1 0,-1 0 0,1 0 0,-1-2 0,0 1 0,-19 0 0,25-2-10,-15 2 4,1 1 1,-24 8-1,-41 17-36,76-25 18,-1 0 1,-1 0-1,1-1 1,-1 0 0,1-1 0,-1-1-1,0 0 1,0 0 0,0-1-1,0-1 1,1 0 0,-1 0 0,0-1-1,0-1 1,-17-6 0,21 6-5,1 1 0,-1-1 0,0 1 0,0 0 0,0 1 0,1 0 0,-1 0 0,-1 1 0,-15 1 0,-35 5 8,45-4 10,0 0 0,1-1-1,-1 0 1,0-1 0,0 0 0,1-2 0,-1 1 0,-24-8 0,31 7-8,-4-1-6,0 0-1,0 1 1,0 0 0,-17-1-1,-8 5-18,-54 9 0,29-2 26,36-6 35,0-1 0,0-1-1,0-2 1,-41-4-1,53 2-44,-141-16 0,-80 9 24,201 7-11,0-2 0,-38-10-1,37 7-14,-60-7 0,-13 12 1,32 2 0,-147 6-7,81-4 0,96-3-2,-80 8 1,105-3 8,0 0 0,0-2 0,0-1 0,0 0 0,1-2 0,-23-3 0,19 0 4,-8-3-4,-1 2 1,-46-3-1,-51 14-12,94-2 12,0-1-1,-71-6 1,48-6 7,-27-3-11,69 12-1,0 0-1,1 1 1,-24 3-1,-104 11 3,124-13 9,0-2 0,0 0 0,1-1 0,-1-1 0,-28-8-1,-30-16-9,-9-3-7,68 24 8,-1 2 1,-32-4 0,-19 5 3,-6 1 1,66 1-1,0-1-1,0 0 1,0 0-1,0-1 1,-13-6-1,6 0 1,-20-14 0,-11-5-1,12 13 0,-1 1 0,-49-12 0,66 21 0,9 1-5,0 0 0,0 0 0,0-1 0,1-1 0,-1 1 0,1-2 0,1 1 0,-1-1 0,1-1 0,1 0 0,-1 0 0,1-1-1,1 0 1,-1 0 0,2 0 0,-10-18 0,-14-33-21,-22-69-1,48 120 16,1 0-1,0-1 1,1 1 0,0-1-1,1 1 1,0-1-1,1 0 1,0 0 0,0 1-1,1-1 1,0 0-1,4-16 1,12-40-13,4 1-1,2 1 1,3 1 0,64-113 0,-80 161 19,0 0 0,1 2 0,1-1 0,0 1 1,1 1-1,0 0 0,1 1 0,0 0 0,24-13 1,187-102-22,-9 17 12,-167 90 9,-1 1 0,88-17 0,-5 11 3,88-19 35,70-12 43,-205 43-66,120-1 1,-84 13 60,62-8-9,-125 2-38,0-2-1,68-20 0,23-9 5,-96 29 16,103-5 0,-41 11 48,176-26 0,-60-2-15,-142 23-64,-38 3-7,75-3 3,145-8 22,-209 11-25,32-3 4,-25-3-2,39 4 0,-71 5-8,2 1 0,55 6 0,39 14 3,4 0 2,-98-16-2,60-2 1,102-26 6,-43 4 0,-122 17-6,0 2 0,53 5 0,-29 4-1,90 5 19,-97-10-14,33-2 7,-68-2-13,-1 1 1,0 0 0,1 1 0,-1 1-1,0 1 1,0 0 0,0 1 0,0 1 0,-1 0-1,0 1 1,17 9 0,-26-11 1,1-1 1,13 6 0,-18-8-2,1-1-1,0 1 1,0-1 0,0 1 0,0-1 0,0 0 0,0 0 0,-1 0-1,1 0 1,6-2 0,12-5 10,-14 5-4,0-1 0,10-1-1,-15 4-6,0-1 0,0 1 0,0 0 0,1 0 0,-1 0 0,0 0 0,0 1 0,0-1 0,0 0 0,0 1 1,0 0-1,4 1 0,2 2 7,15 4 0,-18-7-7,1 1-1,-1-1 1,-1 1 0,1 1-1,0-1 1,0 1 0,-1-1-1,6 6 1,7 6 5,-11-9-5,0 0 1,9 9 0,10 16-2,-7-6-1,2-2 0,30 28 0,24 7-121,-61-46-425,23 14 1,-35-25 514,0 1 0,-1-1 0,1 1 0,0-1 0,0 0 0,0 0 0,-1 1 0,1-1 0,0 0 0,0 0 0,1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585B9-FB77-4E52-8B8D-33AD56DFED4B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1D953-8599-42FB-9A01-7958FD070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54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B1D953-8599-42FB-9A01-7958FD0707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36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B1D953-8599-42FB-9A01-7958FD07071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0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B1D953-8599-42FB-9A01-7958FD0707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10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B1D953-8599-42FB-9A01-7958FD0707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59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B1D953-8599-42FB-9A01-7958FD0707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52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B1D953-8599-42FB-9A01-7958FD07071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71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B1D953-8599-42FB-9A01-7958FD07071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22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B1D953-8599-42FB-9A01-7958FD07071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78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B1D953-8599-42FB-9A01-7958FD07071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98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B1D953-8599-42FB-9A01-7958FD07071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9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9E749-137E-4B9C-9F4C-6FD41A4F6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F0957-FB19-4E17-9848-200104996F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C2AAE-9611-44F0-A08E-32E67B69B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0791-65CF-4197-9C30-9A6751B6FB7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9B083-A7DA-405F-A7FF-C8451001E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33381-C36C-4A88-B804-7B5B3C80E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12E1-9C73-4B22-A378-77A26A7D7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9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CA371-4FDE-495B-ADA8-3A71C60C1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FB1C5-8EE9-4C1D-966B-AB159A9BF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FAA18-5538-436F-8DEE-FACA8EC70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0791-65CF-4197-9C30-9A6751B6FB7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BD1E0-B855-43F8-AD35-14203609E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22FBA-935D-48AA-A4B9-68EA03093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12E1-9C73-4B22-A378-77A26A7D7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96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31E2B7-FF43-4177-AFA0-4676024054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DD722-2BF3-4B3B-9918-448247773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5FF1E-D41F-4542-B769-372B9936E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0791-65CF-4197-9C30-9A6751B6FB7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154DA-2D8D-4F68-8DBE-08969CA7D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F8454-66C4-4627-84D1-0C784DB87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12E1-9C73-4B22-A378-77A26A7D7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1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F7195-3604-4A68-BF77-EB6EF927F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606A6-C2C1-40BB-8032-9ABB0C1EC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0870-8CE8-4D5C-992F-34B36ABD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0791-65CF-4197-9C30-9A6751B6FB7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62326-CE81-4FCA-99A0-EE40CB4A4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B78EC-3DF1-4C38-87B4-C5891943C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12E1-9C73-4B22-A378-77A26A7D7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19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23F91-3F9D-4C1A-BC08-5C4B5C1A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E430B-97A3-4DBD-A285-56EDB9557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B9C49-5568-4880-AB01-16D6F9DC1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0791-65CF-4197-9C30-9A6751B6FB7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53AD1-ED30-4B1A-8EFE-1A305AD5F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B0F07-6E91-432B-8BA0-5142082AF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12E1-9C73-4B22-A378-77A26A7D7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57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F7A43-27C1-48C6-B14A-046EC4096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06C18-DF02-4195-A8FD-7C8ADDE76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19511-D367-4713-B778-58328BA20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6A6A1-3FB3-4231-9057-5DC01B200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0791-65CF-4197-9C30-9A6751B6FB7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C7014-888E-40BF-94AF-E985E048D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D3ACD-9103-4629-ADBB-E21A399B1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12E1-9C73-4B22-A378-77A26A7D7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98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5DBBF-E574-42EC-A43B-6A7552235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9A440-BC4A-4A15-BAFC-7939C78BA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1E029-D9BB-468D-8106-A20427CB8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6180B0-0FA2-4012-A2E5-9D7F16BC93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12E944-7034-4C43-93A4-7869CF1756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F0296E-1B28-4695-BBDA-9FBED519C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0791-65CF-4197-9C30-9A6751B6FB7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CC666-735D-42C8-B2F7-32DC30314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6B77F9-87BF-4BD9-958B-742B1133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12E1-9C73-4B22-A378-77A26A7D7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4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1FC96-5C61-414B-8B22-EF5700E36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795965-979E-4578-BE56-76E65BEA0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0791-65CF-4197-9C30-9A6751B6FB7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DADD6D-87E3-4C72-82D9-E27B74D8E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55A14-EA1C-4BAD-8322-AD8FD6898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12E1-9C73-4B22-A378-77A26A7D7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73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79A0D9-50FD-47D0-AA69-EDA59C175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0791-65CF-4197-9C30-9A6751B6FB7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7F0973-6C86-4D97-8957-E53D255E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4572F-9F95-4659-BF7C-F535280AD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12E1-9C73-4B22-A378-77A26A7D7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3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AB192-F009-4447-9F08-482483729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500C9-033B-494B-BBB1-34931499D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DBCA6-A06C-435E-A6D9-009F2BBD5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1C098-B22E-40BA-B25B-0366C58D2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0791-65CF-4197-9C30-9A6751B6FB7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D60D7-17FB-4D2B-9B8D-A036F4E5B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D2EB4-88DF-4392-AC6D-750E20D91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12E1-9C73-4B22-A378-77A26A7D7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5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8FBED-0B49-4127-BA08-C4843051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3A8AD6-AA51-420D-ADF3-437DB2A13E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08FD7-8834-438A-B440-A86F1E7E7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9E2CC-098D-45B9-BF13-94972C94C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0791-65CF-4197-9C30-9A6751B6FB7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85939-F1BB-46BD-8CF7-E5F7CFA2D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76AF1-DBE9-457C-B909-5414B00D6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12E1-9C73-4B22-A378-77A26A7D7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4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9E665E-5412-43C5-9C89-DFF2BD77A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C2EA7-5889-4AC9-BAF8-B764449BC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4FB49-0298-46F5-A1FE-FB004D23F9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40791-65CF-4197-9C30-9A6751B6FB7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A05F5-4CF9-4BBD-8871-A46B090085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FEE5D-A196-43EC-A590-B699595E1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812E1-9C73-4B22-A378-77A26A7D7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77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710.png"/><Relationship Id="rId7" Type="http://schemas.openxmlformats.org/officeDocument/2006/relationships/image" Target="../media/image2110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0.png"/><Relationship Id="rId11" Type="http://schemas.openxmlformats.org/officeDocument/2006/relationships/image" Target="../media/image25.png"/><Relationship Id="rId5" Type="http://schemas.openxmlformats.org/officeDocument/2006/relationships/image" Target="../media/image1910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10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60.png"/><Relationship Id="rId7" Type="http://schemas.openxmlformats.org/officeDocument/2006/relationships/image" Target="../media/image2110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0.png"/><Relationship Id="rId11" Type="http://schemas.openxmlformats.org/officeDocument/2006/relationships/image" Target="../media/image25.png"/><Relationship Id="rId5" Type="http://schemas.openxmlformats.org/officeDocument/2006/relationships/image" Target="../media/image1910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10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" Type="http://schemas.openxmlformats.org/officeDocument/2006/relationships/image" Target="../media/image36.png"/><Relationship Id="rId21" Type="http://schemas.openxmlformats.org/officeDocument/2006/relationships/image" Target="../media/image53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9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19" Type="http://schemas.openxmlformats.org/officeDocument/2006/relationships/image" Target="../media/image35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50.png"/><Relationship Id="rId7" Type="http://schemas.openxmlformats.org/officeDocument/2006/relationships/customXml" Target="../ink/ink2.xml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customXml" Target="../ink/ink1.xml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18" Type="http://schemas.openxmlformats.org/officeDocument/2006/relationships/image" Target="../media/image98.png"/><Relationship Id="rId3" Type="http://schemas.openxmlformats.org/officeDocument/2006/relationships/image" Target="../media/image83.png"/><Relationship Id="rId21" Type="http://schemas.openxmlformats.org/officeDocument/2006/relationships/image" Target="../media/image101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17" Type="http://schemas.openxmlformats.org/officeDocument/2006/relationships/image" Target="../media/image97.png"/><Relationship Id="rId2" Type="http://schemas.openxmlformats.org/officeDocument/2006/relationships/image" Target="../media/image82.png"/><Relationship Id="rId16" Type="http://schemas.openxmlformats.org/officeDocument/2006/relationships/image" Target="../media/image96.png"/><Relationship Id="rId20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5" Type="http://schemas.openxmlformats.org/officeDocument/2006/relationships/image" Target="../media/image95.png"/><Relationship Id="rId10" Type="http://schemas.openxmlformats.org/officeDocument/2006/relationships/image" Target="../media/image90.png"/><Relationship Id="rId19" Type="http://schemas.openxmlformats.org/officeDocument/2006/relationships/image" Target="../media/image99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Relationship Id="rId14" Type="http://schemas.openxmlformats.org/officeDocument/2006/relationships/image" Target="../media/image9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12" Type="http://schemas.openxmlformats.org/officeDocument/2006/relationships/image" Target="../media/image1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11" Type="http://schemas.openxmlformats.org/officeDocument/2006/relationships/image" Target="../media/image114.png"/><Relationship Id="rId5" Type="http://schemas.openxmlformats.org/officeDocument/2006/relationships/image" Target="../media/image108.png"/><Relationship Id="rId10" Type="http://schemas.openxmlformats.org/officeDocument/2006/relationships/image" Target="../media/image113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13" Type="http://schemas.openxmlformats.org/officeDocument/2006/relationships/image" Target="../media/image141.png"/><Relationship Id="rId18" Type="http://schemas.openxmlformats.org/officeDocument/2006/relationships/image" Target="../media/image146.png"/><Relationship Id="rId26" Type="http://schemas.openxmlformats.org/officeDocument/2006/relationships/image" Target="../media/image154.png"/><Relationship Id="rId3" Type="http://schemas.openxmlformats.org/officeDocument/2006/relationships/image" Target="../media/image131.png"/><Relationship Id="rId21" Type="http://schemas.openxmlformats.org/officeDocument/2006/relationships/image" Target="../media/image149.png"/><Relationship Id="rId7" Type="http://schemas.openxmlformats.org/officeDocument/2006/relationships/image" Target="../media/image135.png"/><Relationship Id="rId12" Type="http://schemas.openxmlformats.org/officeDocument/2006/relationships/image" Target="../media/image140.png"/><Relationship Id="rId17" Type="http://schemas.openxmlformats.org/officeDocument/2006/relationships/image" Target="../media/image145.png"/><Relationship Id="rId25" Type="http://schemas.openxmlformats.org/officeDocument/2006/relationships/image" Target="../media/image153.png"/><Relationship Id="rId2" Type="http://schemas.openxmlformats.org/officeDocument/2006/relationships/image" Target="../media/image130.png"/><Relationship Id="rId16" Type="http://schemas.openxmlformats.org/officeDocument/2006/relationships/image" Target="../media/image144.png"/><Relationship Id="rId20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11" Type="http://schemas.openxmlformats.org/officeDocument/2006/relationships/image" Target="../media/image139.png"/><Relationship Id="rId24" Type="http://schemas.openxmlformats.org/officeDocument/2006/relationships/image" Target="../media/image152.png"/><Relationship Id="rId5" Type="http://schemas.openxmlformats.org/officeDocument/2006/relationships/image" Target="../media/image133.png"/><Relationship Id="rId15" Type="http://schemas.openxmlformats.org/officeDocument/2006/relationships/image" Target="../media/image143.png"/><Relationship Id="rId23" Type="http://schemas.openxmlformats.org/officeDocument/2006/relationships/image" Target="../media/image151.png"/><Relationship Id="rId10" Type="http://schemas.openxmlformats.org/officeDocument/2006/relationships/image" Target="../media/image138.png"/><Relationship Id="rId19" Type="http://schemas.openxmlformats.org/officeDocument/2006/relationships/image" Target="../media/image147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Relationship Id="rId14" Type="http://schemas.openxmlformats.org/officeDocument/2006/relationships/image" Target="../media/image142.png"/><Relationship Id="rId22" Type="http://schemas.openxmlformats.org/officeDocument/2006/relationships/image" Target="../media/image150.png"/><Relationship Id="rId27" Type="http://schemas.openxmlformats.org/officeDocument/2006/relationships/image" Target="../media/image155.png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8.png"/><Relationship Id="rId18" Type="http://schemas.openxmlformats.org/officeDocument/2006/relationships/image" Target="../media/image173.png"/><Relationship Id="rId26" Type="http://schemas.openxmlformats.org/officeDocument/2006/relationships/customXml" Target="../ink/ink3.xml"/><Relationship Id="rId39" Type="http://schemas.openxmlformats.org/officeDocument/2006/relationships/image" Target="../media/image187.png"/><Relationship Id="rId21" Type="http://schemas.openxmlformats.org/officeDocument/2006/relationships/image" Target="../media/image176.png"/><Relationship Id="rId34" Type="http://schemas.openxmlformats.org/officeDocument/2006/relationships/customXml" Target="../ink/ink7.xml"/><Relationship Id="rId7" Type="http://schemas.openxmlformats.org/officeDocument/2006/relationships/image" Target="../media/image162.png"/><Relationship Id="rId12" Type="http://schemas.openxmlformats.org/officeDocument/2006/relationships/image" Target="../media/image167.png"/><Relationship Id="rId17" Type="http://schemas.openxmlformats.org/officeDocument/2006/relationships/image" Target="../media/image172.png"/><Relationship Id="rId25" Type="http://schemas.openxmlformats.org/officeDocument/2006/relationships/image" Target="../media/image180.png"/><Relationship Id="rId33" Type="http://schemas.openxmlformats.org/officeDocument/2006/relationships/image" Target="../media/image184.png"/><Relationship Id="rId38" Type="http://schemas.openxmlformats.org/officeDocument/2006/relationships/customXml" Target="../ink/ink9.xml"/><Relationship Id="rId2" Type="http://schemas.openxmlformats.org/officeDocument/2006/relationships/image" Target="../media/image156.png"/><Relationship Id="rId16" Type="http://schemas.openxmlformats.org/officeDocument/2006/relationships/image" Target="../media/image171.png"/><Relationship Id="rId20" Type="http://schemas.openxmlformats.org/officeDocument/2006/relationships/image" Target="../media/image175.png"/><Relationship Id="rId29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png"/><Relationship Id="rId11" Type="http://schemas.openxmlformats.org/officeDocument/2006/relationships/image" Target="../media/image166.png"/><Relationship Id="rId24" Type="http://schemas.openxmlformats.org/officeDocument/2006/relationships/image" Target="../media/image179.png"/><Relationship Id="rId32" Type="http://schemas.openxmlformats.org/officeDocument/2006/relationships/customXml" Target="../ink/ink6.xml"/><Relationship Id="rId37" Type="http://schemas.openxmlformats.org/officeDocument/2006/relationships/image" Target="../media/image186.png"/><Relationship Id="rId40" Type="http://schemas.openxmlformats.org/officeDocument/2006/relationships/image" Target="../media/image188.png"/><Relationship Id="rId5" Type="http://schemas.openxmlformats.org/officeDocument/2006/relationships/image" Target="../media/image159.png"/><Relationship Id="rId15" Type="http://schemas.openxmlformats.org/officeDocument/2006/relationships/image" Target="../media/image170.png"/><Relationship Id="rId23" Type="http://schemas.openxmlformats.org/officeDocument/2006/relationships/image" Target="../media/image178.png"/><Relationship Id="rId28" Type="http://schemas.openxmlformats.org/officeDocument/2006/relationships/customXml" Target="../ink/ink4.xml"/><Relationship Id="rId36" Type="http://schemas.openxmlformats.org/officeDocument/2006/relationships/customXml" Target="../ink/ink8.xml"/><Relationship Id="rId10" Type="http://schemas.openxmlformats.org/officeDocument/2006/relationships/image" Target="../media/image165.png"/><Relationship Id="rId19" Type="http://schemas.openxmlformats.org/officeDocument/2006/relationships/image" Target="../media/image174.png"/><Relationship Id="rId31" Type="http://schemas.openxmlformats.org/officeDocument/2006/relationships/image" Target="../media/image183.png"/><Relationship Id="rId4" Type="http://schemas.openxmlformats.org/officeDocument/2006/relationships/image" Target="../media/image158.png"/><Relationship Id="rId9" Type="http://schemas.openxmlformats.org/officeDocument/2006/relationships/image" Target="../media/image164.png"/><Relationship Id="rId14" Type="http://schemas.openxmlformats.org/officeDocument/2006/relationships/image" Target="../media/image169.png"/><Relationship Id="rId22" Type="http://schemas.openxmlformats.org/officeDocument/2006/relationships/image" Target="../media/image177.png"/><Relationship Id="rId27" Type="http://schemas.openxmlformats.org/officeDocument/2006/relationships/image" Target="../media/image181.png"/><Relationship Id="rId30" Type="http://schemas.openxmlformats.org/officeDocument/2006/relationships/customXml" Target="../ink/ink5.xml"/><Relationship Id="rId35" Type="http://schemas.openxmlformats.org/officeDocument/2006/relationships/image" Target="../media/image185.png"/><Relationship Id="rId8" Type="http://schemas.openxmlformats.org/officeDocument/2006/relationships/image" Target="../media/image163.png"/><Relationship Id="rId3" Type="http://schemas.openxmlformats.org/officeDocument/2006/relationships/image" Target="../media/image157.png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9.png"/><Relationship Id="rId18" Type="http://schemas.openxmlformats.org/officeDocument/2006/relationships/image" Target="../media/image204.png"/><Relationship Id="rId26" Type="http://schemas.openxmlformats.org/officeDocument/2006/relationships/image" Target="../media/image181.png"/><Relationship Id="rId39" Type="http://schemas.openxmlformats.org/officeDocument/2006/relationships/image" Target="../media/image211.png"/><Relationship Id="rId21" Type="http://schemas.openxmlformats.org/officeDocument/2006/relationships/image" Target="../media/image207.png"/><Relationship Id="rId34" Type="http://schemas.openxmlformats.org/officeDocument/2006/relationships/image" Target="../media/image185.png"/><Relationship Id="rId42" Type="http://schemas.openxmlformats.org/officeDocument/2006/relationships/image" Target="../media/image214.png"/><Relationship Id="rId7" Type="http://schemas.openxmlformats.org/officeDocument/2006/relationships/image" Target="../media/image193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02.png"/><Relationship Id="rId20" Type="http://schemas.openxmlformats.org/officeDocument/2006/relationships/image" Target="../media/image206.png"/><Relationship Id="rId29" Type="http://schemas.openxmlformats.org/officeDocument/2006/relationships/customXml" Target="../ink/ink12.xml"/><Relationship Id="rId41" Type="http://schemas.openxmlformats.org/officeDocument/2006/relationships/image" Target="../media/image2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2.png"/><Relationship Id="rId11" Type="http://schemas.openxmlformats.org/officeDocument/2006/relationships/image" Target="../media/image197.png"/><Relationship Id="rId24" Type="http://schemas.openxmlformats.org/officeDocument/2006/relationships/image" Target="../media/image210.png"/><Relationship Id="rId32" Type="http://schemas.openxmlformats.org/officeDocument/2006/relationships/image" Target="../media/image184.png"/><Relationship Id="rId37" Type="http://schemas.openxmlformats.org/officeDocument/2006/relationships/customXml" Target="../ink/ink16.xml"/><Relationship Id="rId40" Type="http://schemas.openxmlformats.org/officeDocument/2006/relationships/image" Target="../media/image212.png"/><Relationship Id="rId5" Type="http://schemas.openxmlformats.org/officeDocument/2006/relationships/image" Target="../media/image191.png"/><Relationship Id="rId15" Type="http://schemas.openxmlformats.org/officeDocument/2006/relationships/image" Target="../media/image201.png"/><Relationship Id="rId23" Type="http://schemas.openxmlformats.org/officeDocument/2006/relationships/image" Target="../media/image209.png"/><Relationship Id="rId28" Type="http://schemas.openxmlformats.org/officeDocument/2006/relationships/image" Target="../media/image182.png"/><Relationship Id="rId36" Type="http://schemas.openxmlformats.org/officeDocument/2006/relationships/image" Target="../media/image186.png"/><Relationship Id="rId10" Type="http://schemas.openxmlformats.org/officeDocument/2006/relationships/image" Target="../media/image196.png"/><Relationship Id="rId19" Type="http://schemas.openxmlformats.org/officeDocument/2006/relationships/image" Target="../media/image205.png"/><Relationship Id="rId31" Type="http://schemas.openxmlformats.org/officeDocument/2006/relationships/customXml" Target="../ink/ink13.xml"/><Relationship Id="rId4" Type="http://schemas.openxmlformats.org/officeDocument/2006/relationships/image" Target="../media/image190.png"/><Relationship Id="rId9" Type="http://schemas.openxmlformats.org/officeDocument/2006/relationships/image" Target="../media/image195.png"/><Relationship Id="rId14" Type="http://schemas.openxmlformats.org/officeDocument/2006/relationships/image" Target="../media/image200.png"/><Relationship Id="rId22" Type="http://schemas.openxmlformats.org/officeDocument/2006/relationships/image" Target="../media/image208.png"/><Relationship Id="rId27" Type="http://schemas.openxmlformats.org/officeDocument/2006/relationships/customXml" Target="../ink/ink11.xml"/><Relationship Id="rId30" Type="http://schemas.openxmlformats.org/officeDocument/2006/relationships/image" Target="../media/image183.png"/><Relationship Id="rId35" Type="http://schemas.openxmlformats.org/officeDocument/2006/relationships/customXml" Target="../ink/ink15.xml"/><Relationship Id="rId43" Type="http://schemas.openxmlformats.org/officeDocument/2006/relationships/image" Target="../media/image215.png"/><Relationship Id="rId8" Type="http://schemas.openxmlformats.org/officeDocument/2006/relationships/image" Target="../media/image194.png"/><Relationship Id="rId3" Type="http://schemas.openxmlformats.org/officeDocument/2006/relationships/image" Target="../media/image189.png"/><Relationship Id="rId12" Type="http://schemas.openxmlformats.org/officeDocument/2006/relationships/image" Target="../media/image198.png"/><Relationship Id="rId17" Type="http://schemas.openxmlformats.org/officeDocument/2006/relationships/image" Target="../media/image203.png"/><Relationship Id="rId25" Type="http://schemas.openxmlformats.org/officeDocument/2006/relationships/customXml" Target="../ink/ink10.xml"/><Relationship Id="rId33" Type="http://schemas.openxmlformats.org/officeDocument/2006/relationships/customXml" Target="../ink/ink14.xml"/><Relationship Id="rId38" Type="http://schemas.openxmlformats.org/officeDocument/2006/relationships/image" Target="../media/image187.png"/></Relationships>
</file>

<file path=ppt/slides/_rels/slide3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8.xml"/><Relationship Id="rId21" Type="http://schemas.openxmlformats.org/officeDocument/2006/relationships/image" Target="../media/image235.png"/><Relationship Id="rId42" Type="http://schemas.openxmlformats.org/officeDocument/2006/relationships/image" Target="../media/image242.png"/><Relationship Id="rId47" Type="http://schemas.openxmlformats.org/officeDocument/2006/relationships/image" Target="../media/image247.png"/><Relationship Id="rId63" Type="http://schemas.openxmlformats.org/officeDocument/2006/relationships/image" Target="../media/image259.png"/><Relationship Id="rId68" Type="http://schemas.openxmlformats.org/officeDocument/2006/relationships/image" Target="../media/image262.png"/><Relationship Id="rId7" Type="http://schemas.openxmlformats.org/officeDocument/2006/relationships/image" Target="../media/image221.png"/><Relationship Id="rId71" Type="http://schemas.openxmlformats.org/officeDocument/2006/relationships/image" Target="../media/image264.png"/><Relationship Id="rId2" Type="http://schemas.openxmlformats.org/officeDocument/2006/relationships/image" Target="../media/image216.png"/><Relationship Id="rId16" Type="http://schemas.openxmlformats.org/officeDocument/2006/relationships/image" Target="../media/image230.png"/><Relationship Id="rId29" Type="http://schemas.openxmlformats.org/officeDocument/2006/relationships/image" Target="../media/image183.png"/><Relationship Id="rId11" Type="http://schemas.openxmlformats.org/officeDocument/2006/relationships/image" Target="../media/image225.png"/><Relationship Id="rId24" Type="http://schemas.openxmlformats.org/officeDocument/2006/relationships/customXml" Target="../ink/ink17.xml"/><Relationship Id="rId32" Type="http://schemas.openxmlformats.org/officeDocument/2006/relationships/customXml" Target="../ink/ink21.xml"/><Relationship Id="rId37" Type="http://schemas.openxmlformats.org/officeDocument/2006/relationships/image" Target="../media/image187.png"/><Relationship Id="rId40" Type="http://schemas.openxmlformats.org/officeDocument/2006/relationships/image" Target="../media/image240.png"/><Relationship Id="rId45" Type="http://schemas.openxmlformats.org/officeDocument/2006/relationships/image" Target="../media/image245.png"/><Relationship Id="rId53" Type="http://schemas.openxmlformats.org/officeDocument/2006/relationships/image" Target="../media/image253.png"/><Relationship Id="rId58" Type="http://schemas.openxmlformats.org/officeDocument/2006/relationships/customXml" Target="../ink/ink25.xml"/><Relationship Id="rId66" Type="http://schemas.openxmlformats.org/officeDocument/2006/relationships/customXml" Target="../ink/ink29.xml"/><Relationship Id="rId5" Type="http://schemas.openxmlformats.org/officeDocument/2006/relationships/image" Target="../media/image219.png"/><Relationship Id="rId61" Type="http://schemas.openxmlformats.org/officeDocument/2006/relationships/image" Target="../media/image258.png"/><Relationship Id="rId19" Type="http://schemas.openxmlformats.org/officeDocument/2006/relationships/image" Target="../media/image233.png"/><Relationship Id="rId14" Type="http://schemas.openxmlformats.org/officeDocument/2006/relationships/image" Target="../media/image228.png"/><Relationship Id="rId22" Type="http://schemas.openxmlformats.org/officeDocument/2006/relationships/image" Target="../media/image236.png"/><Relationship Id="rId27" Type="http://schemas.openxmlformats.org/officeDocument/2006/relationships/image" Target="../media/image182.png"/><Relationship Id="rId30" Type="http://schemas.openxmlformats.org/officeDocument/2006/relationships/customXml" Target="../ink/ink20.xml"/><Relationship Id="rId35" Type="http://schemas.openxmlformats.org/officeDocument/2006/relationships/image" Target="../media/image186.png"/><Relationship Id="rId43" Type="http://schemas.openxmlformats.org/officeDocument/2006/relationships/image" Target="../media/image243.png"/><Relationship Id="rId48" Type="http://schemas.openxmlformats.org/officeDocument/2006/relationships/image" Target="../media/image248.png"/><Relationship Id="rId56" Type="http://schemas.openxmlformats.org/officeDocument/2006/relationships/image" Target="../media/image256.png"/><Relationship Id="rId64" Type="http://schemas.openxmlformats.org/officeDocument/2006/relationships/customXml" Target="../ink/ink28.xml"/><Relationship Id="rId69" Type="http://schemas.openxmlformats.org/officeDocument/2006/relationships/image" Target="../media/image263.png"/><Relationship Id="rId8" Type="http://schemas.openxmlformats.org/officeDocument/2006/relationships/image" Target="../media/image222.png"/><Relationship Id="rId51" Type="http://schemas.openxmlformats.org/officeDocument/2006/relationships/image" Target="../media/image251.png"/><Relationship Id="rId3" Type="http://schemas.openxmlformats.org/officeDocument/2006/relationships/image" Target="../media/image217.png"/><Relationship Id="rId12" Type="http://schemas.openxmlformats.org/officeDocument/2006/relationships/image" Target="../media/image226.png"/><Relationship Id="rId17" Type="http://schemas.openxmlformats.org/officeDocument/2006/relationships/image" Target="../media/image231.png"/><Relationship Id="rId25" Type="http://schemas.openxmlformats.org/officeDocument/2006/relationships/image" Target="../media/image181.png"/><Relationship Id="rId33" Type="http://schemas.openxmlformats.org/officeDocument/2006/relationships/image" Target="../media/image185.png"/><Relationship Id="rId38" Type="http://schemas.openxmlformats.org/officeDocument/2006/relationships/image" Target="../media/image238.png"/><Relationship Id="rId46" Type="http://schemas.openxmlformats.org/officeDocument/2006/relationships/image" Target="../media/image246.png"/><Relationship Id="rId59" Type="http://schemas.openxmlformats.org/officeDocument/2006/relationships/image" Target="../media/image257.png"/><Relationship Id="rId67" Type="http://schemas.openxmlformats.org/officeDocument/2006/relationships/image" Target="../media/image261.png"/><Relationship Id="rId20" Type="http://schemas.openxmlformats.org/officeDocument/2006/relationships/image" Target="../media/image234.png"/><Relationship Id="rId41" Type="http://schemas.openxmlformats.org/officeDocument/2006/relationships/image" Target="../media/image241.png"/><Relationship Id="rId54" Type="http://schemas.openxmlformats.org/officeDocument/2006/relationships/image" Target="../media/image254.png"/><Relationship Id="rId62" Type="http://schemas.openxmlformats.org/officeDocument/2006/relationships/customXml" Target="../ink/ink27.xml"/><Relationship Id="rId70" Type="http://schemas.openxmlformats.org/officeDocument/2006/relationships/customXml" Target="../ink/ink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5" Type="http://schemas.openxmlformats.org/officeDocument/2006/relationships/image" Target="../media/image229.png"/><Relationship Id="rId23" Type="http://schemas.openxmlformats.org/officeDocument/2006/relationships/image" Target="../media/image237.png"/><Relationship Id="rId28" Type="http://schemas.openxmlformats.org/officeDocument/2006/relationships/customXml" Target="../ink/ink19.xml"/><Relationship Id="rId36" Type="http://schemas.openxmlformats.org/officeDocument/2006/relationships/customXml" Target="../ink/ink23.xml"/><Relationship Id="rId49" Type="http://schemas.openxmlformats.org/officeDocument/2006/relationships/image" Target="../media/image249.png"/><Relationship Id="rId57" Type="http://schemas.openxmlformats.org/officeDocument/2006/relationships/customXml" Target="../ink/ink24.xml"/><Relationship Id="rId10" Type="http://schemas.openxmlformats.org/officeDocument/2006/relationships/image" Target="../media/image224.png"/><Relationship Id="rId31" Type="http://schemas.openxmlformats.org/officeDocument/2006/relationships/image" Target="../media/image184.png"/><Relationship Id="rId44" Type="http://schemas.openxmlformats.org/officeDocument/2006/relationships/image" Target="../media/image244.png"/><Relationship Id="rId52" Type="http://schemas.openxmlformats.org/officeDocument/2006/relationships/image" Target="../media/image252.png"/><Relationship Id="rId60" Type="http://schemas.openxmlformats.org/officeDocument/2006/relationships/customXml" Target="../ink/ink26.xml"/><Relationship Id="rId65" Type="http://schemas.openxmlformats.org/officeDocument/2006/relationships/image" Target="../media/image260.png"/><Relationship Id="rId4" Type="http://schemas.openxmlformats.org/officeDocument/2006/relationships/image" Target="../media/image218.png"/><Relationship Id="rId9" Type="http://schemas.openxmlformats.org/officeDocument/2006/relationships/image" Target="../media/image223.png"/><Relationship Id="rId13" Type="http://schemas.openxmlformats.org/officeDocument/2006/relationships/image" Target="../media/image227.png"/><Relationship Id="rId18" Type="http://schemas.openxmlformats.org/officeDocument/2006/relationships/image" Target="../media/image232.png"/><Relationship Id="rId39" Type="http://schemas.openxmlformats.org/officeDocument/2006/relationships/image" Target="../media/image239.png"/><Relationship Id="rId34" Type="http://schemas.openxmlformats.org/officeDocument/2006/relationships/customXml" Target="../ink/ink22.xml"/><Relationship Id="rId50" Type="http://schemas.openxmlformats.org/officeDocument/2006/relationships/image" Target="../media/image250.png"/><Relationship Id="rId55" Type="http://schemas.openxmlformats.org/officeDocument/2006/relationships/image" Target="../media/image25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7CA3C-9746-476D-93ED-D94883640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7482"/>
            <a:ext cx="9144000" cy="2387600"/>
          </a:xfrm>
        </p:spPr>
        <p:txBody>
          <a:bodyPr/>
          <a:lstStyle/>
          <a:p>
            <a:r>
              <a:rPr lang="en-US" altLang="zh-CN" dirty="0"/>
              <a:t>Perfect Sampling for (Atomic) </a:t>
            </a:r>
            <a:r>
              <a:rPr lang="en-US" altLang="zh-CN" dirty="0" err="1"/>
              <a:t>Lov</a:t>
            </a:r>
            <a:r>
              <a:rPr kumimoji="1" lang="en-US" altLang="zh-CN" dirty="0" err="1"/>
              <a:t>á</a:t>
            </a:r>
            <a:r>
              <a:rPr lang="en-US" altLang="zh-CN" dirty="0" err="1"/>
              <a:t>sz</a:t>
            </a:r>
            <a:r>
              <a:rPr lang="en-US" altLang="zh-CN" dirty="0"/>
              <a:t> Local Lemma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A3998-C493-40F1-A57D-D473EF69B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77676"/>
            <a:ext cx="9144000" cy="1655762"/>
          </a:xfrm>
        </p:spPr>
        <p:txBody>
          <a:bodyPr/>
          <a:lstStyle/>
          <a:p>
            <a:r>
              <a:rPr lang="en-US" sz="2800" dirty="0"/>
              <a:t>Kewen Wu (UC Berkeley)</a:t>
            </a:r>
          </a:p>
          <a:p>
            <a:r>
              <a:rPr lang="en-US" dirty="0"/>
              <a:t>Joint with </a:t>
            </a:r>
            <a:r>
              <a:rPr lang="en-US" dirty="0" err="1"/>
              <a:t>Kun</a:t>
            </a:r>
            <a:r>
              <a:rPr lang="en-US" dirty="0"/>
              <a:t> He (ICT, CAS) and </a:t>
            </a:r>
            <a:r>
              <a:rPr lang="en-US" dirty="0" err="1"/>
              <a:t>Xiaoming</a:t>
            </a:r>
            <a:r>
              <a:rPr lang="en-US" dirty="0"/>
              <a:t> Sun (ICT, CAS)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22EF66-83AA-4978-8C63-5798111C2A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058" y="4111647"/>
            <a:ext cx="1654165" cy="2327468"/>
          </a:xfrm>
          <a:prstGeom prst="rect">
            <a:avLst/>
          </a:prstGeom>
        </p:spPr>
      </p:pic>
      <p:pic>
        <p:nvPicPr>
          <p:cNvPr id="7" name="Picture 6" descr="A close-up of a person smiling&#10;&#10;Description automatically generated with medium confidence">
            <a:extLst>
              <a:ext uri="{FF2B5EF4-FFF2-40B4-BE49-F238E27FC236}">
                <a16:creationId xmlns:a16="http://schemas.microsoft.com/office/drawing/2014/main" id="{B4B59E15-B816-4C80-B7DB-DC5ED70873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963" y="4111647"/>
            <a:ext cx="1600904" cy="232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255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4BB0A-D52E-47B1-BC14-D1F1428F4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Sampling vs Approximate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B4198E-667B-4D8E-A5F2-747D51D4D8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uniform over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uniform over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 total variation distance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Fairness</a:t>
                </a:r>
                <a:r>
                  <a:rPr lang="en-US" dirty="0"/>
                  <a:t>: all solutions are created equal!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Indeed the case for [</a:t>
                </a:r>
                <a:r>
                  <a:rPr lang="en-US" sz="2800" dirty="0"/>
                  <a:t>FGYZ’20, FHY’20, JPV’21</a:t>
                </a:r>
                <a:r>
                  <a:rPr lang="en-US" dirty="0"/>
                  <a:t>]</a:t>
                </a:r>
              </a:p>
              <a:p>
                <a:pPr lvl="1"/>
                <a:r>
                  <a:rPr lang="en-US" dirty="0"/>
                  <a:t>Some solutions are never outputted </a:t>
                </a:r>
              </a:p>
              <a:p>
                <a:pPr lvl="1"/>
                <a:r>
                  <a:rPr lang="en-US" dirty="0"/>
                  <a:t>Solutions inherently hard to find?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B4198E-667B-4D8E-A5F2-747D51D4D8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1" t="-3081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text, person, person, dark&#10;&#10;Description automatically generated">
            <a:extLst>
              <a:ext uri="{FF2B5EF4-FFF2-40B4-BE49-F238E27FC236}">
                <a16:creationId xmlns:a16="http://schemas.microsoft.com/office/drawing/2014/main" id="{589BF7D0-1E85-415B-8711-C0584B893B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7" r="21957"/>
          <a:stretch/>
        </p:blipFill>
        <p:spPr>
          <a:xfrm>
            <a:off x="7047448" y="3429000"/>
            <a:ext cx="1424646" cy="144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60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4BB0A-D52E-47B1-BC14-D1F1428F4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Issue of Approximate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4198E-667B-4D8E-A5F2-747D51D4D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 an approx. sampler runs some Markov chain</a:t>
            </a:r>
          </a:p>
          <a:p>
            <a:r>
              <a:rPr lang="en-US" b="1" dirty="0"/>
              <a:t>Easy</a:t>
            </a:r>
            <a:r>
              <a:rPr lang="en-US" dirty="0"/>
              <a:t> to show mixing </a:t>
            </a:r>
          </a:p>
          <a:p>
            <a:pPr lvl="1"/>
            <a:r>
              <a:rPr lang="en-US" dirty="0"/>
              <a:t>Connected, aperiodic, stationary/reversible distribution</a:t>
            </a:r>
          </a:p>
          <a:p>
            <a:pPr lvl="1"/>
            <a:r>
              <a:rPr lang="en-US" dirty="0"/>
              <a:t>Convergence theorem of Markov chains</a:t>
            </a:r>
          </a:p>
          <a:p>
            <a:r>
              <a:rPr lang="en-US" b="1" dirty="0"/>
              <a:t>Hard</a:t>
            </a:r>
            <a:r>
              <a:rPr lang="en-US" dirty="0"/>
              <a:t> to prove bounds on mixing time</a:t>
            </a:r>
          </a:p>
          <a:p>
            <a:pPr lvl="1"/>
            <a:r>
              <a:rPr lang="en-US" dirty="0"/>
              <a:t>Path coupling, canonical path, spectral independence, information percolation, </a:t>
            </a:r>
            <a:r>
              <a:rPr lang="en-US" dirty="0" err="1"/>
              <a:t>Cheeger’s</a:t>
            </a:r>
            <a:r>
              <a:rPr lang="en-US" dirty="0"/>
              <a:t> constant, (modified) log-</a:t>
            </a:r>
            <a:r>
              <a:rPr lang="en-US" dirty="0" err="1"/>
              <a:t>Sobolev</a:t>
            </a:r>
            <a:r>
              <a:rPr lang="en-US" dirty="0"/>
              <a:t> inequality, …</a:t>
            </a:r>
          </a:p>
          <a:p>
            <a:endParaRPr lang="en-US" dirty="0"/>
          </a:p>
          <a:p>
            <a:r>
              <a:rPr lang="en-US" dirty="0"/>
              <a:t>How to stop the chain when bounds on mixing time is bad/unknown?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54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4BB0A-D52E-47B1-BC14-D1F1428F4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Advantage of Perfect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4198E-667B-4D8E-A5F2-747D51D4D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Easy</a:t>
            </a:r>
            <a:r>
              <a:rPr lang="en-US" dirty="0"/>
              <a:t> to design given a Markov chain based approx. sampler</a:t>
            </a:r>
          </a:p>
          <a:p>
            <a:pPr lvl="1"/>
            <a:r>
              <a:rPr lang="en-US" dirty="0"/>
              <a:t>Coupling from the past [PW’96]</a:t>
            </a:r>
          </a:p>
          <a:p>
            <a:r>
              <a:rPr lang="en-US" b="1" dirty="0"/>
              <a:t>Easy</a:t>
            </a:r>
            <a:r>
              <a:rPr lang="en-US" dirty="0"/>
              <a:t> to show it halts almost surely</a:t>
            </a:r>
          </a:p>
          <a:p>
            <a:r>
              <a:rPr lang="en-US" dirty="0"/>
              <a:t>When it stops, the output distribution is always correct</a:t>
            </a:r>
          </a:p>
          <a:p>
            <a:endParaRPr lang="en-US" dirty="0"/>
          </a:p>
          <a:p>
            <a:r>
              <a:rPr lang="en-US" b="1" dirty="0"/>
              <a:t>Hard</a:t>
            </a:r>
            <a:r>
              <a:rPr lang="en-US" dirty="0"/>
              <a:t> to implement efficiently</a:t>
            </a:r>
          </a:p>
          <a:p>
            <a:pPr lvl="1"/>
            <a:r>
              <a:rPr lang="en-US" dirty="0"/>
              <a:t>Bounding chain [Hub’98, HN’99]</a:t>
            </a:r>
          </a:p>
          <a:p>
            <a:r>
              <a:rPr lang="en-US" b="1" dirty="0"/>
              <a:t>Hard</a:t>
            </a:r>
            <a:r>
              <a:rPr lang="en-US" dirty="0"/>
              <a:t> to prove bounds on stopping time</a:t>
            </a:r>
          </a:p>
          <a:p>
            <a:pPr lvl="1"/>
            <a:r>
              <a:rPr lang="en-US" dirty="0"/>
              <a:t>Martingale, information percolation,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94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4C9E5-E0B2-42A4-8EB7-660F629B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D98D6-355D-426B-B06C-6F1BDEC0E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Reduce general cases to binary domains</a:t>
            </a:r>
          </a:p>
          <a:p>
            <a:pPr lvl="1"/>
            <a:r>
              <a:rPr lang="en-US" dirty="0"/>
              <a:t>State tensorization, a generalization of state compression in [FHY’21]</a:t>
            </a:r>
          </a:p>
          <a:p>
            <a:pPr lvl="1"/>
            <a:endParaRPr lang="en-US" b="0" dirty="0"/>
          </a:p>
          <a:p>
            <a:pPr lvl="1"/>
            <a:endParaRPr lang="en-US" b="0" dirty="0"/>
          </a:p>
          <a:p>
            <a:r>
              <a:rPr lang="en-US" dirty="0"/>
              <a:t>Develop an algorithm for binary domains (arbitrary distribution)</a:t>
            </a:r>
          </a:p>
          <a:p>
            <a:pPr lvl="1"/>
            <a:r>
              <a:rPr lang="en-US" dirty="0"/>
              <a:t>Coupling from the past and bounding chain</a:t>
            </a:r>
          </a:p>
          <a:p>
            <a:pPr lvl="1"/>
            <a:r>
              <a:rPr lang="en-US" dirty="0"/>
              <a:t>Information percolation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98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5B2E0-E179-4B94-B1B9-C44350C38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State Tensorization</a:t>
            </a:r>
          </a:p>
        </p:txBody>
      </p:sp>
    </p:spTree>
    <p:extLst>
      <p:ext uri="{BB962C8B-B14F-4D97-AF65-F5344CB8AC3E}">
        <p14:creationId xmlns:p14="http://schemas.microsoft.com/office/powerpoint/2010/main" val="1510423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A8432-BD08-4A87-8995-6E346FE5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Shrink Domain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0F6635-57E7-4850-BA9C-39CE886E51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Assume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has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 over domain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1,2,3,4,5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=1/3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=1/6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0F6635-57E7-4850-BA9C-39CE886E51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5B3F0A8-7878-485A-B24D-EB91703F48E2}"/>
                  </a:ext>
                </a:extLst>
              </p:cNvPr>
              <p:cNvSpPr/>
              <p:nvPr/>
            </p:nvSpPr>
            <p:spPr>
              <a:xfrm>
                <a:off x="2798771" y="3783898"/>
                <a:ext cx="368792" cy="36879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5B3F0A8-7878-485A-B24D-EB91703F48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771" y="3783898"/>
                <a:ext cx="368792" cy="368792"/>
              </a:xfrm>
              <a:prstGeom prst="ellipse">
                <a:avLst/>
              </a:prstGeom>
              <a:blipFill>
                <a:blip r:embed="rId4"/>
                <a:stretch>
                  <a:fillRect l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4F5CD4AF-9F22-410A-A15F-69B9A3086988}"/>
              </a:ext>
            </a:extLst>
          </p:cNvPr>
          <p:cNvSpPr/>
          <p:nvPr/>
        </p:nvSpPr>
        <p:spPr>
          <a:xfrm>
            <a:off x="1405279" y="5214438"/>
            <a:ext cx="368792" cy="368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6E443C-5EC7-4506-957B-B773296B0D6B}"/>
              </a:ext>
            </a:extLst>
          </p:cNvPr>
          <p:cNvSpPr/>
          <p:nvPr/>
        </p:nvSpPr>
        <p:spPr>
          <a:xfrm>
            <a:off x="2107498" y="5214438"/>
            <a:ext cx="368792" cy="368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775F48-DF6D-47DD-85EE-7E23CC7D13D6}"/>
              </a:ext>
            </a:extLst>
          </p:cNvPr>
          <p:cNvSpPr/>
          <p:nvPr/>
        </p:nvSpPr>
        <p:spPr>
          <a:xfrm>
            <a:off x="2809717" y="5214438"/>
            <a:ext cx="368792" cy="368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60D6F9D-CA15-4740-B082-BF9BEFB65E10}"/>
              </a:ext>
            </a:extLst>
          </p:cNvPr>
          <p:cNvSpPr/>
          <p:nvPr/>
        </p:nvSpPr>
        <p:spPr>
          <a:xfrm>
            <a:off x="3511936" y="5197599"/>
            <a:ext cx="368792" cy="368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809507-F86D-4A31-A526-FA53A4BB93FD}"/>
              </a:ext>
            </a:extLst>
          </p:cNvPr>
          <p:cNvSpPr/>
          <p:nvPr/>
        </p:nvSpPr>
        <p:spPr>
          <a:xfrm>
            <a:off x="4214155" y="5197599"/>
            <a:ext cx="368792" cy="368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54F6590-9027-4323-816E-B943CC85294D}"/>
                  </a:ext>
                </a:extLst>
              </p:cNvPr>
              <p:cNvSpPr txBox="1"/>
              <p:nvPr/>
            </p:nvSpPr>
            <p:spPr>
              <a:xfrm>
                <a:off x="1246134" y="5728271"/>
                <a:ext cx="4142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54F6590-9027-4323-816E-B943CC852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134" y="5728271"/>
                <a:ext cx="414259" cy="369332"/>
              </a:xfrm>
              <a:prstGeom prst="rect">
                <a:avLst/>
              </a:prstGeom>
              <a:blipFill>
                <a:blip r:embed="rId5"/>
                <a:stretch>
                  <a:fillRect r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07428DF-8A84-4C63-B0A3-9D875E44061D}"/>
                  </a:ext>
                </a:extLst>
              </p:cNvPr>
              <p:cNvSpPr txBox="1"/>
              <p:nvPr/>
            </p:nvSpPr>
            <p:spPr>
              <a:xfrm>
                <a:off x="2040141" y="5728271"/>
                <a:ext cx="4142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07428DF-8A84-4C63-B0A3-9D875E440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141" y="5728271"/>
                <a:ext cx="414259" cy="369332"/>
              </a:xfrm>
              <a:prstGeom prst="rect">
                <a:avLst/>
              </a:prstGeom>
              <a:blipFill>
                <a:blip r:embed="rId6"/>
                <a:stretch>
                  <a:fillRect r="-1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9FA2F8-97CA-4031-BE15-7AEAD7D62D9E}"/>
                  </a:ext>
                </a:extLst>
              </p:cNvPr>
              <p:cNvSpPr txBox="1"/>
              <p:nvPr/>
            </p:nvSpPr>
            <p:spPr>
              <a:xfrm>
                <a:off x="2703477" y="5758583"/>
                <a:ext cx="4142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9FA2F8-97CA-4031-BE15-7AEAD7D62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477" y="5758583"/>
                <a:ext cx="414259" cy="369332"/>
              </a:xfrm>
              <a:prstGeom prst="rect">
                <a:avLst/>
              </a:prstGeom>
              <a:blipFill>
                <a:blip r:embed="rId7"/>
                <a:stretch>
                  <a:fillRect r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3CD898-4F9D-493C-97F9-20BC354C6122}"/>
                  </a:ext>
                </a:extLst>
              </p:cNvPr>
              <p:cNvSpPr txBox="1"/>
              <p:nvPr/>
            </p:nvSpPr>
            <p:spPr>
              <a:xfrm>
                <a:off x="3283757" y="5728271"/>
                <a:ext cx="7830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1/3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3CD898-4F9D-493C-97F9-20BC354C6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757" y="5728271"/>
                <a:ext cx="783050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CCD510F4-05F3-4683-A7B6-17EA5E650F1C}"/>
              </a:ext>
            </a:extLst>
          </p:cNvPr>
          <p:cNvSpPr txBox="1"/>
          <p:nvPr/>
        </p:nvSpPr>
        <p:spPr>
          <a:xfrm>
            <a:off x="4256797" y="5728271"/>
            <a:ext cx="65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1/6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7C8CF23-B794-43AD-99D7-650BA4700A4F}"/>
                  </a:ext>
                </a:extLst>
              </p:cNvPr>
              <p:cNvSpPr/>
              <p:nvPr/>
            </p:nvSpPr>
            <p:spPr>
              <a:xfrm>
                <a:off x="8734560" y="3334973"/>
                <a:ext cx="368792" cy="36879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7C8CF23-B794-43AD-99D7-650BA4700A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560" y="3334973"/>
                <a:ext cx="368792" cy="368792"/>
              </a:xfrm>
              <a:prstGeom prst="ellipse">
                <a:avLst/>
              </a:prstGeom>
              <a:blipFill>
                <a:blip r:embed="rId9"/>
                <a:stretch>
                  <a:fillRect l="-4839" b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47667CC-C690-4D13-95BB-E9D513A9AD06}"/>
                  </a:ext>
                </a:extLst>
              </p:cNvPr>
              <p:cNvSpPr/>
              <p:nvPr/>
            </p:nvSpPr>
            <p:spPr>
              <a:xfrm>
                <a:off x="9607070" y="3850425"/>
                <a:ext cx="368792" cy="36879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47667CC-C690-4D13-95BB-E9D513A9AD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7070" y="3850425"/>
                <a:ext cx="368792" cy="368792"/>
              </a:xfrm>
              <a:prstGeom prst="ellipse">
                <a:avLst/>
              </a:prstGeom>
              <a:blipFill>
                <a:blip r:embed="rId10"/>
                <a:stretch>
                  <a:fillRect l="-4839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C11C660-C4E8-41B8-9316-38DE01539801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1720063" y="4098682"/>
            <a:ext cx="1132716" cy="11697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6BEBE53-20B7-430C-AE9B-3560093B0E10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2291894" y="4098682"/>
            <a:ext cx="560885" cy="11157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5E74BC0-A15A-46E3-9F30-DBE4BFEF01FF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>
            <a:off x="2983167" y="4152690"/>
            <a:ext cx="10946" cy="10617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F1455F2-4F84-4911-A115-D7B257DCFF03}"/>
              </a:ext>
            </a:extLst>
          </p:cNvPr>
          <p:cNvCxnSpPr>
            <a:cxnSpLocks/>
            <a:stCxn id="4" idx="5"/>
            <a:endCxn id="8" idx="0"/>
          </p:cNvCxnSpPr>
          <p:nvPr/>
        </p:nvCxnSpPr>
        <p:spPr>
          <a:xfrm>
            <a:off x="3113555" y="4098682"/>
            <a:ext cx="582777" cy="10989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302996C-9F11-48A2-AE73-735DECD02942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>
            <a:off x="3113555" y="4098682"/>
            <a:ext cx="1154608" cy="11529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D169EBEA-5C97-4102-9B19-DF4567DBE99F}"/>
                  </a:ext>
                </a:extLst>
              </p:cNvPr>
              <p:cNvSpPr/>
              <p:nvPr/>
            </p:nvSpPr>
            <p:spPr>
              <a:xfrm>
                <a:off x="7860340" y="3850425"/>
                <a:ext cx="368792" cy="36879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D169EBEA-5C97-4102-9B19-DF4567DBE9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340" y="3850425"/>
                <a:ext cx="368792" cy="368792"/>
              </a:xfrm>
              <a:prstGeom prst="ellipse">
                <a:avLst/>
              </a:prstGeom>
              <a:blipFill>
                <a:blip r:embed="rId11"/>
                <a:stretch>
                  <a:fillRect l="-4762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C608E9E7-2996-4D06-A0CC-254E3D133DE5}"/>
                  </a:ext>
                </a:extLst>
              </p:cNvPr>
              <p:cNvSpPr/>
              <p:nvPr/>
            </p:nvSpPr>
            <p:spPr>
              <a:xfrm>
                <a:off x="7257793" y="4735355"/>
                <a:ext cx="368792" cy="36879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C608E9E7-2996-4D06-A0CC-254E3D133D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793" y="4735355"/>
                <a:ext cx="368792" cy="368792"/>
              </a:xfrm>
              <a:prstGeom prst="ellipse">
                <a:avLst/>
              </a:prstGeom>
              <a:blipFill>
                <a:blip r:embed="rId12"/>
                <a:stretch>
                  <a:fillRect l="-6452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38F51DA-276F-4345-BEAB-0410E2F348FB}"/>
              </a:ext>
            </a:extLst>
          </p:cNvPr>
          <p:cNvCxnSpPr>
            <a:cxnSpLocks/>
            <a:stCxn id="59" idx="3"/>
            <a:endCxn id="60" idx="0"/>
          </p:cNvCxnSpPr>
          <p:nvPr/>
        </p:nvCxnSpPr>
        <p:spPr>
          <a:xfrm flipH="1">
            <a:off x="7442189" y="4165209"/>
            <a:ext cx="472159" cy="5701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6CA1800-89B6-4DE2-80EA-70C1094F4175}"/>
              </a:ext>
            </a:extLst>
          </p:cNvPr>
          <p:cNvCxnSpPr>
            <a:cxnSpLocks/>
            <a:stCxn id="20" idx="3"/>
            <a:endCxn id="59" idx="7"/>
          </p:cNvCxnSpPr>
          <p:nvPr/>
        </p:nvCxnSpPr>
        <p:spPr>
          <a:xfrm flipH="1">
            <a:off x="8175124" y="3649757"/>
            <a:ext cx="613444" cy="2546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658C028-2592-4A42-AC5B-51B1A49F8195}"/>
              </a:ext>
            </a:extLst>
          </p:cNvPr>
          <p:cNvCxnSpPr>
            <a:cxnSpLocks/>
            <a:stCxn id="20" idx="5"/>
            <a:endCxn id="37" idx="1"/>
          </p:cNvCxnSpPr>
          <p:nvPr/>
        </p:nvCxnSpPr>
        <p:spPr>
          <a:xfrm>
            <a:off x="9049344" y="3649757"/>
            <a:ext cx="611734" cy="2546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7BC7D8E-FFFB-488D-A269-9C836BCAD891}"/>
              </a:ext>
            </a:extLst>
          </p:cNvPr>
          <p:cNvCxnSpPr>
            <a:cxnSpLocks/>
            <a:stCxn id="37" idx="4"/>
            <a:endCxn id="74" idx="0"/>
          </p:cNvCxnSpPr>
          <p:nvPr/>
        </p:nvCxnSpPr>
        <p:spPr>
          <a:xfrm flipH="1">
            <a:off x="9638217" y="4219217"/>
            <a:ext cx="153249" cy="7064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A3950405-EED4-4296-8A3A-1BBB02CC4B7D}"/>
              </a:ext>
            </a:extLst>
          </p:cNvPr>
          <p:cNvSpPr/>
          <p:nvPr/>
        </p:nvSpPr>
        <p:spPr>
          <a:xfrm>
            <a:off x="9453821" y="4925632"/>
            <a:ext cx="368792" cy="368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7E1281D-12CB-4475-ACF8-79450FC5C7FB}"/>
              </a:ext>
            </a:extLst>
          </p:cNvPr>
          <p:cNvSpPr/>
          <p:nvPr/>
        </p:nvSpPr>
        <p:spPr>
          <a:xfrm>
            <a:off x="10156040" y="4925632"/>
            <a:ext cx="368792" cy="368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9A94A87-878B-4FFA-A557-8C89CA4915DC}"/>
                  </a:ext>
                </a:extLst>
              </p:cNvPr>
              <p:cNvSpPr txBox="1"/>
              <p:nvPr/>
            </p:nvSpPr>
            <p:spPr>
              <a:xfrm>
                <a:off x="9117056" y="4297547"/>
                <a:ext cx="7830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9A94A87-878B-4FFA-A557-8C89CA491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7056" y="4297547"/>
                <a:ext cx="783050" cy="369332"/>
              </a:xfrm>
              <a:prstGeom prst="rect">
                <a:avLst/>
              </a:prstGeom>
              <a:blipFill>
                <a:blip r:embed="rId1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>
            <a:extLst>
              <a:ext uri="{FF2B5EF4-FFF2-40B4-BE49-F238E27FC236}">
                <a16:creationId xmlns:a16="http://schemas.microsoft.com/office/drawing/2014/main" id="{0A13F0DA-1204-4A48-8C61-033BDA07AE32}"/>
              </a:ext>
            </a:extLst>
          </p:cNvPr>
          <p:cNvSpPr txBox="1"/>
          <p:nvPr/>
        </p:nvSpPr>
        <p:spPr>
          <a:xfrm>
            <a:off x="10131145" y="4278808"/>
            <a:ext cx="65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1/3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F5BD2D7-9B8E-428F-8E77-B2E3C2190981}"/>
              </a:ext>
            </a:extLst>
          </p:cNvPr>
          <p:cNvCxnSpPr>
            <a:cxnSpLocks/>
            <a:stCxn id="37" idx="5"/>
            <a:endCxn id="75" idx="0"/>
          </p:cNvCxnSpPr>
          <p:nvPr/>
        </p:nvCxnSpPr>
        <p:spPr>
          <a:xfrm>
            <a:off x="9921854" y="4165209"/>
            <a:ext cx="418582" cy="7604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B8EC2331-449C-4FFF-8513-606411708620}"/>
              </a:ext>
            </a:extLst>
          </p:cNvPr>
          <p:cNvSpPr/>
          <p:nvPr/>
        </p:nvSpPr>
        <p:spPr>
          <a:xfrm>
            <a:off x="8364167" y="4919751"/>
            <a:ext cx="368792" cy="368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FED805A-BB87-4BD1-B675-C9A038B6B675}"/>
                  </a:ext>
                </a:extLst>
              </p:cNvPr>
              <p:cNvSpPr txBox="1"/>
              <p:nvPr/>
            </p:nvSpPr>
            <p:spPr>
              <a:xfrm>
                <a:off x="8374309" y="4227426"/>
                <a:ext cx="4142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FED805A-BB87-4BD1-B675-C9A038B6B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309" y="4227426"/>
                <a:ext cx="414259" cy="369332"/>
              </a:xfrm>
              <a:prstGeom prst="rect">
                <a:avLst/>
              </a:prstGeom>
              <a:blipFill>
                <a:blip r:embed="rId14"/>
                <a:stretch>
                  <a:fillRect r="-1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05F2241-45D7-4428-B6A6-22042C11D09D}"/>
              </a:ext>
            </a:extLst>
          </p:cNvPr>
          <p:cNvCxnSpPr>
            <a:cxnSpLocks/>
            <a:stCxn id="59" idx="5"/>
            <a:endCxn id="84" idx="0"/>
          </p:cNvCxnSpPr>
          <p:nvPr/>
        </p:nvCxnSpPr>
        <p:spPr>
          <a:xfrm>
            <a:off x="8175124" y="4165209"/>
            <a:ext cx="373439" cy="7545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73660151-0412-467E-802C-34427FA2FC7B}"/>
              </a:ext>
            </a:extLst>
          </p:cNvPr>
          <p:cNvSpPr/>
          <p:nvPr/>
        </p:nvSpPr>
        <p:spPr>
          <a:xfrm>
            <a:off x="6720731" y="5675010"/>
            <a:ext cx="368792" cy="368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AD5E4B00-00A9-4E1F-84FF-4BF3E7D5AA25}"/>
              </a:ext>
            </a:extLst>
          </p:cNvPr>
          <p:cNvSpPr/>
          <p:nvPr/>
        </p:nvSpPr>
        <p:spPr>
          <a:xfrm>
            <a:off x="7422950" y="5675010"/>
            <a:ext cx="368792" cy="368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88F019E-5014-42B4-B965-F86716986E6E}"/>
                  </a:ext>
                </a:extLst>
              </p:cNvPr>
              <p:cNvSpPr txBox="1"/>
              <p:nvPr/>
            </p:nvSpPr>
            <p:spPr>
              <a:xfrm>
                <a:off x="6667499" y="5121552"/>
                <a:ext cx="4142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88F019E-5014-42B4-B965-F86716986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499" y="5121552"/>
                <a:ext cx="414259" cy="369332"/>
              </a:xfrm>
              <a:prstGeom prst="rect">
                <a:avLst/>
              </a:prstGeom>
              <a:blipFill>
                <a:blip r:embed="rId15"/>
                <a:stretch>
                  <a:fillRect r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04CAF0E-4899-413A-8E11-0B1ACF90AFE0}"/>
                  </a:ext>
                </a:extLst>
              </p:cNvPr>
              <p:cNvSpPr txBox="1"/>
              <p:nvPr/>
            </p:nvSpPr>
            <p:spPr>
              <a:xfrm>
                <a:off x="7504178" y="5150487"/>
                <a:ext cx="4142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04CAF0E-4899-413A-8E11-0B1ACF90AF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178" y="5150487"/>
                <a:ext cx="414259" cy="369332"/>
              </a:xfrm>
              <a:prstGeom prst="rect">
                <a:avLst/>
              </a:prstGeom>
              <a:blipFill>
                <a:blip r:embed="rId16"/>
                <a:stretch>
                  <a:fillRect r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18DCED-E054-4BB1-A389-155DBDAF5446}"/>
              </a:ext>
            </a:extLst>
          </p:cNvPr>
          <p:cNvCxnSpPr>
            <a:cxnSpLocks/>
            <a:stCxn id="60" idx="3"/>
            <a:endCxn id="89" idx="0"/>
          </p:cNvCxnSpPr>
          <p:nvPr/>
        </p:nvCxnSpPr>
        <p:spPr>
          <a:xfrm flipH="1">
            <a:off x="6905127" y="5050139"/>
            <a:ext cx="406674" cy="6248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4B89E4A-8C35-487F-BAD3-8D03C2DF0D1C}"/>
              </a:ext>
            </a:extLst>
          </p:cNvPr>
          <p:cNvCxnSpPr>
            <a:cxnSpLocks/>
            <a:stCxn id="60" idx="4"/>
            <a:endCxn id="90" idx="0"/>
          </p:cNvCxnSpPr>
          <p:nvPr/>
        </p:nvCxnSpPr>
        <p:spPr>
          <a:xfrm>
            <a:off x="7442189" y="5104147"/>
            <a:ext cx="165157" cy="5708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64C8E055-5B50-45B6-8089-C224A0945EF9}"/>
                  </a:ext>
                </a:extLst>
              </p:cNvPr>
              <p:cNvSpPr txBox="1"/>
              <p:nvPr/>
            </p:nvSpPr>
            <p:spPr>
              <a:xfrm>
                <a:off x="7231611" y="4173148"/>
                <a:ext cx="4142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64C8E055-5B50-45B6-8089-C224A0945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611" y="4173148"/>
                <a:ext cx="414259" cy="369332"/>
              </a:xfrm>
              <a:prstGeom prst="rect">
                <a:avLst/>
              </a:prstGeom>
              <a:blipFill>
                <a:blip r:embed="rId17"/>
                <a:stretch>
                  <a:fillRect r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3493576A-D427-4168-B858-E094FD6A5423}"/>
                  </a:ext>
                </a:extLst>
              </p:cNvPr>
              <p:cNvSpPr txBox="1"/>
              <p:nvPr/>
            </p:nvSpPr>
            <p:spPr>
              <a:xfrm>
                <a:off x="8068225" y="3429000"/>
                <a:ext cx="7830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3493576A-D427-4168-B858-E094FD6A5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225" y="3429000"/>
                <a:ext cx="78305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743E2D96-6E73-44EF-9C01-F7E9852C0C10}"/>
                  </a:ext>
                </a:extLst>
              </p:cNvPr>
              <p:cNvSpPr txBox="1"/>
              <p:nvPr/>
            </p:nvSpPr>
            <p:spPr>
              <a:xfrm>
                <a:off x="9039563" y="3409399"/>
                <a:ext cx="7830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743E2D96-6E73-44EF-9C01-F7E9852C0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563" y="3409399"/>
                <a:ext cx="78305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436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/>
      <p:bldP spid="16" grpId="0"/>
      <p:bldP spid="17" grpId="0"/>
      <p:bldP spid="18" grpId="0"/>
      <p:bldP spid="19" grpId="0"/>
      <p:bldP spid="20" grpId="0" animBg="1"/>
      <p:bldP spid="37" grpId="0" animBg="1"/>
      <p:bldP spid="59" grpId="0" animBg="1"/>
      <p:bldP spid="60" grpId="0" animBg="1"/>
      <p:bldP spid="74" grpId="0" animBg="1"/>
      <p:bldP spid="75" grpId="0" animBg="1"/>
      <p:bldP spid="76" grpId="0"/>
      <p:bldP spid="77" grpId="0"/>
      <p:bldP spid="84" grpId="0" animBg="1"/>
      <p:bldP spid="85" grpId="0"/>
      <p:bldP spid="89" grpId="0" animBg="1"/>
      <p:bldP spid="90" grpId="0" animBg="1"/>
      <p:bldP spid="91" grpId="0"/>
      <p:bldP spid="92" grpId="0"/>
      <p:bldP spid="120" grpId="0"/>
      <p:bldP spid="121" grpId="0"/>
      <p:bldP spid="1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A8432-BD08-4A87-8995-6E346FE5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Preserve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0F6635-57E7-4850-BA9C-39CE886E51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 is equivalent to </a:t>
                </a:r>
              </a:p>
              <a:p>
                <a:pPr lvl="1"/>
                <a:r>
                  <a:rPr lang="en-US" dirty="0"/>
                  <a:t>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Then interpret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b="0" dirty="0">
                    <a:latin typeface="Cambria Math" panose="02040503050406030204" pitchFamily="18" charset="0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0F6635-57E7-4850-BA9C-39CE886E51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5B3F0A8-7878-485A-B24D-EB91703F48E2}"/>
                  </a:ext>
                </a:extLst>
              </p:cNvPr>
              <p:cNvSpPr/>
              <p:nvPr/>
            </p:nvSpPr>
            <p:spPr>
              <a:xfrm>
                <a:off x="2798771" y="3783898"/>
                <a:ext cx="368792" cy="36879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5B3F0A8-7878-485A-B24D-EB91703F48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771" y="3783898"/>
                <a:ext cx="368792" cy="368792"/>
              </a:xfrm>
              <a:prstGeom prst="ellipse">
                <a:avLst/>
              </a:prstGeom>
              <a:blipFill>
                <a:blip r:embed="rId4"/>
                <a:stretch>
                  <a:fillRect l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4F5CD4AF-9F22-410A-A15F-69B9A3086988}"/>
              </a:ext>
            </a:extLst>
          </p:cNvPr>
          <p:cNvSpPr/>
          <p:nvPr/>
        </p:nvSpPr>
        <p:spPr>
          <a:xfrm>
            <a:off x="1405279" y="5214438"/>
            <a:ext cx="368792" cy="368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6E443C-5EC7-4506-957B-B773296B0D6B}"/>
              </a:ext>
            </a:extLst>
          </p:cNvPr>
          <p:cNvSpPr/>
          <p:nvPr/>
        </p:nvSpPr>
        <p:spPr>
          <a:xfrm>
            <a:off x="2107498" y="5214438"/>
            <a:ext cx="368792" cy="368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775F48-DF6D-47DD-85EE-7E23CC7D13D6}"/>
              </a:ext>
            </a:extLst>
          </p:cNvPr>
          <p:cNvSpPr/>
          <p:nvPr/>
        </p:nvSpPr>
        <p:spPr>
          <a:xfrm>
            <a:off x="2809717" y="5214438"/>
            <a:ext cx="368792" cy="368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60D6F9D-CA15-4740-B082-BF9BEFB65E10}"/>
              </a:ext>
            </a:extLst>
          </p:cNvPr>
          <p:cNvSpPr/>
          <p:nvPr/>
        </p:nvSpPr>
        <p:spPr>
          <a:xfrm>
            <a:off x="3511936" y="5197599"/>
            <a:ext cx="368792" cy="368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809507-F86D-4A31-A526-FA53A4BB93FD}"/>
              </a:ext>
            </a:extLst>
          </p:cNvPr>
          <p:cNvSpPr/>
          <p:nvPr/>
        </p:nvSpPr>
        <p:spPr>
          <a:xfrm>
            <a:off x="4214155" y="5197599"/>
            <a:ext cx="368792" cy="368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54F6590-9027-4323-816E-B943CC85294D}"/>
                  </a:ext>
                </a:extLst>
              </p:cNvPr>
              <p:cNvSpPr txBox="1"/>
              <p:nvPr/>
            </p:nvSpPr>
            <p:spPr>
              <a:xfrm>
                <a:off x="1246134" y="5728271"/>
                <a:ext cx="4142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54F6590-9027-4323-816E-B943CC852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134" y="5728271"/>
                <a:ext cx="414259" cy="369332"/>
              </a:xfrm>
              <a:prstGeom prst="rect">
                <a:avLst/>
              </a:prstGeom>
              <a:blipFill>
                <a:blip r:embed="rId5"/>
                <a:stretch>
                  <a:fillRect r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07428DF-8A84-4C63-B0A3-9D875E44061D}"/>
                  </a:ext>
                </a:extLst>
              </p:cNvPr>
              <p:cNvSpPr txBox="1"/>
              <p:nvPr/>
            </p:nvSpPr>
            <p:spPr>
              <a:xfrm>
                <a:off x="2040141" y="5728271"/>
                <a:ext cx="4142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07428DF-8A84-4C63-B0A3-9D875E440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141" y="5728271"/>
                <a:ext cx="414259" cy="369332"/>
              </a:xfrm>
              <a:prstGeom prst="rect">
                <a:avLst/>
              </a:prstGeom>
              <a:blipFill>
                <a:blip r:embed="rId6"/>
                <a:stretch>
                  <a:fillRect r="-1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9FA2F8-97CA-4031-BE15-7AEAD7D62D9E}"/>
                  </a:ext>
                </a:extLst>
              </p:cNvPr>
              <p:cNvSpPr txBox="1"/>
              <p:nvPr/>
            </p:nvSpPr>
            <p:spPr>
              <a:xfrm>
                <a:off x="2703477" y="5758583"/>
                <a:ext cx="4142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9FA2F8-97CA-4031-BE15-7AEAD7D62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477" y="5758583"/>
                <a:ext cx="414259" cy="369332"/>
              </a:xfrm>
              <a:prstGeom prst="rect">
                <a:avLst/>
              </a:prstGeom>
              <a:blipFill>
                <a:blip r:embed="rId7"/>
                <a:stretch>
                  <a:fillRect r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3CD898-4F9D-493C-97F9-20BC354C6122}"/>
                  </a:ext>
                </a:extLst>
              </p:cNvPr>
              <p:cNvSpPr txBox="1"/>
              <p:nvPr/>
            </p:nvSpPr>
            <p:spPr>
              <a:xfrm>
                <a:off x="3283757" y="5728271"/>
                <a:ext cx="7830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1/3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3CD898-4F9D-493C-97F9-20BC354C6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757" y="5728271"/>
                <a:ext cx="783050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CCD510F4-05F3-4683-A7B6-17EA5E650F1C}"/>
              </a:ext>
            </a:extLst>
          </p:cNvPr>
          <p:cNvSpPr txBox="1"/>
          <p:nvPr/>
        </p:nvSpPr>
        <p:spPr>
          <a:xfrm>
            <a:off x="4256797" y="5728271"/>
            <a:ext cx="65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1/6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7C8CF23-B794-43AD-99D7-650BA4700A4F}"/>
                  </a:ext>
                </a:extLst>
              </p:cNvPr>
              <p:cNvSpPr/>
              <p:nvPr/>
            </p:nvSpPr>
            <p:spPr>
              <a:xfrm>
                <a:off x="8734560" y="3334973"/>
                <a:ext cx="368792" cy="36879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7C8CF23-B794-43AD-99D7-650BA4700A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560" y="3334973"/>
                <a:ext cx="368792" cy="368792"/>
              </a:xfrm>
              <a:prstGeom prst="ellipse">
                <a:avLst/>
              </a:prstGeom>
              <a:blipFill>
                <a:blip r:embed="rId9"/>
                <a:stretch>
                  <a:fillRect l="-4839" b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47667CC-C690-4D13-95BB-E9D513A9AD06}"/>
                  </a:ext>
                </a:extLst>
              </p:cNvPr>
              <p:cNvSpPr/>
              <p:nvPr/>
            </p:nvSpPr>
            <p:spPr>
              <a:xfrm>
                <a:off x="9607070" y="3850425"/>
                <a:ext cx="368792" cy="36879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47667CC-C690-4D13-95BB-E9D513A9AD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7070" y="3850425"/>
                <a:ext cx="368792" cy="368792"/>
              </a:xfrm>
              <a:prstGeom prst="ellipse">
                <a:avLst/>
              </a:prstGeom>
              <a:blipFill>
                <a:blip r:embed="rId10"/>
                <a:stretch>
                  <a:fillRect l="-4839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C11C660-C4E8-41B8-9316-38DE01539801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1720063" y="4098682"/>
            <a:ext cx="1132716" cy="11697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6BEBE53-20B7-430C-AE9B-3560093B0E10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2291894" y="4098682"/>
            <a:ext cx="560885" cy="11157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5E74BC0-A15A-46E3-9F30-DBE4BFEF01FF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>
            <a:off x="2983167" y="4152690"/>
            <a:ext cx="10946" cy="10617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F1455F2-4F84-4911-A115-D7B257DCFF03}"/>
              </a:ext>
            </a:extLst>
          </p:cNvPr>
          <p:cNvCxnSpPr>
            <a:cxnSpLocks/>
            <a:stCxn id="4" idx="5"/>
            <a:endCxn id="8" idx="0"/>
          </p:cNvCxnSpPr>
          <p:nvPr/>
        </p:nvCxnSpPr>
        <p:spPr>
          <a:xfrm>
            <a:off x="3113555" y="4098682"/>
            <a:ext cx="582777" cy="10989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302996C-9F11-48A2-AE73-735DECD02942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>
            <a:off x="3113555" y="4098682"/>
            <a:ext cx="1154608" cy="11529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D169EBEA-5C97-4102-9B19-DF4567DBE99F}"/>
                  </a:ext>
                </a:extLst>
              </p:cNvPr>
              <p:cNvSpPr/>
              <p:nvPr/>
            </p:nvSpPr>
            <p:spPr>
              <a:xfrm>
                <a:off x="7860340" y="3850425"/>
                <a:ext cx="368792" cy="36879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D169EBEA-5C97-4102-9B19-DF4567DBE9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340" y="3850425"/>
                <a:ext cx="368792" cy="368792"/>
              </a:xfrm>
              <a:prstGeom prst="ellipse">
                <a:avLst/>
              </a:prstGeom>
              <a:blipFill>
                <a:blip r:embed="rId11"/>
                <a:stretch>
                  <a:fillRect l="-4762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C608E9E7-2996-4D06-A0CC-254E3D133DE5}"/>
                  </a:ext>
                </a:extLst>
              </p:cNvPr>
              <p:cNvSpPr/>
              <p:nvPr/>
            </p:nvSpPr>
            <p:spPr>
              <a:xfrm>
                <a:off x="7257793" y="4735355"/>
                <a:ext cx="368792" cy="36879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C608E9E7-2996-4D06-A0CC-254E3D133D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793" y="4735355"/>
                <a:ext cx="368792" cy="368792"/>
              </a:xfrm>
              <a:prstGeom prst="ellipse">
                <a:avLst/>
              </a:prstGeom>
              <a:blipFill>
                <a:blip r:embed="rId12"/>
                <a:stretch>
                  <a:fillRect l="-6452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38F51DA-276F-4345-BEAB-0410E2F348FB}"/>
              </a:ext>
            </a:extLst>
          </p:cNvPr>
          <p:cNvCxnSpPr>
            <a:cxnSpLocks/>
            <a:stCxn id="59" idx="3"/>
            <a:endCxn id="60" idx="0"/>
          </p:cNvCxnSpPr>
          <p:nvPr/>
        </p:nvCxnSpPr>
        <p:spPr>
          <a:xfrm flipH="1">
            <a:off x="7442189" y="4165209"/>
            <a:ext cx="472159" cy="5701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6CA1800-89B6-4DE2-80EA-70C1094F4175}"/>
              </a:ext>
            </a:extLst>
          </p:cNvPr>
          <p:cNvCxnSpPr>
            <a:cxnSpLocks/>
            <a:stCxn id="20" idx="3"/>
            <a:endCxn id="59" idx="7"/>
          </p:cNvCxnSpPr>
          <p:nvPr/>
        </p:nvCxnSpPr>
        <p:spPr>
          <a:xfrm flipH="1">
            <a:off x="8175124" y="3649757"/>
            <a:ext cx="613444" cy="2546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658C028-2592-4A42-AC5B-51B1A49F8195}"/>
              </a:ext>
            </a:extLst>
          </p:cNvPr>
          <p:cNvCxnSpPr>
            <a:cxnSpLocks/>
            <a:stCxn id="20" idx="5"/>
            <a:endCxn id="37" idx="1"/>
          </p:cNvCxnSpPr>
          <p:nvPr/>
        </p:nvCxnSpPr>
        <p:spPr>
          <a:xfrm>
            <a:off x="9049344" y="3649757"/>
            <a:ext cx="611734" cy="2546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7BC7D8E-FFFB-488D-A269-9C836BCAD891}"/>
              </a:ext>
            </a:extLst>
          </p:cNvPr>
          <p:cNvCxnSpPr>
            <a:cxnSpLocks/>
            <a:stCxn id="37" idx="4"/>
            <a:endCxn id="74" idx="0"/>
          </p:cNvCxnSpPr>
          <p:nvPr/>
        </p:nvCxnSpPr>
        <p:spPr>
          <a:xfrm flipH="1">
            <a:off x="9638217" y="4219217"/>
            <a:ext cx="153249" cy="7064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A3950405-EED4-4296-8A3A-1BBB02CC4B7D}"/>
              </a:ext>
            </a:extLst>
          </p:cNvPr>
          <p:cNvSpPr/>
          <p:nvPr/>
        </p:nvSpPr>
        <p:spPr>
          <a:xfrm>
            <a:off x="9453821" y="4925632"/>
            <a:ext cx="368792" cy="368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7E1281D-12CB-4475-ACF8-79450FC5C7FB}"/>
              </a:ext>
            </a:extLst>
          </p:cNvPr>
          <p:cNvSpPr/>
          <p:nvPr/>
        </p:nvSpPr>
        <p:spPr>
          <a:xfrm>
            <a:off x="10156040" y="4925632"/>
            <a:ext cx="368792" cy="368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9A94A87-878B-4FFA-A557-8C89CA4915DC}"/>
                  </a:ext>
                </a:extLst>
              </p:cNvPr>
              <p:cNvSpPr txBox="1"/>
              <p:nvPr/>
            </p:nvSpPr>
            <p:spPr>
              <a:xfrm>
                <a:off x="9117056" y="4297547"/>
                <a:ext cx="7830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9A94A87-878B-4FFA-A557-8C89CA491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7056" y="4297547"/>
                <a:ext cx="783050" cy="369332"/>
              </a:xfrm>
              <a:prstGeom prst="rect">
                <a:avLst/>
              </a:prstGeom>
              <a:blipFill>
                <a:blip r:embed="rId1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>
            <a:extLst>
              <a:ext uri="{FF2B5EF4-FFF2-40B4-BE49-F238E27FC236}">
                <a16:creationId xmlns:a16="http://schemas.microsoft.com/office/drawing/2014/main" id="{0A13F0DA-1204-4A48-8C61-033BDA07AE32}"/>
              </a:ext>
            </a:extLst>
          </p:cNvPr>
          <p:cNvSpPr txBox="1"/>
          <p:nvPr/>
        </p:nvSpPr>
        <p:spPr>
          <a:xfrm>
            <a:off x="10131145" y="4278808"/>
            <a:ext cx="65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1/3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F5BD2D7-9B8E-428F-8E77-B2E3C2190981}"/>
              </a:ext>
            </a:extLst>
          </p:cNvPr>
          <p:cNvCxnSpPr>
            <a:cxnSpLocks/>
            <a:stCxn id="37" idx="5"/>
            <a:endCxn id="75" idx="0"/>
          </p:cNvCxnSpPr>
          <p:nvPr/>
        </p:nvCxnSpPr>
        <p:spPr>
          <a:xfrm>
            <a:off x="9921854" y="4165209"/>
            <a:ext cx="418582" cy="7604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B8EC2331-449C-4FFF-8513-606411708620}"/>
              </a:ext>
            </a:extLst>
          </p:cNvPr>
          <p:cNvSpPr/>
          <p:nvPr/>
        </p:nvSpPr>
        <p:spPr>
          <a:xfrm>
            <a:off x="8364167" y="4919751"/>
            <a:ext cx="368792" cy="368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FED805A-BB87-4BD1-B675-C9A038B6B675}"/>
                  </a:ext>
                </a:extLst>
              </p:cNvPr>
              <p:cNvSpPr txBox="1"/>
              <p:nvPr/>
            </p:nvSpPr>
            <p:spPr>
              <a:xfrm>
                <a:off x="8374309" y="4227426"/>
                <a:ext cx="4142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FED805A-BB87-4BD1-B675-C9A038B6B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309" y="4227426"/>
                <a:ext cx="414259" cy="369332"/>
              </a:xfrm>
              <a:prstGeom prst="rect">
                <a:avLst/>
              </a:prstGeom>
              <a:blipFill>
                <a:blip r:embed="rId14"/>
                <a:stretch>
                  <a:fillRect r="-1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05F2241-45D7-4428-B6A6-22042C11D09D}"/>
              </a:ext>
            </a:extLst>
          </p:cNvPr>
          <p:cNvCxnSpPr>
            <a:cxnSpLocks/>
            <a:stCxn id="59" idx="5"/>
            <a:endCxn id="84" idx="0"/>
          </p:cNvCxnSpPr>
          <p:nvPr/>
        </p:nvCxnSpPr>
        <p:spPr>
          <a:xfrm>
            <a:off x="8175124" y="4165209"/>
            <a:ext cx="373439" cy="7545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73660151-0412-467E-802C-34427FA2FC7B}"/>
              </a:ext>
            </a:extLst>
          </p:cNvPr>
          <p:cNvSpPr/>
          <p:nvPr/>
        </p:nvSpPr>
        <p:spPr>
          <a:xfrm>
            <a:off x="6720731" y="5675010"/>
            <a:ext cx="368792" cy="368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AD5E4B00-00A9-4E1F-84FF-4BF3E7D5AA25}"/>
              </a:ext>
            </a:extLst>
          </p:cNvPr>
          <p:cNvSpPr/>
          <p:nvPr/>
        </p:nvSpPr>
        <p:spPr>
          <a:xfrm>
            <a:off x="7422950" y="5675010"/>
            <a:ext cx="368792" cy="368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88F019E-5014-42B4-B965-F86716986E6E}"/>
                  </a:ext>
                </a:extLst>
              </p:cNvPr>
              <p:cNvSpPr txBox="1"/>
              <p:nvPr/>
            </p:nvSpPr>
            <p:spPr>
              <a:xfrm>
                <a:off x="6667499" y="5121552"/>
                <a:ext cx="4142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88F019E-5014-42B4-B965-F86716986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499" y="5121552"/>
                <a:ext cx="414259" cy="369332"/>
              </a:xfrm>
              <a:prstGeom prst="rect">
                <a:avLst/>
              </a:prstGeom>
              <a:blipFill>
                <a:blip r:embed="rId15"/>
                <a:stretch>
                  <a:fillRect r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04CAF0E-4899-413A-8E11-0B1ACF90AFE0}"/>
                  </a:ext>
                </a:extLst>
              </p:cNvPr>
              <p:cNvSpPr txBox="1"/>
              <p:nvPr/>
            </p:nvSpPr>
            <p:spPr>
              <a:xfrm>
                <a:off x="7504178" y="5150487"/>
                <a:ext cx="4142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04CAF0E-4899-413A-8E11-0B1ACF90AF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178" y="5150487"/>
                <a:ext cx="414259" cy="369332"/>
              </a:xfrm>
              <a:prstGeom prst="rect">
                <a:avLst/>
              </a:prstGeom>
              <a:blipFill>
                <a:blip r:embed="rId16"/>
                <a:stretch>
                  <a:fillRect r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18DCED-E054-4BB1-A389-155DBDAF5446}"/>
              </a:ext>
            </a:extLst>
          </p:cNvPr>
          <p:cNvCxnSpPr>
            <a:cxnSpLocks/>
            <a:stCxn id="60" idx="3"/>
            <a:endCxn id="89" idx="0"/>
          </p:cNvCxnSpPr>
          <p:nvPr/>
        </p:nvCxnSpPr>
        <p:spPr>
          <a:xfrm flipH="1">
            <a:off x="6905127" y="5050139"/>
            <a:ext cx="406674" cy="6248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4B89E4A-8C35-487F-BAD3-8D03C2DF0D1C}"/>
              </a:ext>
            </a:extLst>
          </p:cNvPr>
          <p:cNvCxnSpPr>
            <a:cxnSpLocks/>
            <a:stCxn id="60" idx="4"/>
            <a:endCxn id="90" idx="0"/>
          </p:cNvCxnSpPr>
          <p:nvPr/>
        </p:nvCxnSpPr>
        <p:spPr>
          <a:xfrm>
            <a:off x="7442189" y="5104147"/>
            <a:ext cx="165157" cy="5708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64C8E055-5B50-45B6-8089-C224A0945EF9}"/>
                  </a:ext>
                </a:extLst>
              </p:cNvPr>
              <p:cNvSpPr txBox="1"/>
              <p:nvPr/>
            </p:nvSpPr>
            <p:spPr>
              <a:xfrm>
                <a:off x="7231611" y="4173148"/>
                <a:ext cx="4142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64C8E055-5B50-45B6-8089-C224A0945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611" y="4173148"/>
                <a:ext cx="414259" cy="369332"/>
              </a:xfrm>
              <a:prstGeom prst="rect">
                <a:avLst/>
              </a:prstGeom>
              <a:blipFill>
                <a:blip r:embed="rId17"/>
                <a:stretch>
                  <a:fillRect r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3493576A-D427-4168-B858-E094FD6A5423}"/>
                  </a:ext>
                </a:extLst>
              </p:cNvPr>
              <p:cNvSpPr txBox="1"/>
              <p:nvPr/>
            </p:nvSpPr>
            <p:spPr>
              <a:xfrm>
                <a:off x="8068225" y="3429000"/>
                <a:ext cx="7830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3493576A-D427-4168-B858-E094FD6A5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225" y="3429000"/>
                <a:ext cx="78305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743E2D96-6E73-44EF-9C01-F7E9852C0C10}"/>
                  </a:ext>
                </a:extLst>
              </p:cNvPr>
              <p:cNvSpPr txBox="1"/>
              <p:nvPr/>
            </p:nvSpPr>
            <p:spPr>
              <a:xfrm>
                <a:off x="9039563" y="3409399"/>
                <a:ext cx="7830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743E2D96-6E73-44EF-9C01-F7E9852C0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563" y="3409399"/>
                <a:ext cx="78305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B735C2-AA4B-4104-8E77-5CD9311EB2A8}"/>
                  </a:ext>
                </a:extLst>
              </p:cNvPr>
              <p:cNvSpPr txBox="1"/>
              <p:nvPr/>
            </p:nvSpPr>
            <p:spPr>
              <a:xfrm>
                <a:off x="8548563" y="1864164"/>
                <a:ext cx="2712197" cy="9233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Example: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left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left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left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right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left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left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right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right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B735C2-AA4B-4104-8E77-5CD9311EB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8563" y="1864164"/>
                <a:ext cx="2712197" cy="923330"/>
              </a:xfrm>
              <a:prstGeom prst="rect">
                <a:avLst/>
              </a:prstGeom>
              <a:blipFill>
                <a:blip r:embed="rId20"/>
                <a:stretch>
                  <a:fillRect l="-1566" t="-3922"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6F8B3D8-69A0-4C5B-AE6E-2B50A2856B84}"/>
              </a:ext>
            </a:extLst>
          </p:cNvPr>
          <p:cNvCxnSpPr>
            <a:cxnSpLocks/>
          </p:cNvCxnSpPr>
          <p:nvPr/>
        </p:nvCxnSpPr>
        <p:spPr>
          <a:xfrm flipH="1">
            <a:off x="8247612" y="3717109"/>
            <a:ext cx="613444" cy="25467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506259A-9AA5-47FE-8225-68CAAB22908D}"/>
              </a:ext>
            </a:extLst>
          </p:cNvPr>
          <p:cNvCxnSpPr>
            <a:cxnSpLocks/>
          </p:cNvCxnSpPr>
          <p:nvPr/>
        </p:nvCxnSpPr>
        <p:spPr>
          <a:xfrm flipH="1">
            <a:off x="7559067" y="4239949"/>
            <a:ext cx="472159" cy="57014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13C5D2B-BD93-4FFB-BAE9-49E1EAA688E2}"/>
              </a:ext>
            </a:extLst>
          </p:cNvPr>
          <p:cNvCxnSpPr>
            <a:cxnSpLocks/>
          </p:cNvCxnSpPr>
          <p:nvPr/>
        </p:nvCxnSpPr>
        <p:spPr>
          <a:xfrm>
            <a:off x="7359610" y="5121552"/>
            <a:ext cx="165157" cy="5708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57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A8432-BD08-4A87-8995-6E346FE5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0F6635-57E7-4850-BA9C-39CE886E51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482052" cy="4351338"/>
              </a:xfrm>
            </p:spPr>
            <p:txBody>
              <a:bodyPr/>
              <a:lstStyle/>
              <a:p>
                <a:r>
                  <a:rPr lang="en-US" dirty="0"/>
                  <a:t>Assume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:r>
                  <a:rPr lang="en-US" b="1" dirty="0">
                    <a:solidFill>
                      <a:srgbClr val="FF0000"/>
                    </a:solidFill>
                  </a:rPr>
                  <a:t>False</a:t>
                </a:r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:r>
                  <a:rPr lang="en-US" b="1" dirty="0">
                    <a:solidFill>
                      <a:srgbClr val="FF0000"/>
                    </a:solidFill>
                  </a:rPr>
                  <a:t>False</a:t>
                </a:r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Then convert them to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 is </a:t>
                </a:r>
                <a:r>
                  <a:rPr lang="en-US" b="1" dirty="0">
                    <a:solidFill>
                      <a:srgbClr val="FF0000"/>
                    </a:solidFill>
                  </a:rPr>
                  <a:t>False</a:t>
                </a:r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left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left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right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 is </a:t>
                </a:r>
                <a:r>
                  <a:rPr lang="en-US" b="1" dirty="0">
                    <a:solidFill>
                      <a:srgbClr val="FF0000"/>
                    </a:solidFill>
                  </a:rPr>
                  <a:t>False</a:t>
                </a:r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right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left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0F6635-57E7-4850-BA9C-39CE886E51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482052" cy="4351338"/>
              </a:xfrm>
              <a:blipFill>
                <a:blip r:embed="rId3"/>
                <a:stretch>
                  <a:fillRect l="-169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B5606828-6DFA-4881-9B28-7C2F560F71BE}"/>
              </a:ext>
            </a:extLst>
          </p:cNvPr>
          <p:cNvGrpSpPr/>
          <p:nvPr/>
        </p:nvGrpSpPr>
        <p:grpSpPr>
          <a:xfrm>
            <a:off x="4388223" y="1596536"/>
            <a:ext cx="2713725" cy="1831735"/>
            <a:chOff x="1246134" y="3783898"/>
            <a:chExt cx="3664347" cy="24733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05B3F0A8-7878-485A-B24D-EB91703F48E2}"/>
                    </a:ext>
                  </a:extLst>
                </p:cNvPr>
                <p:cNvSpPr/>
                <p:nvPr/>
              </p:nvSpPr>
              <p:spPr>
                <a:xfrm>
                  <a:off x="2798771" y="3783898"/>
                  <a:ext cx="368792" cy="368792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05B3F0A8-7878-485A-B24D-EB91703F48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8771" y="3783898"/>
                  <a:ext cx="368792" cy="368792"/>
                </a:xfrm>
                <a:prstGeom prst="ellipse">
                  <a:avLst/>
                </a:prstGeom>
                <a:blipFill>
                  <a:blip r:embed="rId4"/>
                  <a:stretch>
                    <a:fillRect l="-19149" b="-148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F5CD4AF-9F22-410A-A15F-69B9A3086988}"/>
                </a:ext>
              </a:extLst>
            </p:cNvPr>
            <p:cNvSpPr/>
            <p:nvPr/>
          </p:nvSpPr>
          <p:spPr>
            <a:xfrm>
              <a:off x="1405279" y="5214438"/>
              <a:ext cx="368792" cy="3687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96E443C-5EC7-4506-957B-B773296B0D6B}"/>
                </a:ext>
              </a:extLst>
            </p:cNvPr>
            <p:cNvSpPr/>
            <p:nvPr/>
          </p:nvSpPr>
          <p:spPr>
            <a:xfrm>
              <a:off x="2107498" y="5214438"/>
              <a:ext cx="368792" cy="3687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C775F48-DF6D-47DD-85EE-7E23CC7D13D6}"/>
                </a:ext>
              </a:extLst>
            </p:cNvPr>
            <p:cNvSpPr/>
            <p:nvPr/>
          </p:nvSpPr>
          <p:spPr>
            <a:xfrm>
              <a:off x="2809717" y="5214438"/>
              <a:ext cx="368792" cy="3687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60D6F9D-CA15-4740-B082-BF9BEFB65E10}"/>
                </a:ext>
              </a:extLst>
            </p:cNvPr>
            <p:cNvSpPr/>
            <p:nvPr/>
          </p:nvSpPr>
          <p:spPr>
            <a:xfrm>
              <a:off x="3511936" y="5197599"/>
              <a:ext cx="368792" cy="3687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A809507-F86D-4A31-A526-FA53A4BB93FD}"/>
                </a:ext>
              </a:extLst>
            </p:cNvPr>
            <p:cNvSpPr/>
            <p:nvPr/>
          </p:nvSpPr>
          <p:spPr>
            <a:xfrm>
              <a:off x="4214155" y="5197599"/>
              <a:ext cx="368792" cy="3687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54F6590-9027-4323-816E-B943CC85294D}"/>
                    </a:ext>
                  </a:extLst>
                </p:cNvPr>
                <p:cNvSpPr txBox="1"/>
                <p:nvPr/>
              </p:nvSpPr>
              <p:spPr>
                <a:xfrm>
                  <a:off x="1246134" y="5728271"/>
                  <a:ext cx="4142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54F6590-9027-4323-816E-B943CC8529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6134" y="5728271"/>
                  <a:ext cx="414259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56000" b="-2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07428DF-8A84-4C63-B0A3-9D875E44061D}"/>
                    </a:ext>
                  </a:extLst>
                </p:cNvPr>
                <p:cNvSpPr txBox="1"/>
                <p:nvPr/>
              </p:nvSpPr>
              <p:spPr>
                <a:xfrm>
                  <a:off x="2040141" y="5728271"/>
                  <a:ext cx="4142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07428DF-8A84-4C63-B0A3-9D875E4406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0141" y="5728271"/>
                  <a:ext cx="414259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54902" b="-2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29FA2F8-97CA-4031-BE15-7AEAD7D62D9E}"/>
                    </a:ext>
                  </a:extLst>
                </p:cNvPr>
                <p:cNvSpPr txBox="1"/>
                <p:nvPr/>
              </p:nvSpPr>
              <p:spPr>
                <a:xfrm>
                  <a:off x="2703477" y="5758583"/>
                  <a:ext cx="4142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29FA2F8-97CA-4031-BE15-7AEAD7D62D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3477" y="5758583"/>
                  <a:ext cx="414259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56000" b="-2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23CD898-4F9D-493C-97F9-20BC354C6122}"/>
                    </a:ext>
                  </a:extLst>
                </p:cNvPr>
                <p:cNvSpPr txBox="1"/>
                <p:nvPr/>
              </p:nvSpPr>
              <p:spPr>
                <a:xfrm>
                  <a:off x="3283757" y="5728271"/>
                  <a:ext cx="7830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23CD898-4F9D-493C-97F9-20BC354C61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3757" y="5728271"/>
                  <a:ext cx="783050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5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CD510F4-05F3-4683-A7B6-17EA5E650F1C}"/>
                </a:ext>
              </a:extLst>
            </p:cNvPr>
            <p:cNvSpPr txBox="1"/>
            <p:nvPr/>
          </p:nvSpPr>
          <p:spPr>
            <a:xfrm>
              <a:off x="4113695" y="5758583"/>
              <a:ext cx="796786" cy="498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1/6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C11C660-C4E8-41B8-9316-38DE01539801}"/>
                </a:ext>
              </a:extLst>
            </p:cNvPr>
            <p:cNvCxnSpPr>
              <a:cxnSpLocks/>
              <a:stCxn id="4" idx="3"/>
              <a:endCxn id="5" idx="7"/>
            </p:cNvCxnSpPr>
            <p:nvPr/>
          </p:nvCxnSpPr>
          <p:spPr>
            <a:xfrm flipH="1">
              <a:off x="1720063" y="4098682"/>
              <a:ext cx="1132716" cy="11697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6BEBE53-20B7-430C-AE9B-3560093B0E10}"/>
                </a:ext>
              </a:extLst>
            </p:cNvPr>
            <p:cNvCxnSpPr>
              <a:cxnSpLocks/>
              <a:stCxn id="4" idx="3"/>
              <a:endCxn id="6" idx="0"/>
            </p:cNvCxnSpPr>
            <p:nvPr/>
          </p:nvCxnSpPr>
          <p:spPr>
            <a:xfrm flipH="1">
              <a:off x="2291894" y="4098682"/>
              <a:ext cx="560885" cy="111575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5E74BC0-A15A-46E3-9F30-DBE4BFEF01FF}"/>
                </a:ext>
              </a:extLst>
            </p:cNvPr>
            <p:cNvCxnSpPr>
              <a:cxnSpLocks/>
              <a:stCxn id="4" idx="4"/>
              <a:endCxn id="7" idx="0"/>
            </p:cNvCxnSpPr>
            <p:nvPr/>
          </p:nvCxnSpPr>
          <p:spPr>
            <a:xfrm>
              <a:off x="2983167" y="4152690"/>
              <a:ext cx="10946" cy="10617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F1455F2-4F84-4911-A115-D7B257DCFF03}"/>
                </a:ext>
              </a:extLst>
            </p:cNvPr>
            <p:cNvCxnSpPr>
              <a:cxnSpLocks/>
              <a:stCxn id="4" idx="5"/>
              <a:endCxn id="8" idx="0"/>
            </p:cNvCxnSpPr>
            <p:nvPr/>
          </p:nvCxnSpPr>
          <p:spPr>
            <a:xfrm>
              <a:off x="3113555" y="4098682"/>
              <a:ext cx="582777" cy="109891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302996C-9F11-48A2-AE73-735DECD02942}"/>
                </a:ext>
              </a:extLst>
            </p:cNvPr>
            <p:cNvCxnSpPr>
              <a:cxnSpLocks/>
              <a:stCxn id="4" idx="5"/>
              <a:endCxn id="9" idx="1"/>
            </p:cNvCxnSpPr>
            <p:nvPr/>
          </p:nvCxnSpPr>
          <p:spPr>
            <a:xfrm>
              <a:off x="3113555" y="4098682"/>
              <a:ext cx="1154608" cy="115292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E69518C-C247-48ED-87FC-872BE810E0B7}"/>
              </a:ext>
            </a:extLst>
          </p:cNvPr>
          <p:cNvGrpSpPr/>
          <p:nvPr/>
        </p:nvGrpSpPr>
        <p:grpSpPr>
          <a:xfrm>
            <a:off x="1358179" y="4817864"/>
            <a:ext cx="2769321" cy="1811704"/>
            <a:chOff x="6644187" y="3334973"/>
            <a:chExt cx="4140641" cy="27088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57C8CF23-B794-43AD-99D7-650BA4700A4F}"/>
                    </a:ext>
                  </a:extLst>
                </p:cNvPr>
                <p:cNvSpPr/>
                <p:nvPr/>
              </p:nvSpPr>
              <p:spPr>
                <a:xfrm>
                  <a:off x="8734560" y="3334973"/>
                  <a:ext cx="368792" cy="368792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57C8CF23-B794-43AD-99D7-650BA4700A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4560" y="3334973"/>
                  <a:ext cx="368792" cy="368792"/>
                </a:xfrm>
                <a:prstGeom prst="ellipse">
                  <a:avLst/>
                </a:prstGeom>
                <a:blipFill>
                  <a:blip r:embed="rId9"/>
                  <a:stretch>
                    <a:fillRect l="-13953" b="-116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647667CC-C690-4D13-95BB-E9D513A9AD06}"/>
                    </a:ext>
                  </a:extLst>
                </p:cNvPr>
                <p:cNvSpPr/>
                <p:nvPr/>
              </p:nvSpPr>
              <p:spPr>
                <a:xfrm>
                  <a:off x="9607070" y="3850425"/>
                  <a:ext cx="368792" cy="368792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647667CC-C690-4D13-95BB-E9D513A9AD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7070" y="3850425"/>
                  <a:ext cx="368792" cy="368792"/>
                </a:xfrm>
                <a:prstGeom prst="ellipse">
                  <a:avLst/>
                </a:prstGeom>
                <a:blipFill>
                  <a:blip r:embed="rId10"/>
                  <a:stretch>
                    <a:fillRect l="-16667"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D169EBEA-5C97-4102-9B19-DF4567DBE99F}"/>
                    </a:ext>
                  </a:extLst>
                </p:cNvPr>
                <p:cNvSpPr/>
                <p:nvPr/>
              </p:nvSpPr>
              <p:spPr>
                <a:xfrm>
                  <a:off x="7860340" y="3850425"/>
                  <a:ext cx="368792" cy="368792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D169EBEA-5C97-4102-9B19-DF4567DBE9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0340" y="3850425"/>
                  <a:ext cx="368792" cy="368792"/>
                </a:xfrm>
                <a:prstGeom prst="ellipse">
                  <a:avLst/>
                </a:prstGeom>
                <a:blipFill>
                  <a:blip r:embed="rId11"/>
                  <a:stretch>
                    <a:fillRect l="-13953"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C608E9E7-2996-4D06-A0CC-254E3D133DE5}"/>
                    </a:ext>
                  </a:extLst>
                </p:cNvPr>
                <p:cNvSpPr/>
                <p:nvPr/>
              </p:nvSpPr>
              <p:spPr>
                <a:xfrm>
                  <a:off x="7257793" y="4735355"/>
                  <a:ext cx="368792" cy="368792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C608E9E7-2996-4D06-A0CC-254E3D133D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7793" y="4735355"/>
                  <a:ext cx="368792" cy="368792"/>
                </a:xfrm>
                <a:prstGeom prst="ellipse">
                  <a:avLst/>
                </a:prstGeom>
                <a:blipFill>
                  <a:blip r:embed="rId12"/>
                  <a:stretch>
                    <a:fillRect l="-13953"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F38F51DA-276F-4345-BEAB-0410E2F348FB}"/>
                </a:ext>
              </a:extLst>
            </p:cNvPr>
            <p:cNvCxnSpPr>
              <a:cxnSpLocks/>
              <a:stCxn id="59" idx="3"/>
              <a:endCxn id="60" idx="0"/>
            </p:cNvCxnSpPr>
            <p:nvPr/>
          </p:nvCxnSpPr>
          <p:spPr>
            <a:xfrm flipH="1">
              <a:off x="7442189" y="4165209"/>
              <a:ext cx="472159" cy="5701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6CA1800-89B6-4DE2-80EA-70C1094F4175}"/>
                </a:ext>
              </a:extLst>
            </p:cNvPr>
            <p:cNvCxnSpPr>
              <a:cxnSpLocks/>
              <a:stCxn id="20" idx="3"/>
              <a:endCxn id="59" idx="7"/>
            </p:cNvCxnSpPr>
            <p:nvPr/>
          </p:nvCxnSpPr>
          <p:spPr>
            <a:xfrm flipH="1">
              <a:off x="8175124" y="3649757"/>
              <a:ext cx="613444" cy="25467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4658C028-2592-4A42-AC5B-51B1A49F8195}"/>
                </a:ext>
              </a:extLst>
            </p:cNvPr>
            <p:cNvCxnSpPr>
              <a:cxnSpLocks/>
              <a:stCxn id="20" idx="5"/>
              <a:endCxn id="37" idx="1"/>
            </p:cNvCxnSpPr>
            <p:nvPr/>
          </p:nvCxnSpPr>
          <p:spPr>
            <a:xfrm>
              <a:off x="9049344" y="3649757"/>
              <a:ext cx="611734" cy="25467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7BC7D8E-FFFB-488D-A269-9C836BCAD891}"/>
                </a:ext>
              </a:extLst>
            </p:cNvPr>
            <p:cNvCxnSpPr>
              <a:cxnSpLocks/>
              <a:stCxn id="37" idx="4"/>
              <a:endCxn id="74" idx="0"/>
            </p:cNvCxnSpPr>
            <p:nvPr/>
          </p:nvCxnSpPr>
          <p:spPr>
            <a:xfrm flipH="1">
              <a:off x="9638217" y="4219217"/>
              <a:ext cx="153249" cy="7064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3950405-EED4-4296-8A3A-1BBB02CC4B7D}"/>
                </a:ext>
              </a:extLst>
            </p:cNvPr>
            <p:cNvSpPr/>
            <p:nvPr/>
          </p:nvSpPr>
          <p:spPr>
            <a:xfrm>
              <a:off x="9453821" y="4925632"/>
              <a:ext cx="368792" cy="3687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7E1281D-12CB-4475-ACF8-79450FC5C7FB}"/>
                </a:ext>
              </a:extLst>
            </p:cNvPr>
            <p:cNvSpPr/>
            <p:nvPr/>
          </p:nvSpPr>
          <p:spPr>
            <a:xfrm>
              <a:off x="10156040" y="4925632"/>
              <a:ext cx="368792" cy="3687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9A94A87-878B-4FFA-A557-8C89CA4915DC}"/>
                    </a:ext>
                  </a:extLst>
                </p:cNvPr>
                <p:cNvSpPr txBox="1"/>
                <p:nvPr/>
              </p:nvSpPr>
              <p:spPr>
                <a:xfrm>
                  <a:off x="9097102" y="4300480"/>
                  <a:ext cx="783050" cy="4601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/3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9A94A87-878B-4FFA-A557-8C89CA4915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7102" y="4300480"/>
                  <a:ext cx="783050" cy="460183"/>
                </a:xfrm>
                <a:prstGeom prst="rect">
                  <a:avLst/>
                </a:prstGeom>
                <a:blipFill>
                  <a:blip r:embed="rId1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A13F0DA-1204-4A48-8C61-033BDA07AE32}"/>
                </a:ext>
              </a:extLst>
            </p:cNvPr>
            <p:cNvSpPr txBox="1"/>
            <p:nvPr/>
          </p:nvSpPr>
          <p:spPr>
            <a:xfrm>
              <a:off x="10131145" y="4278807"/>
              <a:ext cx="653683" cy="46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1/3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CF5BD2D7-9B8E-428F-8E77-B2E3C2190981}"/>
                </a:ext>
              </a:extLst>
            </p:cNvPr>
            <p:cNvCxnSpPr>
              <a:cxnSpLocks/>
              <a:stCxn id="37" idx="5"/>
              <a:endCxn id="75" idx="0"/>
            </p:cNvCxnSpPr>
            <p:nvPr/>
          </p:nvCxnSpPr>
          <p:spPr>
            <a:xfrm>
              <a:off x="9921854" y="4165209"/>
              <a:ext cx="418582" cy="76042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8EC2331-449C-4FFF-8513-606411708620}"/>
                </a:ext>
              </a:extLst>
            </p:cNvPr>
            <p:cNvSpPr/>
            <p:nvPr/>
          </p:nvSpPr>
          <p:spPr>
            <a:xfrm>
              <a:off x="8364167" y="4919751"/>
              <a:ext cx="368792" cy="3687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DFED805A-BB87-4BD1-B675-C9A038B6B675}"/>
                    </a:ext>
                  </a:extLst>
                </p:cNvPr>
                <p:cNvSpPr txBox="1"/>
                <p:nvPr/>
              </p:nvSpPr>
              <p:spPr>
                <a:xfrm>
                  <a:off x="8374309" y="4227425"/>
                  <a:ext cx="414258" cy="4601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0.6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DFED805A-BB87-4BD1-B675-C9A038B6B6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4309" y="4227425"/>
                  <a:ext cx="414258" cy="460183"/>
                </a:xfrm>
                <a:prstGeom prst="rect">
                  <a:avLst/>
                </a:prstGeom>
                <a:blipFill>
                  <a:blip r:embed="rId14"/>
                  <a:stretch>
                    <a:fillRect r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F05F2241-45D7-4428-B6A6-22042C11D09D}"/>
                </a:ext>
              </a:extLst>
            </p:cNvPr>
            <p:cNvCxnSpPr>
              <a:cxnSpLocks/>
              <a:stCxn id="59" idx="5"/>
              <a:endCxn id="84" idx="0"/>
            </p:cNvCxnSpPr>
            <p:nvPr/>
          </p:nvCxnSpPr>
          <p:spPr>
            <a:xfrm>
              <a:off x="8175124" y="4165209"/>
              <a:ext cx="373439" cy="7545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73660151-0412-467E-802C-34427FA2FC7B}"/>
                </a:ext>
              </a:extLst>
            </p:cNvPr>
            <p:cNvSpPr/>
            <p:nvPr/>
          </p:nvSpPr>
          <p:spPr>
            <a:xfrm>
              <a:off x="6720731" y="5675010"/>
              <a:ext cx="368792" cy="3687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AD5E4B00-00A9-4E1F-84FF-4BF3E7D5AA25}"/>
                </a:ext>
              </a:extLst>
            </p:cNvPr>
            <p:cNvSpPr/>
            <p:nvPr/>
          </p:nvSpPr>
          <p:spPr>
            <a:xfrm>
              <a:off x="7422950" y="5675010"/>
              <a:ext cx="368792" cy="3687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888F019E-5014-42B4-B965-F86716986E6E}"/>
                    </a:ext>
                  </a:extLst>
                </p:cNvPr>
                <p:cNvSpPr txBox="1"/>
                <p:nvPr/>
              </p:nvSpPr>
              <p:spPr>
                <a:xfrm>
                  <a:off x="6644187" y="4936458"/>
                  <a:ext cx="414258" cy="4601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888F019E-5014-42B4-B965-F86716986E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4187" y="4936458"/>
                  <a:ext cx="414258" cy="460183"/>
                </a:xfrm>
                <a:prstGeom prst="rect">
                  <a:avLst/>
                </a:prstGeom>
                <a:blipFill>
                  <a:blip r:embed="rId15"/>
                  <a:stretch>
                    <a:fillRect r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B04CAF0E-4899-413A-8E11-0B1ACF90AFE0}"/>
                    </a:ext>
                  </a:extLst>
                </p:cNvPr>
                <p:cNvSpPr txBox="1"/>
                <p:nvPr/>
              </p:nvSpPr>
              <p:spPr>
                <a:xfrm>
                  <a:off x="7504177" y="5150487"/>
                  <a:ext cx="414258" cy="4601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B04CAF0E-4899-413A-8E11-0B1ACF90AF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4177" y="5150487"/>
                  <a:ext cx="414258" cy="460183"/>
                </a:xfrm>
                <a:prstGeom prst="rect">
                  <a:avLst/>
                </a:prstGeom>
                <a:blipFill>
                  <a:blip r:embed="rId16"/>
                  <a:stretch>
                    <a:fillRect r="-391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CE18DCED-E054-4BB1-A389-155DBDAF5446}"/>
                </a:ext>
              </a:extLst>
            </p:cNvPr>
            <p:cNvCxnSpPr>
              <a:cxnSpLocks/>
              <a:stCxn id="60" idx="3"/>
              <a:endCxn id="89" idx="0"/>
            </p:cNvCxnSpPr>
            <p:nvPr/>
          </p:nvCxnSpPr>
          <p:spPr>
            <a:xfrm flipH="1">
              <a:off x="6905127" y="5050139"/>
              <a:ext cx="406674" cy="62487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94B89E4A-8C35-487F-BAD3-8D03C2DF0D1C}"/>
                </a:ext>
              </a:extLst>
            </p:cNvPr>
            <p:cNvCxnSpPr>
              <a:cxnSpLocks/>
              <a:stCxn id="60" idx="4"/>
              <a:endCxn id="90" idx="0"/>
            </p:cNvCxnSpPr>
            <p:nvPr/>
          </p:nvCxnSpPr>
          <p:spPr>
            <a:xfrm>
              <a:off x="7442189" y="5104147"/>
              <a:ext cx="165157" cy="57086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64C8E055-5B50-45B6-8089-C224A0945EF9}"/>
                    </a:ext>
                  </a:extLst>
                </p:cNvPr>
                <p:cNvSpPr txBox="1"/>
                <p:nvPr/>
              </p:nvSpPr>
              <p:spPr>
                <a:xfrm>
                  <a:off x="7264724" y="4080592"/>
                  <a:ext cx="414258" cy="4601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64C8E055-5B50-45B6-8089-C224A0945E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4724" y="4080592"/>
                  <a:ext cx="414258" cy="460183"/>
                </a:xfrm>
                <a:prstGeom prst="rect">
                  <a:avLst/>
                </a:prstGeom>
                <a:blipFill>
                  <a:blip r:embed="rId17"/>
                  <a:stretch>
                    <a:fillRect r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3493576A-D427-4168-B858-E094FD6A5423}"/>
                    </a:ext>
                  </a:extLst>
                </p:cNvPr>
                <p:cNvSpPr txBox="1"/>
                <p:nvPr/>
              </p:nvSpPr>
              <p:spPr>
                <a:xfrm>
                  <a:off x="8001880" y="3400000"/>
                  <a:ext cx="783050" cy="4601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3493576A-D427-4168-B858-E094FD6A54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1880" y="3400000"/>
                  <a:ext cx="783050" cy="46018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743E2D96-6E73-44EF-9C01-F7E9852C0C10}"/>
                    </a:ext>
                  </a:extLst>
                </p:cNvPr>
                <p:cNvSpPr txBox="1"/>
                <p:nvPr/>
              </p:nvSpPr>
              <p:spPr>
                <a:xfrm>
                  <a:off x="9039562" y="3409399"/>
                  <a:ext cx="783050" cy="4601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.5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743E2D96-6E73-44EF-9C01-F7E9852C0C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9562" y="3409399"/>
                  <a:ext cx="783050" cy="46018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Content Placeholder 2">
                <a:extLst>
                  <a:ext uri="{FF2B5EF4-FFF2-40B4-BE49-F238E27FC236}">
                    <a16:creationId xmlns:a16="http://schemas.microsoft.com/office/drawing/2014/main" id="{55FB6827-19BF-430A-8D8B-2F9A8D970C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86320" y="1709707"/>
                <a:ext cx="4063298" cy="14853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Random solution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lvl="1"/>
                <a:r>
                  <a:rPr lang="en-US" sz="2000" dirty="0"/>
                  <a:t>Sample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Accept if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are </a:t>
                </a:r>
                <a:r>
                  <a:rPr lang="en-US" sz="2000" b="1" dirty="0">
                    <a:solidFill>
                      <a:schemeClr val="accent1"/>
                    </a:solidFill>
                  </a:rPr>
                  <a:t>True</a:t>
                </a:r>
              </a:p>
              <a:p>
                <a:pPr lvl="1"/>
                <a:r>
                  <a:rPr lang="en-US" sz="2000" dirty="0"/>
                  <a:t>Resample otherwise</a:t>
                </a:r>
              </a:p>
            </p:txBody>
          </p:sp>
        </mc:Choice>
        <mc:Fallback>
          <p:sp>
            <p:nvSpPr>
              <p:cNvPr id="53" name="Content Placeholder 2">
                <a:extLst>
                  <a:ext uri="{FF2B5EF4-FFF2-40B4-BE49-F238E27FC236}">
                    <a16:creationId xmlns:a16="http://schemas.microsoft.com/office/drawing/2014/main" id="{55FB6827-19BF-430A-8D8B-2F9A8D970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320" y="1709707"/>
                <a:ext cx="4063298" cy="1485363"/>
              </a:xfrm>
              <a:prstGeom prst="rect">
                <a:avLst/>
              </a:prstGeom>
              <a:blipFill>
                <a:blip r:embed="rId19"/>
                <a:stretch>
                  <a:fillRect l="-2093" t="-5285" b="-3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Content Placeholder 2">
                <a:extLst>
                  <a:ext uri="{FF2B5EF4-FFF2-40B4-BE49-F238E27FC236}">
                    <a16:creationId xmlns:a16="http://schemas.microsoft.com/office/drawing/2014/main" id="{A6C5FB1B-E12F-4A79-9BB1-F26323FDE55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12586" y="4932653"/>
                <a:ext cx="6262433" cy="16197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Random solution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sub>
                    </m:sSub>
                  </m:oMath>
                </a14:m>
                <a:endParaRPr lang="en-US" sz="2400" dirty="0"/>
              </a:p>
              <a:p>
                <a:pPr lvl="1"/>
                <a:r>
                  <a:rPr lang="en-US" sz="2000" dirty="0"/>
                  <a:t>Sample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sub>
                    </m:sSub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Accept if both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000" dirty="0"/>
                  <a:t> are </a:t>
                </a:r>
                <a:r>
                  <a:rPr lang="en-US" sz="2000" b="1" dirty="0">
                    <a:solidFill>
                      <a:schemeClr val="accent1"/>
                    </a:solidFill>
                  </a:rPr>
                  <a:t>True</a:t>
                </a:r>
              </a:p>
              <a:p>
                <a:pPr lvl="1"/>
                <a:r>
                  <a:rPr lang="en-US" sz="2000" dirty="0"/>
                  <a:t>Resample otherwise</a:t>
                </a:r>
              </a:p>
            </p:txBody>
          </p:sp>
        </mc:Choice>
        <mc:Fallback>
          <p:sp>
            <p:nvSpPr>
              <p:cNvPr id="55" name="Content Placeholder 2">
                <a:extLst>
                  <a:ext uri="{FF2B5EF4-FFF2-40B4-BE49-F238E27FC236}">
                    <a16:creationId xmlns:a16="http://schemas.microsoft.com/office/drawing/2014/main" id="{A6C5FB1B-E12F-4A79-9BB1-F26323FDE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586" y="4932653"/>
                <a:ext cx="6262433" cy="1619764"/>
              </a:xfrm>
              <a:prstGeom prst="rect">
                <a:avLst/>
              </a:prstGeom>
              <a:blipFill>
                <a:blip r:embed="rId20"/>
                <a:stretch>
                  <a:fillRect l="-1458" t="-4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row: Right 21">
            <a:extLst>
              <a:ext uri="{FF2B5EF4-FFF2-40B4-BE49-F238E27FC236}">
                <a16:creationId xmlns:a16="http://schemas.microsoft.com/office/drawing/2014/main" id="{60097C0F-9A32-403A-BB6C-5D0939B2921C}"/>
              </a:ext>
            </a:extLst>
          </p:cNvPr>
          <p:cNvSpPr/>
          <p:nvPr/>
        </p:nvSpPr>
        <p:spPr>
          <a:xfrm rot="17643118">
            <a:off x="5591855" y="4128663"/>
            <a:ext cx="3357341" cy="2962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48906CB0-E913-4EAE-86D7-CB567A4F2C4C}"/>
                  </a:ext>
                </a:extLst>
              </p:cNvPr>
              <p:cNvSpPr/>
              <p:nvPr/>
            </p:nvSpPr>
            <p:spPr>
              <a:xfrm>
                <a:off x="7600283" y="3694265"/>
                <a:ext cx="3456811" cy="873985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has the same distribution 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after interpretation</a:t>
                </a:r>
              </a:p>
            </p:txBody>
          </p:sp>
        </mc:Choice>
        <mc:Fallback xmlns="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48906CB0-E913-4EAE-86D7-CB567A4F2C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0283" y="3694265"/>
                <a:ext cx="3456811" cy="873985"/>
              </a:xfrm>
              <a:prstGeom prst="round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923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5" grpId="0" animBg="1"/>
      <p:bldP spid="22" grpId="0" animBg="1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C0393-01DD-4ED8-9DDF-1D34A685C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D2D6BC-C0D1-4CC1-B337-B3B8F61E0F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71091"/>
                <a:ext cx="4789654" cy="4494343"/>
              </a:xfr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r>
                  <a:rPr lang="en-US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CSP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endParaRPr lang="en-US" sz="2400" b="0" dirty="0"/>
              </a:p>
              <a:p>
                <a:r>
                  <a:rPr lang="en-US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Variable number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400" dirty="0"/>
              </a:p>
              <a:p>
                <a:r>
                  <a:rPr lang="en-US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Variable domains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Constraint number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400" dirty="0"/>
              </a:p>
              <a:p>
                <a:r>
                  <a:rPr lang="en-US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Individual falsifying probability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/>
              </a:p>
              <a:p>
                <a:r>
                  <a:rPr lang="en-US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Degree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Random solution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D2D6BC-C0D1-4CC1-B337-B3B8F61E0F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71091"/>
                <a:ext cx="4789654" cy="4494343"/>
              </a:xfrm>
              <a:blipFill>
                <a:blip r:embed="rId2"/>
                <a:stretch>
                  <a:fillRect l="-1779" t="-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4D148BB8-A94D-4B17-9675-474364CDA5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24404" y="1871092"/>
                <a:ext cx="4789654" cy="449434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CSP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⊗</m:t>
                        </m:r>
                      </m:sup>
                    </m:sSup>
                  </m:oMath>
                </a14:m>
                <a:endParaRPr lang="en-US" sz="2400" b="0" dirty="0"/>
              </a:p>
              <a:p>
                <a:r>
                  <a:rPr lang="en-US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Variable number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sz="2400" dirty="0"/>
              </a:p>
              <a:p>
                <a:r>
                  <a:rPr lang="en-US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Variable domains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Constraint number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400" dirty="0"/>
              </a:p>
              <a:p>
                <a:r>
                  <a:rPr lang="en-US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Individual falsifying probability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/>
              </a:p>
              <a:p>
                <a:r>
                  <a:rPr lang="en-US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Degree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Random solution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⊗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4D148BB8-A94D-4B17-9675-474364CDA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404" y="1871092"/>
                <a:ext cx="4789654" cy="4494344"/>
              </a:xfrm>
              <a:prstGeom prst="rect">
                <a:avLst/>
              </a:prstGeom>
              <a:blipFill>
                <a:blip r:embed="rId3"/>
                <a:stretch>
                  <a:fillRect l="-1650" t="-3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Right 4">
            <a:extLst>
              <a:ext uri="{FF2B5EF4-FFF2-40B4-BE49-F238E27FC236}">
                <a16:creationId xmlns:a16="http://schemas.microsoft.com/office/drawing/2014/main" id="{92DEC27D-034D-4534-A97A-E00912694E50}"/>
              </a:ext>
            </a:extLst>
          </p:cNvPr>
          <p:cNvSpPr/>
          <p:nvPr/>
        </p:nvSpPr>
        <p:spPr>
          <a:xfrm>
            <a:off x="5163076" y="3071576"/>
            <a:ext cx="1025543" cy="4698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7C4BBA7-8CCD-49A8-B80D-4A75B39727A7}"/>
              </a:ext>
            </a:extLst>
          </p:cNvPr>
          <p:cNvSpPr/>
          <p:nvPr/>
        </p:nvSpPr>
        <p:spPr>
          <a:xfrm rot="10800000">
            <a:off x="5163076" y="5502398"/>
            <a:ext cx="1025543" cy="4698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825B2A7-F199-4485-B615-142D98F5C281}"/>
              </a:ext>
            </a:extLst>
          </p:cNvPr>
          <p:cNvSpPr/>
          <p:nvPr/>
        </p:nvSpPr>
        <p:spPr>
          <a:xfrm>
            <a:off x="4695982" y="2424928"/>
            <a:ext cx="1510529" cy="60623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tensorization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F9699B-E4D7-4451-97DC-1E48FBCA1B4F}"/>
              </a:ext>
            </a:extLst>
          </p:cNvPr>
          <p:cNvSpPr/>
          <p:nvPr/>
        </p:nvSpPr>
        <p:spPr>
          <a:xfrm>
            <a:off x="5170865" y="5031726"/>
            <a:ext cx="1568415" cy="43025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Interpretation</a:t>
            </a:r>
          </a:p>
        </p:txBody>
      </p:sp>
    </p:spTree>
    <p:extLst>
      <p:ext uri="{BB962C8B-B14F-4D97-AF65-F5344CB8AC3E}">
        <p14:creationId xmlns:p14="http://schemas.microsoft.com/office/powerpoint/2010/main" val="173035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CE38-D426-4E85-8194-9A1514692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The Algorithm for Binary Domains </a:t>
            </a:r>
          </a:p>
        </p:txBody>
      </p:sp>
    </p:spTree>
    <p:extLst>
      <p:ext uri="{BB962C8B-B14F-4D97-AF65-F5344CB8AC3E}">
        <p14:creationId xmlns:p14="http://schemas.microsoft.com/office/powerpoint/2010/main" val="674768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14D79-72A0-4DF1-961C-E06E2BB5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400" dirty="0"/>
              <a:t>Constraint Satisfaction</a:t>
            </a:r>
            <a:r>
              <a:rPr kumimoji="1" lang="zh-CN" altLang="en-US" sz="4400" dirty="0"/>
              <a:t> </a:t>
            </a:r>
            <a:r>
              <a:rPr kumimoji="1" lang="en-US" altLang="zh-CN" sz="4400" dirty="0"/>
              <a:t>Problem</a:t>
            </a:r>
            <a:r>
              <a:rPr kumimoji="1" lang="zh-CN" altLang="en-US" dirty="0"/>
              <a:t> </a:t>
            </a:r>
            <a:r>
              <a:rPr kumimoji="1" lang="en-US" altLang="zh-CN" dirty="0"/>
              <a:t>(CSP)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82EE97-F938-461E-A949-E42D17D694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03533" cy="3014127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Variable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:  Each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takes values in domain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Constraint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:  Each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a constraint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latin typeface="Cambria Math" panose="02040503050406030204" pitchFamily="18" charset="0"/>
                      </a:rPr>
                      <m:t>vbl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)⊆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:   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vbl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dirty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nary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b="1" i="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𝐓𝐫𝐮𝐞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𝐅𝐚𝐥𝐬𝐞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Solution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400" dirty="0"/>
                  <a:t>: Each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⊆</m:t>
                    </m:r>
                    <m:nary>
                      <m:naryPr>
                        <m:chr m:val="∏"/>
                        <m:limLoc m:val="subSup"/>
                        <m:supHide m:val="on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dirty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nary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such that all constraints are satisfied</a:t>
                </a:r>
              </a:p>
              <a:p>
                <a:r>
                  <a:rPr lang="en-US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Atomic condition</a:t>
                </a:r>
                <a:r>
                  <a:rPr lang="en-US" sz="2400" dirty="0"/>
                  <a:t>: Each constraint has </a:t>
                </a:r>
                <a:r>
                  <a:rPr lang="en-US" sz="2400" i="1" u="sng" dirty="0"/>
                  <a:t>exactly</a:t>
                </a:r>
                <a:r>
                  <a:rPr lang="en-US" sz="2400" dirty="0"/>
                  <a:t> one falsifying assignment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82EE97-F938-461E-A949-E42D17D694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03533" cy="3014127"/>
              </a:xfrm>
              <a:blipFill>
                <a:blip r:embed="rId2"/>
                <a:stretch>
                  <a:fillRect l="-775" t="-2828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558A3C5-47E6-4880-A170-82F964219B5B}"/>
                  </a:ext>
                </a:extLst>
              </p:cNvPr>
              <p:cNvSpPr txBox="1"/>
              <p:nvPr/>
            </p:nvSpPr>
            <p:spPr>
              <a:xfrm>
                <a:off x="566658" y="5111091"/>
                <a:ext cx="11058683" cy="119006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2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Examples</a:t>
                </a:r>
                <a:r>
                  <a:rPr kumimoji="0" 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CNF formula</a:t>
                </a: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sz="2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Φ</m:t>
                    </m:r>
                    <m:r>
                      <a:rPr kumimoji="0" lang="el-GR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el-GR" sz="2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2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l-GR" sz="22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2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l-GR" sz="2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∨¬</m:t>
                        </m:r>
                        <m:sSub>
                          <m:sSubPr>
                            <m:ctrlPr>
                              <a:rPr kumimoji="0" lang="en-US" sz="22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l-GR" sz="22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2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  <m:r>
                          <a:rPr kumimoji="0" lang="el-GR" sz="2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∨</m:t>
                        </m:r>
                        <m:sSub>
                          <m:sSubPr>
                            <m:ctrlPr>
                              <a:rPr kumimoji="0" lang="en-US" sz="22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l-GR" sz="22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2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3</m:t>
                            </m:r>
                          </m:sub>
                        </m:sSub>
                        <m:r>
                          <a:rPr kumimoji="0" lang="el-GR" sz="2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</m:e>
                    </m:d>
                    <m:r>
                      <a:rPr kumimoji="0" lang="el-GR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∧</m:t>
                    </m:r>
                    <m:d>
                      <m:dPr>
                        <m:ctrlPr>
                          <a:rPr kumimoji="0" lang="el-GR" sz="2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2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l-GR" sz="22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2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  <m:r>
                          <a:rPr kumimoji="0" lang="el-GR" sz="2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∨</m:t>
                        </m:r>
                        <m:sSub>
                          <m:sSubPr>
                            <m:ctrlPr>
                              <a:rPr kumimoji="0" lang="en-US" sz="22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l-GR" sz="22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2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7</m:t>
                            </m:r>
                          </m:sub>
                        </m:sSub>
                        <m:r>
                          <a:rPr kumimoji="0" lang="el-GR" sz="2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</m:e>
                    </m:d>
                    <m:r>
                      <a:rPr kumimoji="0" lang="el-GR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∧</m:t>
                    </m:r>
                    <m:d>
                      <m:dPr>
                        <m:ctrlPr>
                          <a:rPr kumimoji="0" lang="el-GR" sz="2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¬</m:t>
                        </m:r>
                        <m:sSub>
                          <m:sSubPr>
                            <m:ctrlPr>
                              <a:rPr kumimoji="0" lang="en-US" sz="22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l-GR" sz="22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2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3</m:t>
                            </m:r>
                          </m:sub>
                        </m:sSub>
                        <m:r>
                          <a:rPr kumimoji="0" lang="el-GR" sz="2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∨¬</m:t>
                        </m:r>
                        <m:sSub>
                          <m:sSubPr>
                            <m:ctrlPr>
                              <a:rPr kumimoji="0" lang="en-US" sz="22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l-GR" sz="22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2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4</m:t>
                            </m:r>
                          </m:sub>
                        </m:sSub>
                        <m:r>
                          <a:rPr kumimoji="0" lang="el-GR" sz="2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</m:e>
                    </m:d>
                  </m:oMath>
                </a14:m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1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Hypergraph</a:t>
                </a:r>
                <a:r>
                  <a:rPr kumimoji="1" lang="zh-CN" alt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 </a:t>
                </a:r>
                <a:r>
                  <a:rPr kumimoji="1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coloring</a:t>
                </a:r>
                <a:r>
                  <a:rPr kumimoji="1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:</a:t>
                </a:r>
                <a:r>
                  <a:rPr kumimoji="1" lang="zh-CN" alt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 </a:t>
                </a:r>
                <a:r>
                  <a:rPr kumimoji="1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color vertices of a hypergraph</a:t>
                </a:r>
                <a:r>
                  <a:rPr kumimoji="1" lang="zh-CN" alt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 </a:t>
                </a:r>
                <a:r>
                  <a:rPr kumimoji="1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without monochromatic hyperedge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558A3C5-47E6-4880-A170-82F964219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58" y="5111091"/>
                <a:ext cx="11058683" cy="1190069"/>
              </a:xfrm>
              <a:prstGeom prst="rect">
                <a:avLst/>
              </a:prstGeom>
              <a:blipFill>
                <a:blip r:embed="rId3"/>
                <a:stretch>
                  <a:fillRect l="-936" t="-707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274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6E11-5A71-4322-8127-AA86F5BE2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Naïve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AC4967-52F4-4094-B702-77F84278C1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0983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CSP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/>
                  <a:t> has variable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.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has a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/>
                  <a:t> is guaranteed to have a solution by local lemma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be the distribution of solutions under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∏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AC4967-52F4-4094-B702-77F84278C1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09831"/>
              </a:xfrm>
              <a:blipFill>
                <a:blip r:embed="rId2"/>
                <a:stretch>
                  <a:fillRect l="-1043" t="-4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88FFAB-E033-4B04-A80C-E3C7ED4C268A}"/>
                  </a:ext>
                </a:extLst>
              </p:cNvPr>
              <p:cNvSpPr txBox="1"/>
              <p:nvPr/>
            </p:nvSpPr>
            <p:spPr>
              <a:xfrm>
                <a:off x="2910756" y="3172614"/>
                <a:ext cx="6370488" cy="706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∼∏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88FFAB-E033-4B04-A80C-E3C7ED4C2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756" y="3172614"/>
                <a:ext cx="6370488" cy="7061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32A547AC-1F38-4E09-ADCB-4D349168F105}"/>
                  </a:ext>
                </a:extLst>
              </p:cNvPr>
              <p:cNvSpPr/>
              <p:nvPr/>
            </p:nvSpPr>
            <p:spPr>
              <a:xfrm>
                <a:off x="545270" y="4026390"/>
                <a:ext cx="4844805" cy="226831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Naïve Algorithm</a:t>
                </a:r>
              </a:p>
              <a:p>
                <a:r>
                  <a:rPr lang="en-US" dirty="0"/>
                  <a:t>Start with an arbitrary CSP solution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Repeatedly</a:t>
                </a:r>
              </a:p>
              <a:p>
                <a:pPr lvl="1"/>
                <a:r>
                  <a:rPr lang="en-US" dirty="0"/>
                  <a:t>Pick uniform random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Update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∖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32A547AC-1F38-4E09-ADCB-4D349168F1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70" y="4026390"/>
                <a:ext cx="4844805" cy="226831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86BDBE32-EB03-4107-B806-D710DDEFD15B}"/>
              </a:ext>
            </a:extLst>
          </p:cNvPr>
          <p:cNvGrpSpPr/>
          <p:nvPr/>
        </p:nvGrpSpPr>
        <p:grpSpPr>
          <a:xfrm>
            <a:off x="5692654" y="4150163"/>
            <a:ext cx="1682294" cy="2020774"/>
            <a:chOff x="5701106" y="4008709"/>
            <a:chExt cx="1682294" cy="202077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EABE02A-DAE8-49D4-A5DF-6E884A8FB525}"/>
                </a:ext>
              </a:extLst>
            </p:cNvPr>
            <p:cNvGrpSpPr/>
            <p:nvPr/>
          </p:nvGrpSpPr>
          <p:grpSpPr>
            <a:xfrm>
              <a:off x="5840035" y="4410338"/>
              <a:ext cx="1404437" cy="1288244"/>
              <a:chOff x="6582669" y="4177391"/>
              <a:chExt cx="1404437" cy="1288244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7EFDD67-16E7-495E-8613-FDFCFED877AA}"/>
                  </a:ext>
                </a:extLst>
              </p:cNvPr>
              <p:cNvSpPr/>
              <p:nvPr/>
            </p:nvSpPr>
            <p:spPr>
              <a:xfrm>
                <a:off x="6582669" y="4177391"/>
                <a:ext cx="1404437" cy="1288244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A1ECA190-865E-42DE-AB23-8380503124CD}"/>
                  </a:ext>
                </a:extLst>
              </p:cNvPr>
              <p:cNvSpPr/>
              <p:nvPr/>
            </p:nvSpPr>
            <p:spPr>
              <a:xfrm>
                <a:off x="6946409" y="4334559"/>
                <a:ext cx="757790" cy="903180"/>
              </a:xfrm>
              <a:custGeom>
                <a:avLst/>
                <a:gdLst>
                  <a:gd name="connsiteX0" fmla="*/ 277856 w 1558007"/>
                  <a:gd name="connsiteY0" fmla="*/ 0 h 1791184"/>
                  <a:gd name="connsiteX1" fmla="*/ 60623 w 1558007"/>
                  <a:gd name="connsiteY1" fmla="*/ 323324 h 1791184"/>
                  <a:gd name="connsiteX2" fmla="*/ 0 w 1558007"/>
                  <a:gd name="connsiteY2" fmla="*/ 545609 h 1791184"/>
                  <a:gd name="connsiteX3" fmla="*/ 55571 w 1558007"/>
                  <a:gd name="connsiteY3" fmla="*/ 762842 h 1791184"/>
                  <a:gd name="connsiteX4" fmla="*/ 95987 w 1558007"/>
                  <a:gd name="connsiteY4" fmla="*/ 808310 h 1791184"/>
                  <a:gd name="connsiteX5" fmla="*/ 202077 w 1558007"/>
                  <a:gd name="connsiteY5" fmla="*/ 828517 h 1791184"/>
                  <a:gd name="connsiteX6" fmla="*/ 853777 w 1558007"/>
                  <a:gd name="connsiteY6" fmla="*/ 419311 h 1791184"/>
                  <a:gd name="connsiteX7" fmla="*/ 954815 w 1558007"/>
                  <a:gd name="connsiteY7" fmla="*/ 409207 h 1791184"/>
                  <a:gd name="connsiteX8" fmla="*/ 969971 w 1558007"/>
                  <a:gd name="connsiteY8" fmla="*/ 414259 h 1791184"/>
                  <a:gd name="connsiteX9" fmla="*/ 1005335 w 1558007"/>
                  <a:gd name="connsiteY9" fmla="*/ 671908 h 1791184"/>
                  <a:gd name="connsiteX10" fmla="*/ 560765 w 1558007"/>
                  <a:gd name="connsiteY10" fmla="*/ 1212464 h 1791184"/>
                  <a:gd name="connsiteX11" fmla="*/ 479934 w 1558007"/>
                  <a:gd name="connsiteY11" fmla="*/ 1343815 h 1791184"/>
                  <a:gd name="connsiteX12" fmla="*/ 484986 w 1558007"/>
                  <a:gd name="connsiteY12" fmla="*/ 1535788 h 1791184"/>
                  <a:gd name="connsiteX13" fmla="*/ 767894 w 1558007"/>
                  <a:gd name="connsiteY13" fmla="*/ 1747969 h 1791184"/>
                  <a:gd name="connsiteX14" fmla="*/ 1247827 w 1558007"/>
                  <a:gd name="connsiteY14" fmla="*/ 1055855 h 1791184"/>
                  <a:gd name="connsiteX15" fmla="*/ 1439801 w 1558007"/>
                  <a:gd name="connsiteY15" fmla="*/ 959868 h 1791184"/>
                  <a:gd name="connsiteX16" fmla="*/ 1540840 w 1558007"/>
                  <a:gd name="connsiteY16" fmla="*/ 1187205 h 1791184"/>
                  <a:gd name="connsiteX17" fmla="*/ 1439801 w 1558007"/>
                  <a:gd name="connsiteY17" fmla="*/ 1460009 h 1791184"/>
                  <a:gd name="connsiteX18" fmla="*/ 1252879 w 1558007"/>
                  <a:gd name="connsiteY18" fmla="*/ 1687346 h 1791184"/>
                  <a:gd name="connsiteX19" fmla="*/ 1237724 w 1558007"/>
                  <a:gd name="connsiteY19" fmla="*/ 1717658 h 1791184"/>
                  <a:gd name="connsiteX20" fmla="*/ 1227620 w 1558007"/>
                  <a:gd name="connsiteY20" fmla="*/ 1732814 h 1791184"/>
                  <a:gd name="connsiteX21" fmla="*/ 1212464 w 1558007"/>
                  <a:gd name="connsiteY21" fmla="*/ 1596411 h 1791184"/>
                  <a:gd name="connsiteX22" fmla="*/ 1217516 w 1558007"/>
                  <a:gd name="connsiteY22" fmla="*/ 1788385 h 1791184"/>
                  <a:gd name="connsiteX23" fmla="*/ 1242776 w 1558007"/>
                  <a:gd name="connsiteY23" fmla="*/ 1778281 h 1791184"/>
                  <a:gd name="connsiteX24" fmla="*/ 1268035 w 1558007"/>
                  <a:gd name="connsiteY24" fmla="*/ 1763125 h 1791184"/>
                  <a:gd name="connsiteX25" fmla="*/ 1288243 w 1558007"/>
                  <a:gd name="connsiteY25" fmla="*/ 1753021 h 1791184"/>
                  <a:gd name="connsiteX26" fmla="*/ 1358970 w 1558007"/>
                  <a:gd name="connsiteY26" fmla="*/ 1722710 h 1791184"/>
                  <a:gd name="connsiteX27" fmla="*/ 1394334 w 1558007"/>
                  <a:gd name="connsiteY27" fmla="*/ 1722710 h 1791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558007" h="1791184">
                    <a:moveTo>
                      <a:pt x="277856" y="0"/>
                    </a:moveTo>
                    <a:cubicBezTo>
                      <a:pt x="164760" y="98962"/>
                      <a:pt x="170755" y="86657"/>
                      <a:pt x="60623" y="323324"/>
                    </a:cubicBezTo>
                    <a:cubicBezTo>
                      <a:pt x="28220" y="392955"/>
                      <a:pt x="20208" y="471514"/>
                      <a:pt x="0" y="545609"/>
                    </a:cubicBezTo>
                    <a:cubicBezTo>
                      <a:pt x="18524" y="618020"/>
                      <a:pt x="29920" y="692639"/>
                      <a:pt x="55571" y="762842"/>
                    </a:cubicBezTo>
                    <a:cubicBezTo>
                      <a:pt x="62530" y="781888"/>
                      <a:pt x="77483" y="800015"/>
                      <a:pt x="95987" y="808310"/>
                    </a:cubicBezTo>
                    <a:cubicBezTo>
                      <a:pt x="128837" y="823036"/>
                      <a:pt x="166714" y="821781"/>
                      <a:pt x="202077" y="828517"/>
                    </a:cubicBezTo>
                    <a:cubicBezTo>
                      <a:pt x="507753" y="577428"/>
                      <a:pt x="467190" y="573115"/>
                      <a:pt x="853777" y="419311"/>
                    </a:cubicBezTo>
                    <a:cubicBezTo>
                      <a:pt x="885227" y="406799"/>
                      <a:pt x="921136" y="412575"/>
                      <a:pt x="954815" y="409207"/>
                    </a:cubicBezTo>
                    <a:cubicBezTo>
                      <a:pt x="959867" y="410891"/>
                      <a:pt x="967500" y="409542"/>
                      <a:pt x="969971" y="414259"/>
                    </a:cubicBezTo>
                    <a:cubicBezTo>
                      <a:pt x="1009872" y="490433"/>
                      <a:pt x="1040229" y="584673"/>
                      <a:pt x="1005335" y="671908"/>
                    </a:cubicBezTo>
                    <a:cubicBezTo>
                      <a:pt x="840565" y="1083831"/>
                      <a:pt x="825925" y="781577"/>
                      <a:pt x="560765" y="1212464"/>
                    </a:cubicBezTo>
                    <a:lnTo>
                      <a:pt x="479934" y="1343815"/>
                    </a:lnTo>
                    <a:cubicBezTo>
                      <a:pt x="481618" y="1407806"/>
                      <a:pt x="462414" y="1475886"/>
                      <a:pt x="484986" y="1535788"/>
                    </a:cubicBezTo>
                    <a:cubicBezTo>
                      <a:pt x="547002" y="1700368"/>
                      <a:pt x="629897" y="1699003"/>
                      <a:pt x="767894" y="1747969"/>
                    </a:cubicBezTo>
                    <a:cubicBezTo>
                      <a:pt x="803973" y="1692268"/>
                      <a:pt x="1130191" y="1161108"/>
                      <a:pt x="1247827" y="1055855"/>
                    </a:cubicBezTo>
                    <a:cubicBezTo>
                      <a:pt x="1301145" y="1008150"/>
                      <a:pt x="1375810" y="991864"/>
                      <a:pt x="1439801" y="959868"/>
                    </a:cubicBezTo>
                    <a:cubicBezTo>
                      <a:pt x="1557071" y="1018503"/>
                      <a:pt x="1578970" y="996555"/>
                      <a:pt x="1540840" y="1187205"/>
                    </a:cubicBezTo>
                    <a:cubicBezTo>
                      <a:pt x="1521822" y="1282293"/>
                      <a:pt x="1483168" y="1373275"/>
                      <a:pt x="1439801" y="1460009"/>
                    </a:cubicBezTo>
                    <a:cubicBezTo>
                      <a:pt x="1385550" y="1568511"/>
                      <a:pt x="1323794" y="1601500"/>
                      <a:pt x="1252879" y="1687346"/>
                    </a:cubicBezTo>
                    <a:cubicBezTo>
                      <a:pt x="1245685" y="1696055"/>
                      <a:pt x="1243210" y="1707783"/>
                      <a:pt x="1237724" y="1717658"/>
                    </a:cubicBezTo>
                    <a:cubicBezTo>
                      <a:pt x="1234775" y="1722966"/>
                      <a:pt x="1230988" y="1727762"/>
                      <a:pt x="1227620" y="1732814"/>
                    </a:cubicBezTo>
                    <a:cubicBezTo>
                      <a:pt x="1222568" y="1687346"/>
                      <a:pt x="1220648" y="1551401"/>
                      <a:pt x="1212464" y="1596411"/>
                    </a:cubicBezTo>
                    <a:cubicBezTo>
                      <a:pt x="1201013" y="1659392"/>
                      <a:pt x="1206992" y="1725243"/>
                      <a:pt x="1217516" y="1788385"/>
                    </a:cubicBezTo>
                    <a:cubicBezTo>
                      <a:pt x="1219007" y="1797330"/>
                      <a:pt x="1234665" y="1782337"/>
                      <a:pt x="1242776" y="1778281"/>
                    </a:cubicBezTo>
                    <a:cubicBezTo>
                      <a:pt x="1251558" y="1773890"/>
                      <a:pt x="1259452" y="1767894"/>
                      <a:pt x="1268035" y="1763125"/>
                    </a:cubicBezTo>
                    <a:cubicBezTo>
                      <a:pt x="1274618" y="1759468"/>
                      <a:pt x="1281704" y="1756757"/>
                      <a:pt x="1288243" y="1753021"/>
                    </a:cubicBezTo>
                    <a:cubicBezTo>
                      <a:pt x="1320761" y="1734439"/>
                      <a:pt x="1294569" y="1737021"/>
                      <a:pt x="1358970" y="1722710"/>
                    </a:cubicBezTo>
                    <a:cubicBezTo>
                      <a:pt x="1370477" y="1720153"/>
                      <a:pt x="1382546" y="1722710"/>
                      <a:pt x="1394334" y="172271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F4E5CB8-009C-418A-9FAC-CA2D9BC1AA15}"/>
                </a:ext>
              </a:extLst>
            </p:cNvPr>
            <p:cNvSpPr/>
            <p:nvPr/>
          </p:nvSpPr>
          <p:spPr>
            <a:xfrm>
              <a:off x="5701106" y="4008709"/>
              <a:ext cx="1682294" cy="2020774"/>
            </a:xfrm>
            <a:prstGeom prst="rect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A27D114-0645-4787-A4E9-92961C2E50F3}"/>
              </a:ext>
            </a:extLst>
          </p:cNvPr>
          <p:cNvGrpSpPr/>
          <p:nvPr/>
        </p:nvGrpSpPr>
        <p:grpSpPr>
          <a:xfrm>
            <a:off x="7783347" y="4150163"/>
            <a:ext cx="1682294" cy="2020774"/>
            <a:chOff x="7617524" y="3953979"/>
            <a:chExt cx="1682294" cy="202077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FE9734C-F5E8-4028-BF2A-AE7207359A8A}"/>
                </a:ext>
              </a:extLst>
            </p:cNvPr>
            <p:cNvGrpSpPr/>
            <p:nvPr/>
          </p:nvGrpSpPr>
          <p:grpSpPr>
            <a:xfrm rot="426026">
              <a:off x="7678706" y="4416658"/>
              <a:ext cx="1565820" cy="1237724"/>
              <a:chOff x="8381158" y="4435598"/>
              <a:chExt cx="1872275" cy="1237724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C91CEB7-8C8E-4D60-87CB-ACC7CE698CE8}"/>
                  </a:ext>
                </a:extLst>
              </p:cNvPr>
              <p:cNvSpPr/>
              <p:nvPr/>
            </p:nvSpPr>
            <p:spPr>
              <a:xfrm>
                <a:off x="8381158" y="4435598"/>
                <a:ext cx="1872275" cy="1237724"/>
              </a:xfrm>
              <a:custGeom>
                <a:avLst/>
                <a:gdLst>
                  <a:gd name="connsiteX0" fmla="*/ 141454 w 1872275"/>
                  <a:gd name="connsiteY0" fmla="*/ 90935 h 1237724"/>
                  <a:gd name="connsiteX1" fmla="*/ 141454 w 1872275"/>
                  <a:gd name="connsiteY1" fmla="*/ 90935 h 1237724"/>
                  <a:gd name="connsiteX2" fmla="*/ 95987 w 1872275"/>
                  <a:gd name="connsiteY2" fmla="*/ 126298 h 1237724"/>
                  <a:gd name="connsiteX3" fmla="*/ 0 w 1872275"/>
                  <a:gd name="connsiteY3" fmla="*/ 510245 h 1237724"/>
                  <a:gd name="connsiteX4" fmla="*/ 20208 w 1872275"/>
                  <a:gd name="connsiteY4" fmla="*/ 879036 h 1237724"/>
                  <a:gd name="connsiteX5" fmla="*/ 30312 w 1872275"/>
                  <a:gd name="connsiteY5" fmla="*/ 975023 h 1237724"/>
                  <a:gd name="connsiteX6" fmla="*/ 106091 w 1872275"/>
                  <a:gd name="connsiteY6" fmla="*/ 1121529 h 1237724"/>
                  <a:gd name="connsiteX7" fmla="*/ 176818 w 1872275"/>
                  <a:gd name="connsiteY7" fmla="*/ 1222568 h 1237724"/>
                  <a:gd name="connsiteX8" fmla="*/ 212181 w 1872275"/>
                  <a:gd name="connsiteY8" fmla="*/ 1237724 h 1237724"/>
                  <a:gd name="connsiteX9" fmla="*/ 277856 w 1872275"/>
                  <a:gd name="connsiteY9" fmla="*/ 1222568 h 1237724"/>
                  <a:gd name="connsiteX10" fmla="*/ 424362 w 1872275"/>
                  <a:gd name="connsiteY10" fmla="*/ 1116477 h 1237724"/>
                  <a:gd name="connsiteX11" fmla="*/ 495090 w 1872275"/>
                  <a:gd name="connsiteY11" fmla="*/ 1071010 h 1237724"/>
                  <a:gd name="connsiteX12" fmla="*/ 560765 w 1872275"/>
                  <a:gd name="connsiteY12" fmla="*/ 995231 h 1237724"/>
                  <a:gd name="connsiteX13" fmla="*/ 606232 w 1872275"/>
                  <a:gd name="connsiteY13" fmla="*/ 939659 h 1237724"/>
                  <a:gd name="connsiteX14" fmla="*/ 616336 w 1872275"/>
                  <a:gd name="connsiteY14" fmla="*/ 914400 h 1237724"/>
                  <a:gd name="connsiteX15" fmla="*/ 631492 w 1872275"/>
                  <a:gd name="connsiteY15" fmla="*/ 838621 h 1237724"/>
                  <a:gd name="connsiteX16" fmla="*/ 641596 w 1872275"/>
                  <a:gd name="connsiteY16" fmla="*/ 818413 h 1237724"/>
                  <a:gd name="connsiteX17" fmla="*/ 651699 w 1872275"/>
                  <a:gd name="connsiteY17" fmla="*/ 783050 h 1237724"/>
                  <a:gd name="connsiteX18" fmla="*/ 666855 w 1872275"/>
                  <a:gd name="connsiteY18" fmla="*/ 702219 h 1237724"/>
                  <a:gd name="connsiteX19" fmla="*/ 697167 w 1872275"/>
                  <a:gd name="connsiteY19" fmla="*/ 676959 h 1237724"/>
                  <a:gd name="connsiteX20" fmla="*/ 722427 w 1872275"/>
                  <a:gd name="connsiteY20" fmla="*/ 596128 h 1237724"/>
                  <a:gd name="connsiteX21" fmla="*/ 742634 w 1872275"/>
                  <a:gd name="connsiteY21" fmla="*/ 570868 h 1237724"/>
                  <a:gd name="connsiteX22" fmla="*/ 767894 w 1872275"/>
                  <a:gd name="connsiteY22" fmla="*/ 560764 h 1237724"/>
                  <a:gd name="connsiteX23" fmla="*/ 909348 w 1872275"/>
                  <a:gd name="connsiteY23" fmla="*/ 591076 h 1237724"/>
                  <a:gd name="connsiteX24" fmla="*/ 914400 w 1872275"/>
                  <a:gd name="connsiteY24" fmla="*/ 621388 h 1237724"/>
                  <a:gd name="connsiteX25" fmla="*/ 939660 w 1872275"/>
                  <a:gd name="connsiteY25" fmla="*/ 651699 h 1237724"/>
                  <a:gd name="connsiteX26" fmla="*/ 995231 w 1872275"/>
                  <a:gd name="connsiteY26" fmla="*/ 788101 h 1237724"/>
                  <a:gd name="connsiteX27" fmla="*/ 1010387 w 1872275"/>
                  <a:gd name="connsiteY27" fmla="*/ 813361 h 1237724"/>
                  <a:gd name="connsiteX28" fmla="*/ 1050802 w 1872275"/>
                  <a:gd name="connsiteY28" fmla="*/ 838621 h 1237724"/>
                  <a:gd name="connsiteX29" fmla="*/ 1076062 w 1872275"/>
                  <a:gd name="connsiteY29" fmla="*/ 873984 h 1237724"/>
                  <a:gd name="connsiteX30" fmla="*/ 1151841 w 1872275"/>
                  <a:gd name="connsiteY30" fmla="*/ 919452 h 1237724"/>
                  <a:gd name="connsiteX31" fmla="*/ 1182152 w 1872275"/>
                  <a:gd name="connsiteY31" fmla="*/ 944711 h 1237724"/>
                  <a:gd name="connsiteX32" fmla="*/ 1252880 w 1872275"/>
                  <a:gd name="connsiteY32" fmla="*/ 975023 h 1237724"/>
                  <a:gd name="connsiteX33" fmla="*/ 1283191 w 1872275"/>
                  <a:gd name="connsiteY33" fmla="*/ 990179 h 1237724"/>
                  <a:gd name="connsiteX34" fmla="*/ 1419593 w 1872275"/>
                  <a:gd name="connsiteY34" fmla="*/ 1015438 h 1237724"/>
                  <a:gd name="connsiteX35" fmla="*/ 1596411 w 1872275"/>
                  <a:gd name="connsiteY35" fmla="*/ 1010387 h 1237724"/>
                  <a:gd name="connsiteX36" fmla="*/ 1687346 w 1872275"/>
                  <a:gd name="connsiteY36" fmla="*/ 1005335 h 1237724"/>
                  <a:gd name="connsiteX37" fmla="*/ 1773229 w 1872275"/>
                  <a:gd name="connsiteY37" fmla="*/ 969971 h 1237724"/>
                  <a:gd name="connsiteX38" fmla="*/ 1859112 w 1872275"/>
                  <a:gd name="connsiteY38" fmla="*/ 838621 h 1237724"/>
                  <a:gd name="connsiteX39" fmla="*/ 1869215 w 1872275"/>
                  <a:gd name="connsiteY39" fmla="*/ 732530 h 1237724"/>
                  <a:gd name="connsiteX40" fmla="*/ 1864164 w 1872275"/>
                  <a:gd name="connsiteY40" fmla="*/ 444570 h 1237724"/>
                  <a:gd name="connsiteX41" fmla="*/ 1798488 w 1872275"/>
                  <a:gd name="connsiteY41" fmla="*/ 308168 h 1237724"/>
                  <a:gd name="connsiteX42" fmla="*/ 1702502 w 1872275"/>
                  <a:gd name="connsiteY42" fmla="*/ 181869 h 1237724"/>
                  <a:gd name="connsiteX43" fmla="*/ 1591359 w 1872275"/>
                  <a:gd name="connsiteY43" fmla="*/ 60623 h 1237724"/>
                  <a:gd name="connsiteX44" fmla="*/ 1475165 w 1872275"/>
                  <a:gd name="connsiteY44" fmla="*/ 5052 h 1237724"/>
                  <a:gd name="connsiteX45" fmla="*/ 1434749 w 1872275"/>
                  <a:gd name="connsiteY45" fmla="*/ 0 h 1237724"/>
                  <a:gd name="connsiteX46" fmla="*/ 1328659 w 1872275"/>
                  <a:gd name="connsiteY46" fmla="*/ 30311 h 1237724"/>
                  <a:gd name="connsiteX47" fmla="*/ 1247828 w 1872275"/>
                  <a:gd name="connsiteY47" fmla="*/ 136402 h 1237724"/>
                  <a:gd name="connsiteX48" fmla="*/ 1202360 w 1872275"/>
                  <a:gd name="connsiteY48" fmla="*/ 181869 h 1237724"/>
                  <a:gd name="connsiteX49" fmla="*/ 1121529 w 1872275"/>
                  <a:gd name="connsiteY49" fmla="*/ 277856 h 1237724"/>
                  <a:gd name="connsiteX50" fmla="*/ 1081114 w 1872275"/>
                  <a:gd name="connsiteY50" fmla="*/ 303116 h 1237724"/>
                  <a:gd name="connsiteX51" fmla="*/ 1025543 w 1872275"/>
                  <a:gd name="connsiteY51" fmla="*/ 318272 h 1237724"/>
                  <a:gd name="connsiteX52" fmla="*/ 995231 w 1872275"/>
                  <a:gd name="connsiteY52" fmla="*/ 328375 h 1237724"/>
                  <a:gd name="connsiteX53" fmla="*/ 914400 w 1872275"/>
                  <a:gd name="connsiteY53" fmla="*/ 343531 h 1237724"/>
                  <a:gd name="connsiteX54" fmla="*/ 676959 w 1872275"/>
                  <a:gd name="connsiteY54" fmla="*/ 323324 h 1237724"/>
                  <a:gd name="connsiteX55" fmla="*/ 651699 w 1872275"/>
                  <a:gd name="connsiteY55" fmla="*/ 308168 h 1237724"/>
                  <a:gd name="connsiteX56" fmla="*/ 565817 w 1872275"/>
                  <a:gd name="connsiteY56" fmla="*/ 242493 h 1237724"/>
                  <a:gd name="connsiteX57" fmla="*/ 510245 w 1872275"/>
                  <a:gd name="connsiteY57" fmla="*/ 202077 h 1237724"/>
                  <a:gd name="connsiteX58" fmla="*/ 459726 w 1872275"/>
                  <a:gd name="connsiteY58" fmla="*/ 156610 h 1237724"/>
                  <a:gd name="connsiteX59" fmla="*/ 414259 w 1872275"/>
                  <a:gd name="connsiteY59" fmla="*/ 146506 h 1237724"/>
                  <a:gd name="connsiteX60" fmla="*/ 388999 w 1872275"/>
                  <a:gd name="connsiteY60" fmla="*/ 131350 h 1237724"/>
                  <a:gd name="connsiteX61" fmla="*/ 363739 w 1872275"/>
                  <a:gd name="connsiteY61" fmla="*/ 121246 h 1237724"/>
                  <a:gd name="connsiteX62" fmla="*/ 303116 w 1872275"/>
                  <a:gd name="connsiteY62" fmla="*/ 85883 h 1237724"/>
                  <a:gd name="connsiteX63" fmla="*/ 171766 w 1872275"/>
                  <a:gd name="connsiteY63" fmla="*/ 101038 h 1237724"/>
                  <a:gd name="connsiteX64" fmla="*/ 141454 w 1872275"/>
                  <a:gd name="connsiteY64" fmla="*/ 90935 h 1237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1872275" h="1237724">
                    <a:moveTo>
                      <a:pt x="141454" y="90935"/>
                    </a:moveTo>
                    <a:lnTo>
                      <a:pt x="141454" y="90935"/>
                    </a:lnTo>
                    <a:cubicBezTo>
                      <a:pt x="126298" y="102723"/>
                      <a:pt x="106939" y="110528"/>
                      <a:pt x="95987" y="126298"/>
                    </a:cubicBezTo>
                    <a:cubicBezTo>
                      <a:pt x="-20036" y="293372"/>
                      <a:pt x="14273" y="286636"/>
                      <a:pt x="0" y="510245"/>
                    </a:cubicBezTo>
                    <a:cubicBezTo>
                      <a:pt x="7801" y="693572"/>
                      <a:pt x="6339" y="723017"/>
                      <a:pt x="20208" y="879036"/>
                    </a:cubicBezTo>
                    <a:cubicBezTo>
                      <a:pt x="23057" y="911082"/>
                      <a:pt x="19571" y="944696"/>
                      <a:pt x="30312" y="975023"/>
                    </a:cubicBezTo>
                    <a:cubicBezTo>
                      <a:pt x="48667" y="1026850"/>
                      <a:pt x="80218" y="1073016"/>
                      <a:pt x="106091" y="1121529"/>
                    </a:cubicBezTo>
                    <a:cubicBezTo>
                      <a:pt x="129269" y="1164988"/>
                      <a:pt x="137037" y="1199362"/>
                      <a:pt x="176818" y="1222568"/>
                    </a:cubicBezTo>
                    <a:cubicBezTo>
                      <a:pt x="187896" y="1229030"/>
                      <a:pt x="200393" y="1232672"/>
                      <a:pt x="212181" y="1237724"/>
                    </a:cubicBezTo>
                    <a:cubicBezTo>
                      <a:pt x="234073" y="1232672"/>
                      <a:pt x="257117" y="1231209"/>
                      <a:pt x="277856" y="1222568"/>
                    </a:cubicBezTo>
                    <a:cubicBezTo>
                      <a:pt x="323489" y="1203554"/>
                      <a:pt x="390139" y="1136033"/>
                      <a:pt x="424362" y="1116477"/>
                    </a:cubicBezTo>
                    <a:cubicBezTo>
                      <a:pt x="443302" y="1105654"/>
                      <a:pt x="479622" y="1086478"/>
                      <a:pt x="495090" y="1071010"/>
                    </a:cubicBezTo>
                    <a:cubicBezTo>
                      <a:pt x="518726" y="1047374"/>
                      <a:pt x="538558" y="1020214"/>
                      <a:pt x="560765" y="995231"/>
                    </a:cubicBezTo>
                    <a:cubicBezTo>
                      <a:pt x="586028" y="966809"/>
                      <a:pt x="575874" y="988990"/>
                      <a:pt x="606232" y="939659"/>
                    </a:cubicBezTo>
                    <a:cubicBezTo>
                      <a:pt x="610985" y="931936"/>
                      <a:pt x="612968" y="922820"/>
                      <a:pt x="616336" y="914400"/>
                    </a:cubicBezTo>
                    <a:cubicBezTo>
                      <a:pt x="621388" y="889140"/>
                      <a:pt x="624936" y="863533"/>
                      <a:pt x="631492" y="838621"/>
                    </a:cubicBezTo>
                    <a:cubicBezTo>
                      <a:pt x="633409" y="831338"/>
                      <a:pt x="639022" y="825491"/>
                      <a:pt x="641596" y="818413"/>
                    </a:cubicBezTo>
                    <a:cubicBezTo>
                      <a:pt x="645785" y="806892"/>
                      <a:pt x="649095" y="795030"/>
                      <a:pt x="651699" y="783050"/>
                    </a:cubicBezTo>
                    <a:cubicBezTo>
                      <a:pt x="657522" y="756262"/>
                      <a:pt x="656056" y="727416"/>
                      <a:pt x="666855" y="702219"/>
                    </a:cubicBezTo>
                    <a:cubicBezTo>
                      <a:pt x="672036" y="690130"/>
                      <a:pt x="687063" y="685379"/>
                      <a:pt x="697167" y="676959"/>
                    </a:cubicBezTo>
                    <a:cubicBezTo>
                      <a:pt x="702903" y="651147"/>
                      <a:pt x="706982" y="619296"/>
                      <a:pt x="722427" y="596128"/>
                    </a:cubicBezTo>
                    <a:cubicBezTo>
                      <a:pt x="728408" y="587156"/>
                      <a:pt x="734123" y="577488"/>
                      <a:pt x="742634" y="570868"/>
                    </a:cubicBezTo>
                    <a:cubicBezTo>
                      <a:pt x="749792" y="565300"/>
                      <a:pt x="759474" y="564132"/>
                      <a:pt x="767894" y="560764"/>
                    </a:cubicBezTo>
                    <a:cubicBezTo>
                      <a:pt x="815045" y="570868"/>
                      <a:pt x="864790" y="572638"/>
                      <a:pt x="909348" y="591076"/>
                    </a:cubicBezTo>
                    <a:cubicBezTo>
                      <a:pt x="918813" y="594993"/>
                      <a:pt x="909819" y="612226"/>
                      <a:pt x="914400" y="621388"/>
                    </a:cubicBezTo>
                    <a:cubicBezTo>
                      <a:pt x="920282" y="633152"/>
                      <a:pt x="933362" y="640153"/>
                      <a:pt x="939660" y="651699"/>
                    </a:cubicBezTo>
                    <a:cubicBezTo>
                      <a:pt x="985990" y="736638"/>
                      <a:pt x="962917" y="714241"/>
                      <a:pt x="995231" y="788101"/>
                    </a:cubicBezTo>
                    <a:cubicBezTo>
                      <a:pt x="999167" y="797097"/>
                      <a:pt x="1003121" y="806756"/>
                      <a:pt x="1010387" y="813361"/>
                    </a:cubicBezTo>
                    <a:cubicBezTo>
                      <a:pt x="1022142" y="824048"/>
                      <a:pt x="1037330" y="830201"/>
                      <a:pt x="1050802" y="838621"/>
                    </a:cubicBezTo>
                    <a:cubicBezTo>
                      <a:pt x="1059222" y="850409"/>
                      <a:pt x="1065819" y="863741"/>
                      <a:pt x="1076062" y="873984"/>
                    </a:cubicBezTo>
                    <a:cubicBezTo>
                      <a:pt x="1106121" y="904043"/>
                      <a:pt x="1116728" y="896879"/>
                      <a:pt x="1151841" y="919452"/>
                    </a:cubicBezTo>
                    <a:cubicBezTo>
                      <a:pt x="1162904" y="926564"/>
                      <a:pt x="1171089" y="937599"/>
                      <a:pt x="1182152" y="944711"/>
                    </a:cubicBezTo>
                    <a:cubicBezTo>
                      <a:pt x="1223793" y="971480"/>
                      <a:pt x="1214149" y="958885"/>
                      <a:pt x="1252880" y="975023"/>
                    </a:cubicBezTo>
                    <a:cubicBezTo>
                      <a:pt x="1263307" y="979368"/>
                      <a:pt x="1272419" y="986777"/>
                      <a:pt x="1283191" y="990179"/>
                    </a:cubicBezTo>
                    <a:cubicBezTo>
                      <a:pt x="1328377" y="1004449"/>
                      <a:pt x="1372940" y="1008774"/>
                      <a:pt x="1419593" y="1015438"/>
                    </a:cubicBezTo>
                    <a:lnTo>
                      <a:pt x="1596411" y="1010387"/>
                    </a:lnTo>
                    <a:cubicBezTo>
                      <a:pt x="1626748" y="1009242"/>
                      <a:pt x="1657751" y="1012100"/>
                      <a:pt x="1687346" y="1005335"/>
                    </a:cubicBezTo>
                    <a:cubicBezTo>
                      <a:pt x="1717527" y="998436"/>
                      <a:pt x="1773229" y="969971"/>
                      <a:pt x="1773229" y="969971"/>
                    </a:cubicBezTo>
                    <a:cubicBezTo>
                      <a:pt x="1782207" y="957002"/>
                      <a:pt x="1854093" y="855686"/>
                      <a:pt x="1859112" y="838621"/>
                    </a:cubicBezTo>
                    <a:cubicBezTo>
                      <a:pt x="1869136" y="804541"/>
                      <a:pt x="1865847" y="767894"/>
                      <a:pt x="1869215" y="732530"/>
                    </a:cubicBezTo>
                    <a:cubicBezTo>
                      <a:pt x="1867531" y="636543"/>
                      <a:pt x="1879947" y="539265"/>
                      <a:pt x="1864164" y="444570"/>
                    </a:cubicBezTo>
                    <a:cubicBezTo>
                      <a:pt x="1855868" y="394793"/>
                      <a:pt x="1829022" y="348345"/>
                      <a:pt x="1798488" y="308168"/>
                    </a:cubicBezTo>
                    <a:cubicBezTo>
                      <a:pt x="1766493" y="266068"/>
                      <a:pt x="1734894" y="223665"/>
                      <a:pt x="1702502" y="181869"/>
                    </a:cubicBezTo>
                    <a:cubicBezTo>
                      <a:pt x="1677867" y="150082"/>
                      <a:pt x="1630805" y="84529"/>
                      <a:pt x="1591359" y="60623"/>
                    </a:cubicBezTo>
                    <a:cubicBezTo>
                      <a:pt x="1554643" y="38371"/>
                      <a:pt x="1517766" y="10377"/>
                      <a:pt x="1475165" y="5052"/>
                    </a:cubicBezTo>
                    <a:lnTo>
                      <a:pt x="1434749" y="0"/>
                    </a:lnTo>
                    <a:cubicBezTo>
                      <a:pt x="1399386" y="10104"/>
                      <a:pt x="1361555" y="13863"/>
                      <a:pt x="1328659" y="30311"/>
                    </a:cubicBezTo>
                    <a:cubicBezTo>
                      <a:pt x="1283893" y="52694"/>
                      <a:pt x="1275169" y="100517"/>
                      <a:pt x="1247828" y="136402"/>
                    </a:cubicBezTo>
                    <a:cubicBezTo>
                      <a:pt x="1234838" y="153451"/>
                      <a:pt x="1216635" y="165881"/>
                      <a:pt x="1202360" y="181869"/>
                    </a:cubicBezTo>
                    <a:cubicBezTo>
                      <a:pt x="1174501" y="213071"/>
                      <a:pt x="1157000" y="255686"/>
                      <a:pt x="1121529" y="277856"/>
                    </a:cubicBezTo>
                    <a:cubicBezTo>
                      <a:pt x="1108057" y="286276"/>
                      <a:pt x="1095756" y="296951"/>
                      <a:pt x="1081114" y="303116"/>
                    </a:cubicBezTo>
                    <a:cubicBezTo>
                      <a:pt x="1063418" y="310567"/>
                      <a:pt x="1043963" y="312854"/>
                      <a:pt x="1025543" y="318272"/>
                    </a:cubicBezTo>
                    <a:cubicBezTo>
                      <a:pt x="1015325" y="321277"/>
                      <a:pt x="1005522" y="325631"/>
                      <a:pt x="995231" y="328375"/>
                    </a:cubicBezTo>
                    <a:cubicBezTo>
                      <a:pt x="958629" y="338135"/>
                      <a:pt x="949419" y="338528"/>
                      <a:pt x="914400" y="343531"/>
                    </a:cubicBezTo>
                    <a:cubicBezTo>
                      <a:pt x="835253" y="336795"/>
                      <a:pt x="755682" y="333921"/>
                      <a:pt x="676959" y="323324"/>
                    </a:cubicBezTo>
                    <a:cubicBezTo>
                      <a:pt x="667227" y="322014"/>
                      <a:pt x="659640" y="313943"/>
                      <a:pt x="651699" y="308168"/>
                    </a:cubicBezTo>
                    <a:cubicBezTo>
                      <a:pt x="622553" y="286971"/>
                      <a:pt x="594648" y="264116"/>
                      <a:pt x="565817" y="242493"/>
                    </a:cubicBezTo>
                    <a:cubicBezTo>
                      <a:pt x="547493" y="228750"/>
                      <a:pt x="527270" y="217400"/>
                      <a:pt x="510245" y="202077"/>
                    </a:cubicBezTo>
                    <a:cubicBezTo>
                      <a:pt x="493405" y="186921"/>
                      <a:pt x="479333" y="167961"/>
                      <a:pt x="459726" y="156610"/>
                    </a:cubicBezTo>
                    <a:cubicBezTo>
                      <a:pt x="446290" y="148831"/>
                      <a:pt x="429415" y="149874"/>
                      <a:pt x="414259" y="146506"/>
                    </a:cubicBezTo>
                    <a:cubicBezTo>
                      <a:pt x="405839" y="141454"/>
                      <a:pt x="397782" y="135741"/>
                      <a:pt x="388999" y="131350"/>
                    </a:cubicBezTo>
                    <a:cubicBezTo>
                      <a:pt x="380888" y="127294"/>
                      <a:pt x="371572" y="125815"/>
                      <a:pt x="363739" y="121246"/>
                    </a:cubicBezTo>
                    <a:cubicBezTo>
                      <a:pt x="290465" y="78504"/>
                      <a:pt x="360939" y="109012"/>
                      <a:pt x="303116" y="85883"/>
                    </a:cubicBezTo>
                    <a:cubicBezTo>
                      <a:pt x="259333" y="90935"/>
                      <a:pt x="214862" y="91803"/>
                      <a:pt x="171766" y="101038"/>
                    </a:cubicBezTo>
                    <a:cubicBezTo>
                      <a:pt x="87959" y="118996"/>
                      <a:pt x="146506" y="92619"/>
                      <a:pt x="141454" y="90935"/>
                    </a:cubicBezTo>
                    <a:close/>
                  </a:path>
                </a:pathLst>
              </a:cu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C7CE8627-3AD4-433F-ACB9-D0B90D904ACD}"/>
                      </a:ext>
                    </a:extLst>
                  </p14:cNvPr>
                  <p14:cNvContentPartPr/>
                  <p14:nvPr/>
                </p14:nvContentPartPr>
                <p14:xfrm>
                  <a:off x="8534954" y="4760437"/>
                  <a:ext cx="1457772" cy="64332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C7CE8627-3AD4-433F-ACB9-D0B90D904ACD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518163" y="4746397"/>
                    <a:ext cx="1491784" cy="67140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21329A2-32CB-4DC2-8ED0-A8E186D7E9D8}"/>
                </a:ext>
              </a:extLst>
            </p:cNvPr>
            <p:cNvSpPr/>
            <p:nvPr/>
          </p:nvSpPr>
          <p:spPr>
            <a:xfrm>
              <a:off x="7617524" y="3953979"/>
              <a:ext cx="1682294" cy="2020774"/>
            </a:xfrm>
            <a:prstGeom prst="rect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DFB5642-5FF1-47EE-BF7C-6185A10301DB}"/>
              </a:ext>
            </a:extLst>
          </p:cNvPr>
          <p:cNvGrpSpPr/>
          <p:nvPr/>
        </p:nvGrpSpPr>
        <p:grpSpPr>
          <a:xfrm>
            <a:off x="9889241" y="4150163"/>
            <a:ext cx="1682294" cy="2020774"/>
            <a:chOff x="9985147" y="3835680"/>
            <a:chExt cx="1682294" cy="202077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A2A6F4E-A314-4ABB-B7FF-9AAA07FFF078}"/>
                </a:ext>
              </a:extLst>
            </p:cNvPr>
            <p:cNvGrpSpPr/>
            <p:nvPr/>
          </p:nvGrpSpPr>
          <p:grpSpPr>
            <a:xfrm>
              <a:off x="10154388" y="4260042"/>
              <a:ext cx="1430537" cy="1290349"/>
              <a:chOff x="10154388" y="4260042"/>
              <a:chExt cx="1430537" cy="1290349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3B1FF5C-BEE0-4A98-88FF-88B219B80872}"/>
                  </a:ext>
                </a:extLst>
              </p:cNvPr>
              <p:cNvSpPr/>
              <p:nvPr/>
            </p:nvSpPr>
            <p:spPr>
              <a:xfrm>
                <a:off x="10320177" y="4260042"/>
                <a:ext cx="560765" cy="586025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575AB47-294E-47AC-9C3E-350658F768F2}"/>
                  </a:ext>
                </a:extLst>
              </p:cNvPr>
              <p:cNvSpPr/>
              <p:nvPr/>
            </p:nvSpPr>
            <p:spPr>
              <a:xfrm>
                <a:off x="11024160" y="4468435"/>
                <a:ext cx="560765" cy="755264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0849B56-570C-4875-BB96-DB12BAD1F74E}"/>
                  </a:ext>
                </a:extLst>
              </p:cNvPr>
              <p:cNvSpPr/>
              <p:nvPr/>
            </p:nvSpPr>
            <p:spPr>
              <a:xfrm>
                <a:off x="10154388" y="4964366"/>
                <a:ext cx="671906" cy="586025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29AE9194-F5A2-4B30-8BF8-AD46C5B02559}"/>
                      </a:ext>
                    </a:extLst>
                  </p14:cNvPr>
                  <p14:cNvContentPartPr/>
                  <p14:nvPr/>
                </p14:nvContentPartPr>
                <p14:xfrm>
                  <a:off x="11162954" y="4563877"/>
                  <a:ext cx="291960" cy="50004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29AE9194-F5A2-4B30-8BF8-AD46C5B02559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1148914" y="4549477"/>
                    <a:ext cx="320040" cy="52812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D6906AB-1FC1-44C0-9353-330DE4AF9146}"/>
                </a:ext>
              </a:extLst>
            </p:cNvPr>
            <p:cNvSpPr/>
            <p:nvPr/>
          </p:nvSpPr>
          <p:spPr>
            <a:xfrm>
              <a:off x="9985147" y="3835680"/>
              <a:ext cx="1682294" cy="2020774"/>
            </a:xfrm>
            <a:prstGeom prst="rect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9F39EEB9-6458-435E-94F0-685ED398BE7C}"/>
              </a:ext>
            </a:extLst>
          </p:cNvPr>
          <p:cNvSpPr txBox="1"/>
          <p:nvPr/>
        </p:nvSpPr>
        <p:spPr>
          <a:xfrm>
            <a:off x="5758329" y="4145669"/>
            <a:ext cx="1550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Rapid Mixing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6690D6-9224-4030-ABA1-920FBD3680E8}"/>
              </a:ext>
            </a:extLst>
          </p:cNvPr>
          <p:cNvSpPr txBox="1"/>
          <p:nvPr/>
        </p:nvSpPr>
        <p:spPr>
          <a:xfrm>
            <a:off x="7843970" y="4167024"/>
            <a:ext cx="1550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Slow Mixing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83A056-35E6-41F7-A8F6-8481A6DDF087}"/>
              </a:ext>
            </a:extLst>
          </p:cNvPr>
          <p:cNvSpPr txBox="1"/>
          <p:nvPr/>
        </p:nvSpPr>
        <p:spPr>
          <a:xfrm>
            <a:off x="9954916" y="4142538"/>
            <a:ext cx="1550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Disconnected</a:t>
            </a:r>
          </a:p>
        </p:txBody>
      </p:sp>
      <p:sp>
        <p:nvSpPr>
          <p:cNvPr id="37" name="Cloud 36">
            <a:extLst>
              <a:ext uri="{FF2B5EF4-FFF2-40B4-BE49-F238E27FC236}">
                <a16:creationId xmlns:a16="http://schemas.microsoft.com/office/drawing/2014/main" id="{461629E8-587B-471E-87B0-E638DBBC8CB1}"/>
              </a:ext>
            </a:extLst>
          </p:cNvPr>
          <p:cNvSpPr/>
          <p:nvPr/>
        </p:nvSpPr>
        <p:spPr>
          <a:xfrm>
            <a:off x="9799213" y="5921919"/>
            <a:ext cx="1971646" cy="616336"/>
          </a:xfrm>
          <a:prstGeom prst="cloud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We’re here [Wig’19]</a:t>
            </a:r>
          </a:p>
        </p:txBody>
      </p:sp>
    </p:spTree>
    <p:extLst>
      <p:ext uri="{BB962C8B-B14F-4D97-AF65-F5344CB8AC3E}">
        <p14:creationId xmlns:p14="http://schemas.microsoft.com/office/powerpoint/2010/main" val="198752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2" grpId="0"/>
      <p:bldP spid="33" grpId="0"/>
      <p:bldP spid="34" grpId="0"/>
      <p:bldP spid="3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B6850-5867-4912-AADF-4B13C2F40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Mark/Unmark Framework </a:t>
            </a:r>
            <a:r>
              <a:rPr lang="en-US" sz="2000" dirty="0"/>
              <a:t>[Moi’17, GLLZ’18, JPV’20]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2781DE-7318-4D9B-B8A5-FBA6B90A09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214582" cy="1816819"/>
              </a:xfrm>
            </p:spPr>
            <p:txBody>
              <a:bodyPr/>
              <a:lstStyle/>
              <a:p>
                <a:r>
                  <a:rPr lang="en-US" dirty="0"/>
                  <a:t>Construct a set of marked variables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Sample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)∼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Complete it to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)∼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(⋅∣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2781DE-7318-4D9B-B8A5-FBA6B90A09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214582" cy="1816819"/>
              </a:xfrm>
              <a:blipFill>
                <a:blip r:embed="rId3"/>
                <a:stretch>
                  <a:fillRect l="-1522" t="-5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DA1E4E1-DA8F-4742-B6E3-70825094E779}"/>
              </a:ext>
            </a:extLst>
          </p:cNvPr>
          <p:cNvSpPr txBox="1"/>
          <p:nvPr/>
        </p:nvSpPr>
        <p:spPr>
          <a:xfrm>
            <a:off x="8542821" y="2043036"/>
            <a:ext cx="78305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01001</a:t>
            </a:r>
          </a:p>
          <a:p>
            <a:r>
              <a:rPr lang="en-US" dirty="0"/>
              <a:t>10010</a:t>
            </a:r>
          </a:p>
          <a:p>
            <a:r>
              <a:rPr lang="en-US" dirty="0"/>
              <a:t>11011</a:t>
            </a:r>
          </a:p>
          <a:p>
            <a:r>
              <a:rPr lang="en-US" dirty="0"/>
              <a:t>00111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E5D437-61B4-4840-B0A2-B4BF39470ED4}"/>
              </a:ext>
            </a:extLst>
          </p:cNvPr>
          <p:cNvSpPr txBox="1"/>
          <p:nvPr/>
        </p:nvSpPr>
        <p:spPr>
          <a:xfrm>
            <a:off x="10039035" y="2048088"/>
            <a:ext cx="78305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01***</a:t>
            </a:r>
          </a:p>
          <a:p>
            <a:r>
              <a:rPr lang="en-US" dirty="0"/>
              <a:t>10***</a:t>
            </a:r>
          </a:p>
          <a:p>
            <a:r>
              <a:rPr lang="en-US" dirty="0"/>
              <a:t>11***</a:t>
            </a:r>
          </a:p>
          <a:p>
            <a:r>
              <a:rPr lang="en-US" dirty="0"/>
              <a:t>00***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9BE3EBC-5EC5-40F6-AC2E-4D4B69ED0C53}"/>
              </a:ext>
            </a:extLst>
          </p:cNvPr>
          <p:cNvSpPr/>
          <p:nvPr/>
        </p:nvSpPr>
        <p:spPr>
          <a:xfrm>
            <a:off x="9445012" y="2494168"/>
            <a:ext cx="474881" cy="298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A92F79AF-5D32-45DA-8077-CFE45C5BC760}"/>
                  </a:ext>
                </a:extLst>
              </p:cNvPr>
              <p:cNvSpPr/>
              <p:nvPr/>
            </p:nvSpPr>
            <p:spPr>
              <a:xfrm>
                <a:off x="530453" y="3900939"/>
                <a:ext cx="4844805" cy="226831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New Algorithm</a:t>
                </a:r>
              </a:p>
              <a:p>
                <a:r>
                  <a:rPr lang="en-US" dirty="0"/>
                  <a:t>Start with an arbitrary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Repeatedly</a:t>
                </a:r>
              </a:p>
              <a:p>
                <a:pPr lvl="1"/>
                <a:r>
                  <a:rPr lang="en-US" dirty="0"/>
                  <a:t>Pick uniform random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Update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∖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(⋅∣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A92F79AF-5D32-45DA-8077-CFE45C5BC7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53" y="3900939"/>
                <a:ext cx="4844805" cy="226831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row: Right 13">
            <a:extLst>
              <a:ext uri="{FF2B5EF4-FFF2-40B4-BE49-F238E27FC236}">
                <a16:creationId xmlns:a16="http://schemas.microsoft.com/office/drawing/2014/main" id="{E76E78B8-4CCC-4DCC-AED7-334342175176}"/>
              </a:ext>
            </a:extLst>
          </p:cNvPr>
          <p:cNvSpPr/>
          <p:nvPr/>
        </p:nvSpPr>
        <p:spPr>
          <a:xfrm rot="20861982">
            <a:off x="5146448" y="4819262"/>
            <a:ext cx="2067503" cy="27045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33F88F1-C711-457C-9FCE-EC04C39A9857}"/>
              </a:ext>
            </a:extLst>
          </p:cNvPr>
          <p:cNvSpPr/>
          <p:nvPr/>
        </p:nvSpPr>
        <p:spPr>
          <a:xfrm>
            <a:off x="7215660" y="4098754"/>
            <a:ext cx="4006183" cy="85573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Rapid mixing if each constraint has certain amount of </a:t>
            </a:r>
            <a:r>
              <a:rPr lang="en-US" b="1" u="sng" dirty="0"/>
              <a:t>marked</a:t>
            </a:r>
            <a:r>
              <a:rPr lang="en-US" dirty="0"/>
              <a:t> variables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EA9DDAC-3CA8-4909-8BB6-989A7D35C9C1}"/>
              </a:ext>
            </a:extLst>
          </p:cNvPr>
          <p:cNvSpPr/>
          <p:nvPr/>
        </p:nvSpPr>
        <p:spPr>
          <a:xfrm rot="283738">
            <a:off x="4517669" y="5505183"/>
            <a:ext cx="2067503" cy="270452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73B2E44-7587-4F80-BCAA-5C4874C34058}"/>
              </a:ext>
            </a:extLst>
          </p:cNvPr>
          <p:cNvSpPr/>
          <p:nvPr/>
        </p:nvSpPr>
        <p:spPr>
          <a:xfrm>
            <a:off x="6640581" y="5306836"/>
            <a:ext cx="4006183" cy="85573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efficient if each constraint has certain amount of </a:t>
            </a:r>
            <a:r>
              <a:rPr lang="en-US" b="1" u="sng" dirty="0"/>
              <a:t>unmarked</a:t>
            </a:r>
            <a:r>
              <a:rPr lang="en-US" dirty="0"/>
              <a:t> variables</a:t>
            </a:r>
          </a:p>
        </p:txBody>
      </p:sp>
    </p:spTree>
    <p:extLst>
      <p:ext uri="{BB962C8B-B14F-4D97-AF65-F5344CB8AC3E}">
        <p14:creationId xmlns:p14="http://schemas.microsoft.com/office/powerpoint/2010/main" val="220370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5" grpId="0" animBg="1"/>
      <p:bldP spid="17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1AD6E-A8D3-4CDF-A0A5-D6BA537E1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One-step Update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AAB98B-1CF2-4769-8F5E-76460444B9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795811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/>
                  <a:t>How to obtain sample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∖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pPr lvl="1"/>
                <a:endParaRPr lang="en-US" sz="1900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AAB98B-1CF2-4769-8F5E-76460444B9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795811"/>
              </a:xfrm>
              <a:blipFill>
                <a:blip r:embed="rId3"/>
                <a:stretch>
                  <a:fillRect l="-1043" t="-8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61AB8D21-CD82-4C92-B60E-2111FB6E81FA}"/>
              </a:ext>
            </a:extLst>
          </p:cNvPr>
          <p:cNvGrpSpPr/>
          <p:nvPr/>
        </p:nvGrpSpPr>
        <p:grpSpPr>
          <a:xfrm rot="943171">
            <a:off x="9448642" y="1936220"/>
            <a:ext cx="1940502" cy="927155"/>
            <a:chOff x="9074799" y="1843207"/>
            <a:chExt cx="1940502" cy="92715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EEE7CFF-D9B2-4E6C-B72B-EB7CB13C43B8}"/>
                </a:ext>
              </a:extLst>
            </p:cNvPr>
            <p:cNvSpPr/>
            <p:nvPr/>
          </p:nvSpPr>
          <p:spPr>
            <a:xfrm>
              <a:off x="9074799" y="2067770"/>
              <a:ext cx="968446" cy="702592"/>
            </a:xfrm>
            <a:custGeom>
              <a:avLst/>
              <a:gdLst>
                <a:gd name="connsiteX0" fmla="*/ 968446 w 968446"/>
                <a:gd name="connsiteY0" fmla="*/ 0 h 702592"/>
                <a:gd name="connsiteX1" fmla="*/ 968445 w 968446"/>
                <a:gd name="connsiteY1" fmla="*/ 479495 h 702592"/>
                <a:gd name="connsiteX2" fmla="*/ 861639 w 968446"/>
                <a:gd name="connsiteY2" fmla="*/ 522822 h 702592"/>
                <a:gd name="connsiteX3" fmla="*/ 4053 w 968446"/>
                <a:gd name="connsiteY3" fmla="*/ 655133 h 702592"/>
                <a:gd name="connsiteX4" fmla="*/ 882354 w 968446"/>
                <a:gd name="connsiteY4" fmla="*/ 34924 h 702592"/>
                <a:gd name="connsiteX5" fmla="*/ 968446 w 968446"/>
                <a:gd name="connsiteY5" fmla="*/ 0 h 702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8446" h="702592">
                  <a:moveTo>
                    <a:pt x="968446" y="0"/>
                  </a:moveTo>
                  <a:lnTo>
                    <a:pt x="968445" y="479495"/>
                  </a:lnTo>
                  <a:lnTo>
                    <a:pt x="861639" y="522822"/>
                  </a:lnTo>
                  <a:cubicBezTo>
                    <a:pt x="413163" y="693409"/>
                    <a:pt x="46529" y="753760"/>
                    <a:pt x="4053" y="655133"/>
                  </a:cubicBezTo>
                  <a:cubicBezTo>
                    <a:pt x="-44491" y="542417"/>
                    <a:pt x="348737" y="264739"/>
                    <a:pt x="882354" y="34924"/>
                  </a:cubicBezTo>
                  <a:lnTo>
                    <a:pt x="968446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A3A4404-E6E0-4072-BADA-EDCAC1DEC035}"/>
                </a:ext>
              </a:extLst>
            </p:cNvPr>
            <p:cNvSpPr/>
            <p:nvPr/>
          </p:nvSpPr>
          <p:spPr>
            <a:xfrm>
              <a:off x="10043244" y="1843207"/>
              <a:ext cx="972057" cy="704058"/>
            </a:xfrm>
            <a:custGeom>
              <a:avLst/>
              <a:gdLst>
                <a:gd name="connsiteX0" fmla="*/ 809493 w 972057"/>
                <a:gd name="connsiteY0" fmla="*/ 401 h 704058"/>
                <a:gd name="connsiteX1" fmla="*/ 968005 w 972057"/>
                <a:gd name="connsiteY1" fmla="*/ 47460 h 704058"/>
                <a:gd name="connsiteX2" fmla="*/ 89703 w 972057"/>
                <a:gd name="connsiteY2" fmla="*/ 667669 h 704058"/>
                <a:gd name="connsiteX3" fmla="*/ 0 w 972057"/>
                <a:gd name="connsiteY3" fmla="*/ 704058 h 704058"/>
                <a:gd name="connsiteX4" fmla="*/ 1 w 972057"/>
                <a:gd name="connsiteY4" fmla="*/ 224563 h 704058"/>
                <a:gd name="connsiteX5" fmla="*/ 110418 w 972057"/>
                <a:gd name="connsiteY5" fmla="*/ 179771 h 704058"/>
                <a:gd name="connsiteX6" fmla="*/ 809493 w 972057"/>
                <a:gd name="connsiteY6" fmla="*/ 401 h 704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2057" h="704058">
                  <a:moveTo>
                    <a:pt x="809493" y="401"/>
                  </a:moveTo>
                  <a:cubicBezTo>
                    <a:pt x="896318" y="-2710"/>
                    <a:pt x="952835" y="12236"/>
                    <a:pt x="968005" y="47460"/>
                  </a:cubicBezTo>
                  <a:cubicBezTo>
                    <a:pt x="1016549" y="160176"/>
                    <a:pt x="623320" y="437853"/>
                    <a:pt x="89703" y="667669"/>
                  </a:cubicBezTo>
                  <a:lnTo>
                    <a:pt x="0" y="704058"/>
                  </a:lnTo>
                  <a:lnTo>
                    <a:pt x="1" y="224563"/>
                  </a:lnTo>
                  <a:lnTo>
                    <a:pt x="110418" y="179771"/>
                  </a:lnTo>
                  <a:cubicBezTo>
                    <a:pt x="398724" y="70108"/>
                    <a:pt x="653208" y="6002"/>
                    <a:pt x="809493" y="40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4E2127D-0137-4999-A5D7-AB8A1B6457EF}"/>
              </a:ext>
            </a:extLst>
          </p:cNvPr>
          <p:cNvGrpSpPr/>
          <p:nvPr/>
        </p:nvGrpSpPr>
        <p:grpSpPr>
          <a:xfrm rot="7205923">
            <a:off x="8867103" y="3022144"/>
            <a:ext cx="1940502" cy="643612"/>
            <a:chOff x="9074799" y="1843207"/>
            <a:chExt cx="1940502" cy="927155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4AAC60E-56FB-42E6-822D-EBA3299D1CB8}"/>
                </a:ext>
              </a:extLst>
            </p:cNvPr>
            <p:cNvSpPr/>
            <p:nvPr/>
          </p:nvSpPr>
          <p:spPr>
            <a:xfrm>
              <a:off x="9074799" y="2067770"/>
              <a:ext cx="968446" cy="702592"/>
            </a:xfrm>
            <a:custGeom>
              <a:avLst/>
              <a:gdLst>
                <a:gd name="connsiteX0" fmla="*/ 968446 w 968446"/>
                <a:gd name="connsiteY0" fmla="*/ 0 h 702592"/>
                <a:gd name="connsiteX1" fmla="*/ 968445 w 968446"/>
                <a:gd name="connsiteY1" fmla="*/ 479495 h 702592"/>
                <a:gd name="connsiteX2" fmla="*/ 861639 w 968446"/>
                <a:gd name="connsiteY2" fmla="*/ 522822 h 702592"/>
                <a:gd name="connsiteX3" fmla="*/ 4053 w 968446"/>
                <a:gd name="connsiteY3" fmla="*/ 655133 h 702592"/>
                <a:gd name="connsiteX4" fmla="*/ 882354 w 968446"/>
                <a:gd name="connsiteY4" fmla="*/ 34924 h 702592"/>
                <a:gd name="connsiteX5" fmla="*/ 968446 w 968446"/>
                <a:gd name="connsiteY5" fmla="*/ 0 h 702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8446" h="702592">
                  <a:moveTo>
                    <a:pt x="968446" y="0"/>
                  </a:moveTo>
                  <a:lnTo>
                    <a:pt x="968445" y="479495"/>
                  </a:lnTo>
                  <a:lnTo>
                    <a:pt x="861639" y="522822"/>
                  </a:lnTo>
                  <a:cubicBezTo>
                    <a:pt x="413163" y="693409"/>
                    <a:pt x="46529" y="753760"/>
                    <a:pt x="4053" y="655133"/>
                  </a:cubicBezTo>
                  <a:cubicBezTo>
                    <a:pt x="-44491" y="542417"/>
                    <a:pt x="348737" y="264739"/>
                    <a:pt x="882354" y="34924"/>
                  </a:cubicBezTo>
                  <a:lnTo>
                    <a:pt x="968446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312BE3A-371A-4C67-95AF-ED306FD667A7}"/>
                </a:ext>
              </a:extLst>
            </p:cNvPr>
            <p:cNvSpPr/>
            <p:nvPr/>
          </p:nvSpPr>
          <p:spPr>
            <a:xfrm>
              <a:off x="10043244" y="1843207"/>
              <a:ext cx="972057" cy="704058"/>
            </a:xfrm>
            <a:custGeom>
              <a:avLst/>
              <a:gdLst>
                <a:gd name="connsiteX0" fmla="*/ 809493 w 972057"/>
                <a:gd name="connsiteY0" fmla="*/ 401 h 704058"/>
                <a:gd name="connsiteX1" fmla="*/ 968005 w 972057"/>
                <a:gd name="connsiteY1" fmla="*/ 47460 h 704058"/>
                <a:gd name="connsiteX2" fmla="*/ 89703 w 972057"/>
                <a:gd name="connsiteY2" fmla="*/ 667669 h 704058"/>
                <a:gd name="connsiteX3" fmla="*/ 0 w 972057"/>
                <a:gd name="connsiteY3" fmla="*/ 704058 h 704058"/>
                <a:gd name="connsiteX4" fmla="*/ 1 w 972057"/>
                <a:gd name="connsiteY4" fmla="*/ 224563 h 704058"/>
                <a:gd name="connsiteX5" fmla="*/ 110418 w 972057"/>
                <a:gd name="connsiteY5" fmla="*/ 179771 h 704058"/>
                <a:gd name="connsiteX6" fmla="*/ 809493 w 972057"/>
                <a:gd name="connsiteY6" fmla="*/ 401 h 704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2057" h="704058">
                  <a:moveTo>
                    <a:pt x="809493" y="401"/>
                  </a:moveTo>
                  <a:cubicBezTo>
                    <a:pt x="896318" y="-2710"/>
                    <a:pt x="952835" y="12236"/>
                    <a:pt x="968005" y="47460"/>
                  </a:cubicBezTo>
                  <a:cubicBezTo>
                    <a:pt x="1016549" y="160176"/>
                    <a:pt x="623320" y="437853"/>
                    <a:pt x="89703" y="667669"/>
                  </a:cubicBezTo>
                  <a:lnTo>
                    <a:pt x="0" y="704058"/>
                  </a:lnTo>
                  <a:lnTo>
                    <a:pt x="1" y="224563"/>
                  </a:lnTo>
                  <a:lnTo>
                    <a:pt x="110418" y="179771"/>
                  </a:lnTo>
                  <a:cubicBezTo>
                    <a:pt x="398724" y="70108"/>
                    <a:pt x="653208" y="6002"/>
                    <a:pt x="809493" y="40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2571BA-C184-4105-842F-5226946F6E46}"/>
              </a:ext>
            </a:extLst>
          </p:cNvPr>
          <p:cNvGrpSpPr/>
          <p:nvPr/>
        </p:nvGrpSpPr>
        <p:grpSpPr>
          <a:xfrm rot="10643933">
            <a:off x="9469070" y="3534725"/>
            <a:ext cx="1940502" cy="643612"/>
            <a:chOff x="9074799" y="1843207"/>
            <a:chExt cx="1940502" cy="927155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BCD1B69-8DFB-4EA9-B233-2468972E9A47}"/>
                </a:ext>
              </a:extLst>
            </p:cNvPr>
            <p:cNvSpPr/>
            <p:nvPr/>
          </p:nvSpPr>
          <p:spPr>
            <a:xfrm>
              <a:off x="9074799" y="2067770"/>
              <a:ext cx="968446" cy="702592"/>
            </a:xfrm>
            <a:custGeom>
              <a:avLst/>
              <a:gdLst>
                <a:gd name="connsiteX0" fmla="*/ 968446 w 968446"/>
                <a:gd name="connsiteY0" fmla="*/ 0 h 702592"/>
                <a:gd name="connsiteX1" fmla="*/ 968445 w 968446"/>
                <a:gd name="connsiteY1" fmla="*/ 479495 h 702592"/>
                <a:gd name="connsiteX2" fmla="*/ 861639 w 968446"/>
                <a:gd name="connsiteY2" fmla="*/ 522822 h 702592"/>
                <a:gd name="connsiteX3" fmla="*/ 4053 w 968446"/>
                <a:gd name="connsiteY3" fmla="*/ 655133 h 702592"/>
                <a:gd name="connsiteX4" fmla="*/ 882354 w 968446"/>
                <a:gd name="connsiteY4" fmla="*/ 34924 h 702592"/>
                <a:gd name="connsiteX5" fmla="*/ 968446 w 968446"/>
                <a:gd name="connsiteY5" fmla="*/ 0 h 702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8446" h="702592">
                  <a:moveTo>
                    <a:pt x="968446" y="0"/>
                  </a:moveTo>
                  <a:lnTo>
                    <a:pt x="968445" y="479495"/>
                  </a:lnTo>
                  <a:lnTo>
                    <a:pt x="861639" y="522822"/>
                  </a:lnTo>
                  <a:cubicBezTo>
                    <a:pt x="413163" y="693409"/>
                    <a:pt x="46529" y="753760"/>
                    <a:pt x="4053" y="655133"/>
                  </a:cubicBezTo>
                  <a:cubicBezTo>
                    <a:pt x="-44491" y="542417"/>
                    <a:pt x="348737" y="264739"/>
                    <a:pt x="882354" y="34924"/>
                  </a:cubicBezTo>
                  <a:lnTo>
                    <a:pt x="968446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FE2576-9EE7-4ED5-AFBB-3288A78570AC}"/>
                </a:ext>
              </a:extLst>
            </p:cNvPr>
            <p:cNvSpPr/>
            <p:nvPr/>
          </p:nvSpPr>
          <p:spPr>
            <a:xfrm>
              <a:off x="10043244" y="1843207"/>
              <a:ext cx="972057" cy="704058"/>
            </a:xfrm>
            <a:custGeom>
              <a:avLst/>
              <a:gdLst>
                <a:gd name="connsiteX0" fmla="*/ 809493 w 972057"/>
                <a:gd name="connsiteY0" fmla="*/ 401 h 704058"/>
                <a:gd name="connsiteX1" fmla="*/ 968005 w 972057"/>
                <a:gd name="connsiteY1" fmla="*/ 47460 h 704058"/>
                <a:gd name="connsiteX2" fmla="*/ 89703 w 972057"/>
                <a:gd name="connsiteY2" fmla="*/ 667669 h 704058"/>
                <a:gd name="connsiteX3" fmla="*/ 0 w 972057"/>
                <a:gd name="connsiteY3" fmla="*/ 704058 h 704058"/>
                <a:gd name="connsiteX4" fmla="*/ 1 w 972057"/>
                <a:gd name="connsiteY4" fmla="*/ 224563 h 704058"/>
                <a:gd name="connsiteX5" fmla="*/ 110418 w 972057"/>
                <a:gd name="connsiteY5" fmla="*/ 179771 h 704058"/>
                <a:gd name="connsiteX6" fmla="*/ 809493 w 972057"/>
                <a:gd name="connsiteY6" fmla="*/ 401 h 704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2057" h="704058">
                  <a:moveTo>
                    <a:pt x="809493" y="401"/>
                  </a:moveTo>
                  <a:cubicBezTo>
                    <a:pt x="896318" y="-2710"/>
                    <a:pt x="952835" y="12236"/>
                    <a:pt x="968005" y="47460"/>
                  </a:cubicBezTo>
                  <a:cubicBezTo>
                    <a:pt x="1016549" y="160176"/>
                    <a:pt x="623320" y="437853"/>
                    <a:pt x="89703" y="667669"/>
                  </a:cubicBezTo>
                  <a:lnTo>
                    <a:pt x="0" y="704058"/>
                  </a:lnTo>
                  <a:lnTo>
                    <a:pt x="1" y="224563"/>
                  </a:lnTo>
                  <a:lnTo>
                    <a:pt x="110418" y="179771"/>
                  </a:lnTo>
                  <a:cubicBezTo>
                    <a:pt x="398724" y="70108"/>
                    <a:pt x="653208" y="6002"/>
                    <a:pt x="809493" y="40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127B6C2-0437-4962-B3EF-FC5C1E5CBDF4}"/>
              </a:ext>
            </a:extLst>
          </p:cNvPr>
          <p:cNvGrpSpPr/>
          <p:nvPr/>
        </p:nvGrpSpPr>
        <p:grpSpPr>
          <a:xfrm rot="7702768">
            <a:off x="9965282" y="2572345"/>
            <a:ext cx="1940502" cy="643612"/>
            <a:chOff x="9074799" y="1843207"/>
            <a:chExt cx="1940502" cy="927155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01EED4A-F753-4A88-BB7F-4FD1C979FB45}"/>
                </a:ext>
              </a:extLst>
            </p:cNvPr>
            <p:cNvSpPr/>
            <p:nvPr/>
          </p:nvSpPr>
          <p:spPr>
            <a:xfrm>
              <a:off x="9074799" y="2067770"/>
              <a:ext cx="968446" cy="702592"/>
            </a:xfrm>
            <a:custGeom>
              <a:avLst/>
              <a:gdLst>
                <a:gd name="connsiteX0" fmla="*/ 968446 w 968446"/>
                <a:gd name="connsiteY0" fmla="*/ 0 h 702592"/>
                <a:gd name="connsiteX1" fmla="*/ 968445 w 968446"/>
                <a:gd name="connsiteY1" fmla="*/ 479495 h 702592"/>
                <a:gd name="connsiteX2" fmla="*/ 861639 w 968446"/>
                <a:gd name="connsiteY2" fmla="*/ 522822 h 702592"/>
                <a:gd name="connsiteX3" fmla="*/ 4053 w 968446"/>
                <a:gd name="connsiteY3" fmla="*/ 655133 h 702592"/>
                <a:gd name="connsiteX4" fmla="*/ 882354 w 968446"/>
                <a:gd name="connsiteY4" fmla="*/ 34924 h 702592"/>
                <a:gd name="connsiteX5" fmla="*/ 968446 w 968446"/>
                <a:gd name="connsiteY5" fmla="*/ 0 h 702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8446" h="702592">
                  <a:moveTo>
                    <a:pt x="968446" y="0"/>
                  </a:moveTo>
                  <a:lnTo>
                    <a:pt x="968445" y="479495"/>
                  </a:lnTo>
                  <a:lnTo>
                    <a:pt x="861639" y="522822"/>
                  </a:lnTo>
                  <a:cubicBezTo>
                    <a:pt x="413163" y="693409"/>
                    <a:pt x="46529" y="753760"/>
                    <a:pt x="4053" y="655133"/>
                  </a:cubicBezTo>
                  <a:cubicBezTo>
                    <a:pt x="-44491" y="542417"/>
                    <a:pt x="348737" y="264739"/>
                    <a:pt x="882354" y="34924"/>
                  </a:cubicBezTo>
                  <a:lnTo>
                    <a:pt x="968446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216E397-A827-443A-A14A-3B597C175817}"/>
                </a:ext>
              </a:extLst>
            </p:cNvPr>
            <p:cNvSpPr/>
            <p:nvPr/>
          </p:nvSpPr>
          <p:spPr>
            <a:xfrm>
              <a:off x="10043244" y="1843207"/>
              <a:ext cx="972057" cy="704058"/>
            </a:xfrm>
            <a:custGeom>
              <a:avLst/>
              <a:gdLst>
                <a:gd name="connsiteX0" fmla="*/ 809493 w 972057"/>
                <a:gd name="connsiteY0" fmla="*/ 401 h 704058"/>
                <a:gd name="connsiteX1" fmla="*/ 968005 w 972057"/>
                <a:gd name="connsiteY1" fmla="*/ 47460 h 704058"/>
                <a:gd name="connsiteX2" fmla="*/ 89703 w 972057"/>
                <a:gd name="connsiteY2" fmla="*/ 667669 h 704058"/>
                <a:gd name="connsiteX3" fmla="*/ 0 w 972057"/>
                <a:gd name="connsiteY3" fmla="*/ 704058 h 704058"/>
                <a:gd name="connsiteX4" fmla="*/ 1 w 972057"/>
                <a:gd name="connsiteY4" fmla="*/ 224563 h 704058"/>
                <a:gd name="connsiteX5" fmla="*/ 110418 w 972057"/>
                <a:gd name="connsiteY5" fmla="*/ 179771 h 704058"/>
                <a:gd name="connsiteX6" fmla="*/ 809493 w 972057"/>
                <a:gd name="connsiteY6" fmla="*/ 401 h 704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2057" h="704058">
                  <a:moveTo>
                    <a:pt x="809493" y="401"/>
                  </a:moveTo>
                  <a:cubicBezTo>
                    <a:pt x="896318" y="-2710"/>
                    <a:pt x="952835" y="12236"/>
                    <a:pt x="968005" y="47460"/>
                  </a:cubicBezTo>
                  <a:cubicBezTo>
                    <a:pt x="1016549" y="160176"/>
                    <a:pt x="623320" y="437853"/>
                    <a:pt x="89703" y="667669"/>
                  </a:cubicBezTo>
                  <a:lnTo>
                    <a:pt x="0" y="704058"/>
                  </a:lnTo>
                  <a:lnTo>
                    <a:pt x="1" y="224563"/>
                  </a:lnTo>
                  <a:lnTo>
                    <a:pt x="110418" y="179771"/>
                  </a:lnTo>
                  <a:cubicBezTo>
                    <a:pt x="398724" y="70108"/>
                    <a:pt x="653208" y="6002"/>
                    <a:pt x="809493" y="40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7E39CDE-23EB-4A34-813E-418C52886944}"/>
              </a:ext>
            </a:extLst>
          </p:cNvPr>
          <p:cNvGrpSpPr/>
          <p:nvPr/>
        </p:nvGrpSpPr>
        <p:grpSpPr>
          <a:xfrm rot="8001867">
            <a:off x="9765873" y="4106988"/>
            <a:ext cx="1940502" cy="643612"/>
            <a:chOff x="9074799" y="1843207"/>
            <a:chExt cx="1940502" cy="927155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0DF7662-3BFC-42C7-A524-740D6295DD8B}"/>
                </a:ext>
              </a:extLst>
            </p:cNvPr>
            <p:cNvSpPr/>
            <p:nvPr/>
          </p:nvSpPr>
          <p:spPr>
            <a:xfrm>
              <a:off x="9074799" y="2067770"/>
              <a:ext cx="968446" cy="702592"/>
            </a:xfrm>
            <a:custGeom>
              <a:avLst/>
              <a:gdLst>
                <a:gd name="connsiteX0" fmla="*/ 968446 w 968446"/>
                <a:gd name="connsiteY0" fmla="*/ 0 h 702592"/>
                <a:gd name="connsiteX1" fmla="*/ 968445 w 968446"/>
                <a:gd name="connsiteY1" fmla="*/ 479495 h 702592"/>
                <a:gd name="connsiteX2" fmla="*/ 861639 w 968446"/>
                <a:gd name="connsiteY2" fmla="*/ 522822 h 702592"/>
                <a:gd name="connsiteX3" fmla="*/ 4053 w 968446"/>
                <a:gd name="connsiteY3" fmla="*/ 655133 h 702592"/>
                <a:gd name="connsiteX4" fmla="*/ 882354 w 968446"/>
                <a:gd name="connsiteY4" fmla="*/ 34924 h 702592"/>
                <a:gd name="connsiteX5" fmla="*/ 968446 w 968446"/>
                <a:gd name="connsiteY5" fmla="*/ 0 h 702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8446" h="702592">
                  <a:moveTo>
                    <a:pt x="968446" y="0"/>
                  </a:moveTo>
                  <a:lnTo>
                    <a:pt x="968445" y="479495"/>
                  </a:lnTo>
                  <a:lnTo>
                    <a:pt x="861639" y="522822"/>
                  </a:lnTo>
                  <a:cubicBezTo>
                    <a:pt x="413163" y="693409"/>
                    <a:pt x="46529" y="753760"/>
                    <a:pt x="4053" y="655133"/>
                  </a:cubicBezTo>
                  <a:cubicBezTo>
                    <a:pt x="-44491" y="542417"/>
                    <a:pt x="348737" y="264739"/>
                    <a:pt x="882354" y="34924"/>
                  </a:cubicBezTo>
                  <a:lnTo>
                    <a:pt x="968446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074671D-B0AC-4770-AC2B-DB013774F1C6}"/>
                </a:ext>
              </a:extLst>
            </p:cNvPr>
            <p:cNvSpPr/>
            <p:nvPr/>
          </p:nvSpPr>
          <p:spPr>
            <a:xfrm>
              <a:off x="10043244" y="1843207"/>
              <a:ext cx="972057" cy="704058"/>
            </a:xfrm>
            <a:custGeom>
              <a:avLst/>
              <a:gdLst>
                <a:gd name="connsiteX0" fmla="*/ 809493 w 972057"/>
                <a:gd name="connsiteY0" fmla="*/ 401 h 704058"/>
                <a:gd name="connsiteX1" fmla="*/ 968005 w 972057"/>
                <a:gd name="connsiteY1" fmla="*/ 47460 h 704058"/>
                <a:gd name="connsiteX2" fmla="*/ 89703 w 972057"/>
                <a:gd name="connsiteY2" fmla="*/ 667669 h 704058"/>
                <a:gd name="connsiteX3" fmla="*/ 0 w 972057"/>
                <a:gd name="connsiteY3" fmla="*/ 704058 h 704058"/>
                <a:gd name="connsiteX4" fmla="*/ 1 w 972057"/>
                <a:gd name="connsiteY4" fmla="*/ 224563 h 704058"/>
                <a:gd name="connsiteX5" fmla="*/ 110418 w 972057"/>
                <a:gd name="connsiteY5" fmla="*/ 179771 h 704058"/>
                <a:gd name="connsiteX6" fmla="*/ 809493 w 972057"/>
                <a:gd name="connsiteY6" fmla="*/ 401 h 704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2057" h="704058">
                  <a:moveTo>
                    <a:pt x="809493" y="401"/>
                  </a:moveTo>
                  <a:cubicBezTo>
                    <a:pt x="896318" y="-2710"/>
                    <a:pt x="952835" y="12236"/>
                    <a:pt x="968005" y="47460"/>
                  </a:cubicBezTo>
                  <a:cubicBezTo>
                    <a:pt x="1016549" y="160176"/>
                    <a:pt x="623320" y="437853"/>
                    <a:pt x="89703" y="667669"/>
                  </a:cubicBezTo>
                  <a:lnTo>
                    <a:pt x="0" y="704058"/>
                  </a:lnTo>
                  <a:lnTo>
                    <a:pt x="1" y="224563"/>
                  </a:lnTo>
                  <a:lnTo>
                    <a:pt x="110418" y="179771"/>
                  </a:lnTo>
                  <a:cubicBezTo>
                    <a:pt x="398724" y="70108"/>
                    <a:pt x="653208" y="6002"/>
                    <a:pt x="809493" y="40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F82CE08-1490-4655-ACFD-27B2AFC80779}"/>
                  </a:ext>
                </a:extLst>
              </p:cNvPr>
              <p:cNvSpPr/>
              <p:nvPr/>
            </p:nvSpPr>
            <p:spPr>
              <a:xfrm>
                <a:off x="9889983" y="2294796"/>
                <a:ext cx="247352" cy="24735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F82CE08-1490-4655-ACFD-27B2AFC807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9983" y="2294796"/>
                <a:ext cx="247352" cy="24735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Flowchart: Alternate Process 25">
                <a:extLst>
                  <a:ext uri="{FF2B5EF4-FFF2-40B4-BE49-F238E27FC236}">
                    <a16:creationId xmlns:a16="http://schemas.microsoft.com/office/drawing/2014/main" id="{C39374D4-AFEE-4054-AE98-554E079E508B}"/>
                  </a:ext>
                </a:extLst>
              </p:cNvPr>
              <p:cNvSpPr/>
              <p:nvPr/>
            </p:nvSpPr>
            <p:spPr>
              <a:xfrm>
                <a:off x="4525586" y="3983495"/>
                <a:ext cx="3425211" cy="349064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More efficient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is smaller</a:t>
                </a:r>
              </a:p>
            </p:txBody>
          </p:sp>
        </mc:Choice>
        <mc:Fallback>
          <p:sp>
            <p:nvSpPr>
              <p:cNvPr id="26" name="Flowchart: Alternate Process 25">
                <a:extLst>
                  <a:ext uri="{FF2B5EF4-FFF2-40B4-BE49-F238E27FC236}">
                    <a16:creationId xmlns:a16="http://schemas.microsoft.com/office/drawing/2014/main" id="{C39374D4-AFEE-4054-AE98-554E079E50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586" y="3983495"/>
                <a:ext cx="3425211" cy="349064"/>
              </a:xfrm>
              <a:prstGeom prst="flowChartAlternateProcess">
                <a:avLst/>
              </a:prstGeom>
              <a:blipFill>
                <a:blip r:embed="rId5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91A7E229-1B7B-4FAB-9247-7CEAE7BB84A7}"/>
              </a:ext>
            </a:extLst>
          </p:cNvPr>
          <p:cNvSpPr/>
          <p:nvPr/>
        </p:nvSpPr>
        <p:spPr>
          <a:xfrm>
            <a:off x="9053064" y="1534125"/>
            <a:ext cx="2300735" cy="2320420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0FA0BBE-18DC-490F-B01C-F833E0049DCC}"/>
                  </a:ext>
                </a:extLst>
              </p:cNvPr>
              <p:cNvSpPr txBox="1"/>
              <p:nvPr/>
            </p:nvSpPr>
            <p:spPr>
              <a:xfrm>
                <a:off x="9436225" y="1641856"/>
                <a:ext cx="6253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0FA0BBE-18DC-490F-B01C-F833E0049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225" y="1641856"/>
                <a:ext cx="62533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D5B8637C-5E94-4E71-9886-55B10CFBAC82}"/>
              </a:ext>
            </a:extLst>
          </p:cNvPr>
          <p:cNvGrpSpPr/>
          <p:nvPr/>
        </p:nvGrpSpPr>
        <p:grpSpPr>
          <a:xfrm rot="16200000">
            <a:off x="9551969" y="4417385"/>
            <a:ext cx="1160563" cy="451582"/>
            <a:chOff x="9074799" y="1843207"/>
            <a:chExt cx="1940502" cy="927155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891D8E4-79D6-4A91-94DB-5628B04CFC33}"/>
                </a:ext>
              </a:extLst>
            </p:cNvPr>
            <p:cNvSpPr/>
            <p:nvPr/>
          </p:nvSpPr>
          <p:spPr>
            <a:xfrm>
              <a:off x="9074799" y="2067770"/>
              <a:ext cx="968446" cy="702592"/>
            </a:xfrm>
            <a:custGeom>
              <a:avLst/>
              <a:gdLst>
                <a:gd name="connsiteX0" fmla="*/ 968446 w 968446"/>
                <a:gd name="connsiteY0" fmla="*/ 0 h 702592"/>
                <a:gd name="connsiteX1" fmla="*/ 968445 w 968446"/>
                <a:gd name="connsiteY1" fmla="*/ 479495 h 702592"/>
                <a:gd name="connsiteX2" fmla="*/ 861639 w 968446"/>
                <a:gd name="connsiteY2" fmla="*/ 522822 h 702592"/>
                <a:gd name="connsiteX3" fmla="*/ 4053 w 968446"/>
                <a:gd name="connsiteY3" fmla="*/ 655133 h 702592"/>
                <a:gd name="connsiteX4" fmla="*/ 882354 w 968446"/>
                <a:gd name="connsiteY4" fmla="*/ 34924 h 702592"/>
                <a:gd name="connsiteX5" fmla="*/ 968446 w 968446"/>
                <a:gd name="connsiteY5" fmla="*/ 0 h 702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8446" h="702592">
                  <a:moveTo>
                    <a:pt x="968446" y="0"/>
                  </a:moveTo>
                  <a:lnTo>
                    <a:pt x="968445" y="479495"/>
                  </a:lnTo>
                  <a:lnTo>
                    <a:pt x="861639" y="522822"/>
                  </a:lnTo>
                  <a:cubicBezTo>
                    <a:pt x="413163" y="693409"/>
                    <a:pt x="46529" y="753760"/>
                    <a:pt x="4053" y="655133"/>
                  </a:cubicBezTo>
                  <a:cubicBezTo>
                    <a:pt x="-44491" y="542417"/>
                    <a:pt x="348737" y="264739"/>
                    <a:pt x="882354" y="34924"/>
                  </a:cubicBezTo>
                  <a:lnTo>
                    <a:pt x="968446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9AF27AA-516A-4B78-83CB-7A45418443D0}"/>
                </a:ext>
              </a:extLst>
            </p:cNvPr>
            <p:cNvSpPr/>
            <p:nvPr/>
          </p:nvSpPr>
          <p:spPr>
            <a:xfrm>
              <a:off x="10043244" y="1843207"/>
              <a:ext cx="972057" cy="704058"/>
            </a:xfrm>
            <a:custGeom>
              <a:avLst/>
              <a:gdLst>
                <a:gd name="connsiteX0" fmla="*/ 809493 w 972057"/>
                <a:gd name="connsiteY0" fmla="*/ 401 h 704058"/>
                <a:gd name="connsiteX1" fmla="*/ 968005 w 972057"/>
                <a:gd name="connsiteY1" fmla="*/ 47460 h 704058"/>
                <a:gd name="connsiteX2" fmla="*/ 89703 w 972057"/>
                <a:gd name="connsiteY2" fmla="*/ 667669 h 704058"/>
                <a:gd name="connsiteX3" fmla="*/ 0 w 972057"/>
                <a:gd name="connsiteY3" fmla="*/ 704058 h 704058"/>
                <a:gd name="connsiteX4" fmla="*/ 1 w 972057"/>
                <a:gd name="connsiteY4" fmla="*/ 224563 h 704058"/>
                <a:gd name="connsiteX5" fmla="*/ 110418 w 972057"/>
                <a:gd name="connsiteY5" fmla="*/ 179771 h 704058"/>
                <a:gd name="connsiteX6" fmla="*/ 809493 w 972057"/>
                <a:gd name="connsiteY6" fmla="*/ 401 h 704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2057" h="704058">
                  <a:moveTo>
                    <a:pt x="809493" y="401"/>
                  </a:moveTo>
                  <a:cubicBezTo>
                    <a:pt x="896318" y="-2710"/>
                    <a:pt x="952835" y="12236"/>
                    <a:pt x="968005" y="47460"/>
                  </a:cubicBezTo>
                  <a:cubicBezTo>
                    <a:pt x="1016549" y="160176"/>
                    <a:pt x="623320" y="437853"/>
                    <a:pt x="89703" y="667669"/>
                  </a:cubicBezTo>
                  <a:lnTo>
                    <a:pt x="0" y="704058"/>
                  </a:lnTo>
                  <a:lnTo>
                    <a:pt x="1" y="224563"/>
                  </a:lnTo>
                  <a:lnTo>
                    <a:pt x="110418" y="179771"/>
                  </a:lnTo>
                  <a:cubicBezTo>
                    <a:pt x="398724" y="70108"/>
                    <a:pt x="653208" y="6002"/>
                    <a:pt x="809493" y="40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5E54131-E063-4524-8A6F-4DE689C6BE74}"/>
                  </a:ext>
                </a:extLst>
              </p:cNvPr>
              <p:cNvSpPr txBox="1"/>
              <p:nvPr/>
            </p:nvSpPr>
            <p:spPr>
              <a:xfrm>
                <a:off x="840737" y="2750838"/>
                <a:ext cx="7490877" cy="10156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Sample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∼</m:t>
                    </m:r>
                    <m:nary>
                      <m:naryPr>
                        <m:chr m:val="∏"/>
                        <m:limLoc m:val="subSup"/>
                        <m:supHide m:val="on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200" dirty="0"/>
                  <a:t> satisfying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∖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∖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endParaRPr lang="en-US" sz="2200" dirty="0"/>
              </a:p>
              <a:p>
                <a:pPr lvl="1"/>
                <a:r>
                  <a:rPr lang="en-US" sz="1900" dirty="0"/>
                  <a:t>If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900" dirty="0"/>
                  <a:t> is not a solution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900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sz="1900" dirty="0"/>
                  <a:t>, then resample</a:t>
                </a:r>
              </a:p>
              <a:p>
                <a:pPr lvl="1"/>
                <a:r>
                  <a:rPr lang="en-US" sz="1900" dirty="0"/>
                  <a:t>Otherwise accept and output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9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5E54131-E063-4524-8A6F-4DE689C6B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737" y="2750838"/>
                <a:ext cx="7490877" cy="1015663"/>
              </a:xfrm>
              <a:prstGeom prst="rect">
                <a:avLst/>
              </a:prstGeom>
              <a:blipFill>
                <a:blip r:embed="rId7"/>
                <a:stretch>
                  <a:fillRect l="-975" t="-52663" b="-21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CC50438-C720-4A62-8E3E-0E4929DC96B5}"/>
                  </a:ext>
                </a:extLst>
              </p:cNvPr>
              <p:cNvSpPr txBox="1"/>
              <p:nvPr/>
            </p:nvSpPr>
            <p:spPr>
              <a:xfrm>
                <a:off x="838200" y="4541408"/>
                <a:ext cx="7881438" cy="16586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Find the connected sub-CSP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200" dirty="0"/>
                  <a:t> containing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200" dirty="0"/>
                  <a:t> given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∖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endParaRPr lang="en-US" sz="2200" dirty="0"/>
              </a:p>
              <a:p>
                <a:pPr lvl="1"/>
                <a:r>
                  <a:rPr lang="en-US" sz="1900" dirty="0"/>
                  <a:t>Assume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9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900" dirty="0"/>
                  <a:t> depends on variables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900" dirty="0"/>
              </a:p>
              <a:p>
                <a:r>
                  <a:rPr lang="en-US" sz="2200" dirty="0"/>
                  <a:t>Sample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∼</m:t>
                    </m:r>
                    <m:nary>
                      <m:naryPr>
                        <m:chr m:val="∏"/>
                        <m:limLoc m:val="subSup"/>
                        <m:supHide m:val="on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200" dirty="0"/>
                  <a:t> satisfying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∖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∖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endParaRPr lang="en-US" sz="2200" dirty="0"/>
              </a:p>
              <a:p>
                <a:pPr lvl="1"/>
                <a:r>
                  <a:rPr lang="en-US" sz="1900" dirty="0"/>
                  <a:t>If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900" dirty="0"/>
                  <a:t> is not a solution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9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sz="19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900" dirty="0"/>
                  <a:t>, then resample</a:t>
                </a:r>
              </a:p>
              <a:p>
                <a:pPr lvl="1"/>
                <a:r>
                  <a:rPr lang="en-US" sz="1900" dirty="0"/>
                  <a:t>Otherwise accept and output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CC50438-C720-4A62-8E3E-0E4929DC9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41408"/>
                <a:ext cx="7881438" cy="1658659"/>
              </a:xfrm>
              <a:prstGeom prst="rect">
                <a:avLst/>
              </a:prstGeom>
              <a:blipFill>
                <a:blip r:embed="rId8"/>
                <a:stretch>
                  <a:fillRect l="-927" t="-2190" b="-12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row: Curved Left 24">
            <a:extLst>
              <a:ext uri="{FF2B5EF4-FFF2-40B4-BE49-F238E27FC236}">
                <a16:creationId xmlns:a16="http://schemas.microsoft.com/office/drawing/2014/main" id="{AFFF0B1B-EAAE-4E91-A52A-0476FAD1DF8A}"/>
              </a:ext>
            </a:extLst>
          </p:cNvPr>
          <p:cNvSpPr/>
          <p:nvPr/>
        </p:nvSpPr>
        <p:spPr>
          <a:xfrm>
            <a:off x="3889042" y="3266201"/>
            <a:ext cx="636544" cy="261930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17064F0-27DF-4618-BD8D-F82A3DCE973D}"/>
              </a:ext>
            </a:extLst>
          </p:cNvPr>
          <p:cNvGrpSpPr/>
          <p:nvPr/>
        </p:nvGrpSpPr>
        <p:grpSpPr>
          <a:xfrm rot="12057397">
            <a:off x="9572557" y="1003417"/>
            <a:ext cx="1940502" cy="643612"/>
            <a:chOff x="9074799" y="1843207"/>
            <a:chExt cx="1940502" cy="927155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76EA6EC-800F-4A2B-92F4-FB3E4B5EFB04}"/>
                </a:ext>
              </a:extLst>
            </p:cNvPr>
            <p:cNvSpPr/>
            <p:nvPr/>
          </p:nvSpPr>
          <p:spPr>
            <a:xfrm>
              <a:off x="9074799" y="2067770"/>
              <a:ext cx="968446" cy="702592"/>
            </a:xfrm>
            <a:custGeom>
              <a:avLst/>
              <a:gdLst>
                <a:gd name="connsiteX0" fmla="*/ 968446 w 968446"/>
                <a:gd name="connsiteY0" fmla="*/ 0 h 702592"/>
                <a:gd name="connsiteX1" fmla="*/ 968445 w 968446"/>
                <a:gd name="connsiteY1" fmla="*/ 479495 h 702592"/>
                <a:gd name="connsiteX2" fmla="*/ 861639 w 968446"/>
                <a:gd name="connsiteY2" fmla="*/ 522822 h 702592"/>
                <a:gd name="connsiteX3" fmla="*/ 4053 w 968446"/>
                <a:gd name="connsiteY3" fmla="*/ 655133 h 702592"/>
                <a:gd name="connsiteX4" fmla="*/ 882354 w 968446"/>
                <a:gd name="connsiteY4" fmla="*/ 34924 h 702592"/>
                <a:gd name="connsiteX5" fmla="*/ 968446 w 968446"/>
                <a:gd name="connsiteY5" fmla="*/ 0 h 702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8446" h="702592">
                  <a:moveTo>
                    <a:pt x="968446" y="0"/>
                  </a:moveTo>
                  <a:lnTo>
                    <a:pt x="968445" y="479495"/>
                  </a:lnTo>
                  <a:lnTo>
                    <a:pt x="861639" y="522822"/>
                  </a:lnTo>
                  <a:cubicBezTo>
                    <a:pt x="413163" y="693409"/>
                    <a:pt x="46529" y="753760"/>
                    <a:pt x="4053" y="655133"/>
                  </a:cubicBezTo>
                  <a:cubicBezTo>
                    <a:pt x="-44491" y="542417"/>
                    <a:pt x="348737" y="264739"/>
                    <a:pt x="882354" y="34924"/>
                  </a:cubicBezTo>
                  <a:lnTo>
                    <a:pt x="968446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7DAD3D4-9D02-45D9-8C2D-0BB3ADDB08D6}"/>
                </a:ext>
              </a:extLst>
            </p:cNvPr>
            <p:cNvSpPr/>
            <p:nvPr/>
          </p:nvSpPr>
          <p:spPr>
            <a:xfrm>
              <a:off x="10043244" y="1843207"/>
              <a:ext cx="972057" cy="704058"/>
            </a:xfrm>
            <a:custGeom>
              <a:avLst/>
              <a:gdLst>
                <a:gd name="connsiteX0" fmla="*/ 809493 w 972057"/>
                <a:gd name="connsiteY0" fmla="*/ 401 h 704058"/>
                <a:gd name="connsiteX1" fmla="*/ 968005 w 972057"/>
                <a:gd name="connsiteY1" fmla="*/ 47460 h 704058"/>
                <a:gd name="connsiteX2" fmla="*/ 89703 w 972057"/>
                <a:gd name="connsiteY2" fmla="*/ 667669 h 704058"/>
                <a:gd name="connsiteX3" fmla="*/ 0 w 972057"/>
                <a:gd name="connsiteY3" fmla="*/ 704058 h 704058"/>
                <a:gd name="connsiteX4" fmla="*/ 1 w 972057"/>
                <a:gd name="connsiteY4" fmla="*/ 224563 h 704058"/>
                <a:gd name="connsiteX5" fmla="*/ 110418 w 972057"/>
                <a:gd name="connsiteY5" fmla="*/ 179771 h 704058"/>
                <a:gd name="connsiteX6" fmla="*/ 809493 w 972057"/>
                <a:gd name="connsiteY6" fmla="*/ 401 h 704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2057" h="704058">
                  <a:moveTo>
                    <a:pt x="809493" y="401"/>
                  </a:moveTo>
                  <a:cubicBezTo>
                    <a:pt x="896318" y="-2710"/>
                    <a:pt x="952835" y="12236"/>
                    <a:pt x="968005" y="47460"/>
                  </a:cubicBezTo>
                  <a:cubicBezTo>
                    <a:pt x="1016549" y="160176"/>
                    <a:pt x="623320" y="437853"/>
                    <a:pt x="89703" y="667669"/>
                  </a:cubicBezTo>
                  <a:lnTo>
                    <a:pt x="0" y="704058"/>
                  </a:lnTo>
                  <a:lnTo>
                    <a:pt x="1" y="224563"/>
                  </a:lnTo>
                  <a:lnTo>
                    <a:pt x="110418" y="179771"/>
                  </a:lnTo>
                  <a:cubicBezTo>
                    <a:pt x="398724" y="70108"/>
                    <a:pt x="653208" y="6002"/>
                    <a:pt x="809493" y="40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6BE073D-4204-40E5-95DB-29943194914F}"/>
              </a:ext>
            </a:extLst>
          </p:cNvPr>
          <p:cNvGrpSpPr/>
          <p:nvPr/>
        </p:nvGrpSpPr>
        <p:grpSpPr>
          <a:xfrm rot="9166837">
            <a:off x="8341211" y="1212318"/>
            <a:ext cx="1940502" cy="643612"/>
            <a:chOff x="9074799" y="1843207"/>
            <a:chExt cx="1940502" cy="927155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750DCCF-FEAF-438C-BC80-3B469B831CFB}"/>
                </a:ext>
              </a:extLst>
            </p:cNvPr>
            <p:cNvSpPr/>
            <p:nvPr/>
          </p:nvSpPr>
          <p:spPr>
            <a:xfrm>
              <a:off x="9074799" y="2067770"/>
              <a:ext cx="968446" cy="702592"/>
            </a:xfrm>
            <a:custGeom>
              <a:avLst/>
              <a:gdLst>
                <a:gd name="connsiteX0" fmla="*/ 968446 w 968446"/>
                <a:gd name="connsiteY0" fmla="*/ 0 h 702592"/>
                <a:gd name="connsiteX1" fmla="*/ 968445 w 968446"/>
                <a:gd name="connsiteY1" fmla="*/ 479495 h 702592"/>
                <a:gd name="connsiteX2" fmla="*/ 861639 w 968446"/>
                <a:gd name="connsiteY2" fmla="*/ 522822 h 702592"/>
                <a:gd name="connsiteX3" fmla="*/ 4053 w 968446"/>
                <a:gd name="connsiteY3" fmla="*/ 655133 h 702592"/>
                <a:gd name="connsiteX4" fmla="*/ 882354 w 968446"/>
                <a:gd name="connsiteY4" fmla="*/ 34924 h 702592"/>
                <a:gd name="connsiteX5" fmla="*/ 968446 w 968446"/>
                <a:gd name="connsiteY5" fmla="*/ 0 h 702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8446" h="702592">
                  <a:moveTo>
                    <a:pt x="968446" y="0"/>
                  </a:moveTo>
                  <a:lnTo>
                    <a:pt x="968445" y="479495"/>
                  </a:lnTo>
                  <a:lnTo>
                    <a:pt x="861639" y="522822"/>
                  </a:lnTo>
                  <a:cubicBezTo>
                    <a:pt x="413163" y="693409"/>
                    <a:pt x="46529" y="753760"/>
                    <a:pt x="4053" y="655133"/>
                  </a:cubicBezTo>
                  <a:cubicBezTo>
                    <a:pt x="-44491" y="542417"/>
                    <a:pt x="348737" y="264739"/>
                    <a:pt x="882354" y="34924"/>
                  </a:cubicBezTo>
                  <a:lnTo>
                    <a:pt x="968446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599357D-2A1E-4C5C-8E61-FF40A28985E2}"/>
                </a:ext>
              </a:extLst>
            </p:cNvPr>
            <p:cNvSpPr/>
            <p:nvPr/>
          </p:nvSpPr>
          <p:spPr>
            <a:xfrm>
              <a:off x="10043244" y="1843207"/>
              <a:ext cx="972057" cy="704058"/>
            </a:xfrm>
            <a:custGeom>
              <a:avLst/>
              <a:gdLst>
                <a:gd name="connsiteX0" fmla="*/ 809493 w 972057"/>
                <a:gd name="connsiteY0" fmla="*/ 401 h 704058"/>
                <a:gd name="connsiteX1" fmla="*/ 968005 w 972057"/>
                <a:gd name="connsiteY1" fmla="*/ 47460 h 704058"/>
                <a:gd name="connsiteX2" fmla="*/ 89703 w 972057"/>
                <a:gd name="connsiteY2" fmla="*/ 667669 h 704058"/>
                <a:gd name="connsiteX3" fmla="*/ 0 w 972057"/>
                <a:gd name="connsiteY3" fmla="*/ 704058 h 704058"/>
                <a:gd name="connsiteX4" fmla="*/ 1 w 972057"/>
                <a:gd name="connsiteY4" fmla="*/ 224563 h 704058"/>
                <a:gd name="connsiteX5" fmla="*/ 110418 w 972057"/>
                <a:gd name="connsiteY5" fmla="*/ 179771 h 704058"/>
                <a:gd name="connsiteX6" fmla="*/ 809493 w 972057"/>
                <a:gd name="connsiteY6" fmla="*/ 401 h 704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2057" h="704058">
                  <a:moveTo>
                    <a:pt x="809493" y="401"/>
                  </a:moveTo>
                  <a:cubicBezTo>
                    <a:pt x="896318" y="-2710"/>
                    <a:pt x="952835" y="12236"/>
                    <a:pt x="968005" y="47460"/>
                  </a:cubicBezTo>
                  <a:cubicBezTo>
                    <a:pt x="1016549" y="160176"/>
                    <a:pt x="623320" y="437853"/>
                    <a:pt x="89703" y="667669"/>
                  </a:cubicBezTo>
                  <a:lnTo>
                    <a:pt x="0" y="704058"/>
                  </a:lnTo>
                  <a:lnTo>
                    <a:pt x="1" y="224563"/>
                  </a:lnTo>
                  <a:lnTo>
                    <a:pt x="110418" y="179771"/>
                  </a:lnTo>
                  <a:cubicBezTo>
                    <a:pt x="398724" y="70108"/>
                    <a:pt x="653208" y="6002"/>
                    <a:pt x="809493" y="40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67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  <p:bldP spid="27" grpId="0" animBg="1"/>
      <p:bldP spid="28" grpId="0"/>
      <p:bldP spid="33" grpId="0" animBg="1"/>
      <p:bldP spid="35" grpId="0" animBg="1"/>
      <p:bldP spid="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80DC7-124A-481C-A92C-6C2B74DF9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Rejection Sampling Efficiency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941B38-9AC4-4D7B-AFAA-B2D4208896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872673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sz="2400" dirty="0"/>
                  <a:t> be a CSP with variable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 and constraint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dirty="0"/>
                  <a:t>Each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has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b="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Individual falsifying probability</a:t>
                </a:r>
                <a:r>
                  <a:rPr lang="en-US" b="0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is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𝐅𝐚𝐥𝐬𝐞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func>
                      </m:e>
                    </m:func>
                  </m:oMath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</a:t>
                </a:r>
                <a:r>
                  <a:rPr lang="en-US" b="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egree</a:t>
                </a:r>
                <a:r>
                  <a:rPr lang="en-US" b="0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d>
                          <m:dPr>
                            <m:begChr m:val="{"/>
                            <m:endChr m:val="}"/>
                            <m:sepChr m:val="∣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vbl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vbl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≠∅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z="2400" dirty="0"/>
                  <a:t>, then 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∼</m:t>
                            </m:r>
                            <m:nary>
                              <m:naryPr>
                                <m:chr m:val="∏"/>
                                <m:subHide m:val="on"/>
                                <m:supHide m:val="on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nary>
                          </m:lim>
                        </m:limLow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solution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941B38-9AC4-4D7B-AFAA-B2D4208896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872673"/>
              </a:xfrm>
              <a:blipFill>
                <a:blip r:embed="rId2"/>
                <a:stretch>
                  <a:fillRect l="-812" t="-2966" b="-12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1EB963-39D7-46E1-BC00-70AF545BC1C8}"/>
                  </a:ext>
                </a:extLst>
              </p:cNvPr>
              <p:cNvSpPr txBox="1"/>
              <p:nvPr/>
            </p:nvSpPr>
            <p:spPr>
              <a:xfrm>
                <a:off x="585603" y="4557217"/>
                <a:ext cx="7260049" cy="16586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Find the connected </a:t>
                </a:r>
                <a:r>
                  <a:rPr lang="en-US" sz="2200" dirty="0">
                    <a:solidFill>
                      <a:srgbClr val="C00000"/>
                    </a:solidFill>
                  </a:rPr>
                  <a:t>sub-CSP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200" dirty="0"/>
                  <a:t> containing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200" dirty="0"/>
                  <a:t> given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∖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endParaRPr lang="en-US" sz="2200" dirty="0"/>
              </a:p>
              <a:p>
                <a:pPr lvl="1"/>
                <a:r>
                  <a:rPr lang="en-US" sz="1900" dirty="0"/>
                  <a:t>Assume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9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900" dirty="0"/>
                  <a:t> depends on variables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900" dirty="0"/>
              </a:p>
              <a:p>
                <a:r>
                  <a:rPr lang="en-US" sz="2200" dirty="0"/>
                  <a:t>Sample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∼</m:t>
                    </m:r>
                    <m:nary>
                      <m:naryPr>
                        <m:chr m:val="∏"/>
                        <m:limLoc m:val="subSup"/>
                        <m:supHide m:val="on"/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200" dirty="0"/>
                  <a:t> </a:t>
                </a:r>
                <a:r>
                  <a:rPr lang="en-US" sz="2200" dirty="0">
                    <a:solidFill>
                      <a:srgbClr val="C00000"/>
                    </a:solidFill>
                  </a:rPr>
                  <a:t>satisfying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∖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∖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endParaRPr lang="en-US" sz="2200" dirty="0"/>
              </a:p>
              <a:p>
                <a:pPr lvl="1"/>
                <a:r>
                  <a:rPr lang="en-US" sz="1900" dirty="0"/>
                  <a:t>If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900" dirty="0"/>
                  <a:t> is not a solution </a:t>
                </a:r>
                <a:r>
                  <a:rPr lang="en-US" sz="1900" dirty="0">
                    <a:solidFill>
                      <a:schemeClr val="tx1"/>
                    </a:solidFill>
                  </a:rPr>
                  <a:t>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9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chemeClr val="tx1"/>
                    </a:solidFill>
                  </a:rPr>
                  <a:t>, </a:t>
                </a:r>
                <a:r>
                  <a:rPr lang="en-US" sz="1900" dirty="0"/>
                  <a:t>then resample</a:t>
                </a:r>
              </a:p>
              <a:p>
                <a:pPr lvl="1"/>
                <a:r>
                  <a:rPr lang="en-US" sz="1900" dirty="0"/>
                  <a:t>Otherwise accept and output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1EB963-39D7-46E1-BC00-70AF545BC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603" y="4557217"/>
                <a:ext cx="7260049" cy="1658659"/>
              </a:xfrm>
              <a:prstGeom prst="rect">
                <a:avLst/>
              </a:prstGeom>
              <a:blipFill>
                <a:blip r:embed="rId3"/>
                <a:stretch>
                  <a:fillRect l="-1006" t="-2190" b="-12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Down 4">
            <a:extLst>
              <a:ext uri="{FF2B5EF4-FFF2-40B4-BE49-F238E27FC236}">
                <a16:creationId xmlns:a16="http://schemas.microsoft.com/office/drawing/2014/main" id="{D38BF470-3498-4D97-9594-D5F289935D00}"/>
              </a:ext>
            </a:extLst>
          </p:cNvPr>
          <p:cNvSpPr/>
          <p:nvPr/>
        </p:nvSpPr>
        <p:spPr>
          <a:xfrm rot="15604831">
            <a:off x="7480642" y="2864601"/>
            <a:ext cx="243882" cy="2129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C117EDEF-C7B5-4951-8AA0-F6976A2839D4}"/>
              </a:ext>
            </a:extLst>
          </p:cNvPr>
          <p:cNvSpPr/>
          <p:nvPr/>
        </p:nvSpPr>
        <p:spPr>
          <a:xfrm rot="17516998">
            <a:off x="8185035" y="2677583"/>
            <a:ext cx="307423" cy="8674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9BA025C3-E32F-41CD-AE27-4C3FDB360B23}"/>
              </a:ext>
            </a:extLst>
          </p:cNvPr>
          <p:cNvSpPr/>
          <p:nvPr/>
        </p:nvSpPr>
        <p:spPr>
          <a:xfrm rot="14163785">
            <a:off x="7787594" y="3791358"/>
            <a:ext cx="284010" cy="18577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Flowchart: Alternate Process 7">
                <a:extLst>
                  <a:ext uri="{FF2B5EF4-FFF2-40B4-BE49-F238E27FC236}">
                    <a16:creationId xmlns:a16="http://schemas.microsoft.com/office/drawing/2014/main" id="{E4A351D2-8854-4E01-9C6B-FD1DE40DB249}"/>
                  </a:ext>
                </a:extLst>
              </p:cNvPr>
              <p:cNvSpPr/>
              <p:nvPr/>
            </p:nvSpPr>
            <p:spPr>
              <a:xfrm>
                <a:off x="8798506" y="2515524"/>
                <a:ext cx="3021339" cy="2115455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Fixing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 should not increase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too much</a:t>
                </a:r>
              </a:p>
              <a:p>
                <a:pPr algn="ctr"/>
                <a:endParaRPr lang="en-US" dirty="0"/>
              </a:p>
              <a:p>
                <a:pPr algn="ctr"/>
                <a:r>
                  <a:rPr lang="en-US" dirty="0"/>
                  <a:t>Each constraint has certain amount of </a:t>
                </a:r>
                <a:r>
                  <a:rPr lang="en-US" b="1" u="sng" dirty="0"/>
                  <a:t>unmarked</a:t>
                </a:r>
                <a:r>
                  <a:rPr lang="en-US" dirty="0"/>
                  <a:t> variables</a:t>
                </a:r>
              </a:p>
            </p:txBody>
          </p:sp>
        </mc:Choice>
        <mc:Fallback>
          <p:sp>
            <p:nvSpPr>
              <p:cNvPr id="8" name="Flowchart: Alternate Process 7">
                <a:extLst>
                  <a:ext uri="{FF2B5EF4-FFF2-40B4-BE49-F238E27FC236}">
                    <a16:creationId xmlns:a16="http://schemas.microsoft.com/office/drawing/2014/main" id="{E4A351D2-8854-4E01-9C6B-FD1DE40DB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506" y="2515524"/>
                <a:ext cx="3021339" cy="2115455"/>
              </a:xfrm>
              <a:prstGeom prst="flowChartAlternateProcess">
                <a:avLst/>
              </a:prstGeom>
              <a:blipFill>
                <a:blip r:embed="rId4"/>
                <a:stretch>
                  <a:fillRect b="-1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Down 8">
            <a:extLst>
              <a:ext uri="{FF2B5EF4-FFF2-40B4-BE49-F238E27FC236}">
                <a16:creationId xmlns:a16="http://schemas.microsoft.com/office/drawing/2014/main" id="{EC046DEA-BCFE-4F41-B742-9E874C3B9CC6}"/>
              </a:ext>
            </a:extLst>
          </p:cNvPr>
          <p:cNvSpPr/>
          <p:nvPr/>
        </p:nvSpPr>
        <p:spPr>
          <a:xfrm rot="7517182">
            <a:off x="5044331" y="4118063"/>
            <a:ext cx="291623" cy="133806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39F9D971-96FC-4595-ADE9-9310000D6D87}"/>
              </a:ext>
            </a:extLst>
          </p:cNvPr>
          <p:cNvSpPr/>
          <p:nvPr/>
        </p:nvSpPr>
        <p:spPr>
          <a:xfrm rot="12833759">
            <a:off x="4236003" y="4312490"/>
            <a:ext cx="232327" cy="39882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E4865030-5243-40EE-B3E5-FD2B4A0BD973}"/>
              </a:ext>
            </a:extLst>
          </p:cNvPr>
          <p:cNvSpPr/>
          <p:nvPr/>
        </p:nvSpPr>
        <p:spPr>
          <a:xfrm rot="18741081">
            <a:off x="7201287" y="3906390"/>
            <a:ext cx="295258" cy="236448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Flowchart: Alternate Process 11">
                <a:extLst>
                  <a:ext uri="{FF2B5EF4-FFF2-40B4-BE49-F238E27FC236}">
                    <a16:creationId xmlns:a16="http://schemas.microsoft.com/office/drawing/2014/main" id="{BA33F5C7-D139-4578-80BD-0EA30451B642}"/>
                  </a:ext>
                </a:extLst>
              </p:cNvPr>
              <p:cNvSpPr/>
              <p:nvPr/>
            </p:nvSpPr>
            <p:spPr>
              <a:xfrm>
                <a:off x="8284012" y="5107055"/>
                <a:ext cx="3021339" cy="1483035"/>
              </a:xfrm>
              <a:prstGeom prst="flowChartAlternateProcess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should not have too many constraints</a:t>
                </a:r>
              </a:p>
              <a:p>
                <a:pPr algn="ctr"/>
                <a:endParaRPr lang="en-US" dirty="0"/>
              </a:p>
              <a:p>
                <a:pPr algn="ctr"/>
                <a:r>
                  <a:rPr lang="en-US" dirty="0"/>
                  <a:t>Each constraint has certain amount of </a:t>
                </a:r>
                <a:r>
                  <a:rPr lang="en-US" b="1" u="sng" dirty="0"/>
                  <a:t>marked</a:t>
                </a:r>
                <a:r>
                  <a:rPr lang="en-US" dirty="0"/>
                  <a:t> variables</a:t>
                </a:r>
              </a:p>
            </p:txBody>
          </p:sp>
        </mc:Choice>
        <mc:Fallback>
          <p:sp>
            <p:nvSpPr>
              <p:cNvPr id="12" name="Flowchart: Alternate Process 11">
                <a:extLst>
                  <a:ext uri="{FF2B5EF4-FFF2-40B4-BE49-F238E27FC236}">
                    <a16:creationId xmlns:a16="http://schemas.microsoft.com/office/drawing/2014/main" id="{BA33F5C7-D139-4578-80BD-0EA30451B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012" y="5107055"/>
                <a:ext cx="3021339" cy="1483035"/>
              </a:xfrm>
              <a:prstGeom prst="flowChartAlternateProcess">
                <a:avLst/>
              </a:prstGeom>
              <a:blipFill>
                <a:blip r:embed="rId5"/>
                <a:stretch>
                  <a:fillRect t="-1224" b="-5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155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33168-0527-484B-A1EF-B94176449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Approximate Sampler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DA83550-F735-42EC-B180-26083A5A15F6}"/>
                  </a:ext>
                </a:extLst>
              </p:cNvPr>
              <p:cNvSpPr/>
              <p:nvPr/>
            </p:nvSpPr>
            <p:spPr>
              <a:xfrm>
                <a:off x="838200" y="1524131"/>
                <a:ext cx="4931108" cy="20172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Construct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Start with an arbitrary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Repeatedly</a:t>
                </a:r>
              </a:p>
              <a:p>
                <a:pPr lvl="1"/>
                <a:r>
                  <a:rPr lang="en-US" dirty="0"/>
                  <a:t>Pick uniform random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Update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∖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(⋅∣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DA83550-F735-42EC-B180-26083A5A15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24131"/>
                <a:ext cx="4931108" cy="2017275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C8EFB95-760E-4A33-89C6-3D29B0F79B23}"/>
                  </a:ext>
                </a:extLst>
              </p:cNvPr>
              <p:cNvSpPr/>
              <p:nvPr/>
            </p:nvSpPr>
            <p:spPr>
              <a:xfrm>
                <a:off x="3773794" y="3733379"/>
                <a:ext cx="7740405" cy="277970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900" dirty="0"/>
                  <a:t>Construct </a:t>
                </a:r>
                <a14:m>
                  <m:oMath xmlns:m="http://schemas.openxmlformats.org/officeDocument/2006/math">
                    <m:r>
                      <a:rPr lang="en-US" sz="1900"/>
                      <m:t>𝑀</m:t>
                    </m:r>
                    <m:r>
                      <a:rPr lang="en-US" sz="1900"/>
                      <m:t>⊆</m:t>
                    </m:r>
                    <m:r>
                      <a:rPr lang="en-US" sz="1900"/>
                      <m:t>𝑉</m:t>
                    </m:r>
                  </m:oMath>
                </a14:m>
                <a:endParaRPr lang="en-US" sz="1900" dirty="0"/>
              </a:p>
              <a:p>
                <a:r>
                  <a:rPr lang="en-US" sz="1900" dirty="0"/>
                  <a:t>Start with an arbitrary </a:t>
                </a:r>
                <a14:m>
                  <m:oMath xmlns:m="http://schemas.openxmlformats.org/officeDocument/2006/math">
                    <m:r>
                      <a:rPr lang="en-US" sz="1900"/>
                      <m:t>𝜎</m:t>
                    </m:r>
                    <m:r>
                      <a:rPr lang="en-US" sz="1900"/>
                      <m:t>∈</m:t>
                    </m:r>
                    <m:sSup>
                      <m:sSupPr>
                        <m:ctrlPr>
                          <a:rPr lang="en-US" sz="1900"/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900"/>
                            </m:ctrlPr>
                          </m:dPr>
                          <m:e>
                            <m:r>
                              <a:rPr lang="en-US" sz="1900"/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1900"/>
                          <m:t>𝑀</m:t>
                        </m:r>
                      </m:sup>
                    </m:sSup>
                  </m:oMath>
                </a14:m>
                <a:endParaRPr lang="en-US" sz="1900" dirty="0"/>
              </a:p>
              <a:p>
                <a:r>
                  <a:rPr lang="en-US" sz="1900" dirty="0"/>
                  <a:t>Repeatedly</a:t>
                </a:r>
              </a:p>
              <a:p>
                <a:pPr lvl="1"/>
                <a:r>
                  <a:rPr lang="en-US" sz="1900" dirty="0"/>
                  <a:t>Pick uniform random </a:t>
                </a:r>
                <a14:m>
                  <m:oMath xmlns:m="http://schemas.openxmlformats.org/officeDocument/2006/math">
                    <m:r>
                      <a:rPr lang="en-US" sz="1900" dirty="0"/>
                      <m:t>𝑣</m:t>
                    </m:r>
                    <m:r>
                      <a:rPr lang="en-US" sz="1900" dirty="0"/>
                      <m:t>∈</m:t>
                    </m:r>
                    <m:r>
                      <a:rPr lang="en-US" sz="1900" dirty="0"/>
                      <m:t>𝑀</m:t>
                    </m:r>
                  </m:oMath>
                </a14:m>
                <a:r>
                  <a:rPr lang="en-US" sz="1900" dirty="0"/>
                  <a:t> </a:t>
                </a:r>
              </a:p>
              <a:p>
                <a:pPr lvl="1"/>
                <a:r>
                  <a:rPr lang="en-US" sz="1900" dirty="0"/>
                  <a:t>Find the sub-CSP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900"/>
                      <m:t>Φ</m:t>
                    </m:r>
                    <m:r>
                      <a:rPr lang="en-US" sz="1900"/>
                      <m:t>′</m:t>
                    </m:r>
                  </m:oMath>
                </a14:m>
                <a:r>
                  <a:rPr lang="en-US" sz="1900" dirty="0"/>
                  <a:t> containing </a:t>
                </a:r>
                <a14:m>
                  <m:oMath xmlns:m="http://schemas.openxmlformats.org/officeDocument/2006/math">
                    <m:r>
                      <a:rPr lang="en-US" sz="1900"/>
                      <m:t>𝑣</m:t>
                    </m:r>
                  </m:oMath>
                </a14:m>
                <a:r>
                  <a:rPr lang="en-US" sz="1900" dirty="0"/>
                  <a:t> given </a:t>
                </a:r>
                <a14:m>
                  <m:oMath xmlns:m="http://schemas.openxmlformats.org/officeDocument/2006/math">
                    <m:r>
                      <a:rPr lang="en-US" sz="1900"/>
                      <m:t>𝜎</m:t>
                    </m:r>
                    <m:d>
                      <m:dPr>
                        <m:ctrlPr>
                          <a:rPr lang="en-US" sz="1900"/>
                        </m:ctrlPr>
                      </m:dPr>
                      <m:e>
                        <m:r>
                          <a:rPr lang="en-US" sz="1900"/>
                          <m:t>𝑀</m:t>
                        </m:r>
                        <m:r>
                          <a:rPr lang="en-US" sz="1900"/>
                          <m:t>∖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900"/>
                            </m:ctrlPr>
                          </m:dPr>
                          <m:e>
                            <m:r>
                              <a:rPr lang="en-US" sz="1900"/>
                              <m:t>𝑣</m:t>
                            </m:r>
                          </m:e>
                        </m:d>
                      </m:e>
                    </m:d>
                  </m:oMath>
                </a14:m>
                <a:endParaRPr lang="en-US" sz="1900" dirty="0"/>
              </a:p>
              <a:p>
                <a:pPr lvl="1"/>
                <a:r>
                  <a:rPr lang="en-US" sz="1900" dirty="0"/>
                  <a:t>Sample random solution </a:t>
                </a:r>
                <a14:m>
                  <m:oMath xmlns:m="http://schemas.openxmlformats.org/officeDocument/2006/math">
                    <m:r>
                      <a:rPr lang="en-US" sz="1900"/>
                      <m:t>𝑌</m:t>
                    </m:r>
                  </m:oMath>
                </a14:m>
                <a:r>
                  <a:rPr lang="en-US" sz="1900" dirty="0"/>
                  <a:t>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900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900" dirty="0"/>
                  <a:t> satisfying </a:t>
                </a:r>
                <a14:m>
                  <m:oMath xmlns:m="http://schemas.openxmlformats.org/officeDocument/2006/math">
                    <m:r>
                      <a:rPr lang="en-US" sz="1900"/>
                      <m:t>𝑌</m:t>
                    </m:r>
                    <m:d>
                      <m:dPr>
                        <m:ctrlPr>
                          <a:rPr lang="en-US" sz="1900"/>
                        </m:ctrlPr>
                      </m:dPr>
                      <m:e>
                        <m:r>
                          <a:rPr lang="en-US" sz="1900"/>
                          <m:t>𝑀</m:t>
                        </m:r>
                        <m:r>
                          <a:rPr lang="en-US" sz="1900"/>
                          <m:t>∖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900"/>
                            </m:ctrlPr>
                          </m:dPr>
                          <m:e>
                            <m:r>
                              <a:rPr lang="en-US" sz="1900"/>
                              <m:t>𝑣</m:t>
                            </m:r>
                          </m:e>
                        </m:d>
                      </m:e>
                    </m:d>
                    <m:r>
                      <a:rPr lang="en-US" sz="1900"/>
                      <m:t>=</m:t>
                    </m:r>
                    <m:r>
                      <a:rPr lang="en-US" sz="1900"/>
                      <m:t>𝜎</m:t>
                    </m:r>
                    <m:d>
                      <m:dPr>
                        <m:ctrlPr>
                          <a:rPr lang="en-US" sz="1900"/>
                        </m:ctrlPr>
                      </m:dPr>
                      <m:e>
                        <m:r>
                          <a:rPr lang="en-US" sz="1900"/>
                          <m:t>𝑀</m:t>
                        </m:r>
                        <m:r>
                          <a:rPr lang="en-US" sz="1900"/>
                          <m:t>∖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900"/>
                            </m:ctrlPr>
                          </m:dPr>
                          <m:e>
                            <m:r>
                              <a:rPr lang="en-US" sz="1900"/>
                              <m:t>𝑣</m:t>
                            </m:r>
                          </m:e>
                        </m:d>
                      </m:e>
                    </m:d>
                  </m:oMath>
                </a14:m>
                <a:endParaRPr lang="en-US" sz="1900" dirty="0"/>
              </a:p>
              <a:p>
                <a:pPr lvl="1"/>
                <a:r>
                  <a:rPr lang="en-US" sz="1900" dirty="0"/>
                  <a:t>Update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900" dirty="0"/>
              </a:p>
              <a:p>
                <a:r>
                  <a:rPr lang="en-US" dirty="0"/>
                  <a:t>Decompose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/>
                  <a:t> into disjoint sub-CSPs</a:t>
                </a:r>
              </a:p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using random solutions of the sub-CSPs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C8EFB95-760E-4A33-89C6-3D29B0F79B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794" y="3733379"/>
                <a:ext cx="7740405" cy="2779704"/>
              </a:xfrm>
              <a:prstGeom prst="roundRect">
                <a:avLst/>
              </a:prstGeom>
              <a:blipFill>
                <a:blip r:embed="rId3"/>
                <a:stretch>
                  <a:fillRect b="-1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1BC81F-7630-4A84-8241-70D0C1276029}"/>
                  </a:ext>
                </a:extLst>
              </p:cNvPr>
              <p:cNvSpPr txBox="1"/>
              <p:nvPr/>
            </p:nvSpPr>
            <p:spPr>
              <a:xfrm>
                <a:off x="7754718" y="1632096"/>
                <a:ext cx="2884654" cy="12003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sz="2400" dirty="0"/>
                  <a:t>: The input CSP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: The variable set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: The marking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1BC81F-7630-4A84-8241-70D0C1276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718" y="1632096"/>
                <a:ext cx="2884654" cy="1200329"/>
              </a:xfrm>
              <a:prstGeom prst="rect">
                <a:avLst/>
              </a:prstGeom>
              <a:blipFill>
                <a:blip r:embed="rId4"/>
                <a:stretch>
                  <a:fillRect l="-211" t="-3518" b="-10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loud 6">
            <a:extLst>
              <a:ext uri="{FF2B5EF4-FFF2-40B4-BE49-F238E27FC236}">
                <a16:creationId xmlns:a16="http://schemas.microsoft.com/office/drawing/2014/main" id="{8B375523-FDED-41E5-8EAF-845132537A79}"/>
              </a:ext>
            </a:extLst>
          </p:cNvPr>
          <p:cNvSpPr/>
          <p:nvPr/>
        </p:nvSpPr>
        <p:spPr>
          <a:xfrm>
            <a:off x="4703350" y="1444853"/>
            <a:ext cx="2222851" cy="1146789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Information theoretic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772851A5-252C-47C5-8C10-9A34C060392B}"/>
              </a:ext>
            </a:extLst>
          </p:cNvPr>
          <p:cNvSpPr/>
          <p:nvPr/>
        </p:nvSpPr>
        <p:spPr>
          <a:xfrm>
            <a:off x="9074114" y="3452181"/>
            <a:ext cx="2222851" cy="1146789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Algorithmic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6A76B4-4CA9-4ECE-9D0D-777B8889558A}"/>
              </a:ext>
            </a:extLst>
          </p:cNvPr>
          <p:cNvCxnSpPr>
            <a:cxnSpLocks/>
          </p:cNvCxnSpPr>
          <p:nvPr/>
        </p:nvCxnSpPr>
        <p:spPr>
          <a:xfrm>
            <a:off x="6623085" y="2440084"/>
            <a:ext cx="2451029" cy="1237724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57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232BB-1B25-4760-8CD6-A05DAD075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Coupling from the Past </a:t>
            </a:r>
            <a:r>
              <a:rPr lang="en-US" altLang="zh-CN" sz="2000" dirty="0"/>
              <a:t>[Propp and Wilson’96]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Flowchart: Alternate Process 41">
                <a:extLst>
                  <a:ext uri="{FF2B5EF4-FFF2-40B4-BE49-F238E27FC236}">
                    <a16:creationId xmlns:a16="http://schemas.microsoft.com/office/drawing/2014/main" id="{5C81C3D7-15F2-4050-B7B2-935735BB073C}"/>
                  </a:ext>
                </a:extLst>
              </p:cNvPr>
              <p:cNvSpPr/>
              <p:nvPr/>
            </p:nvSpPr>
            <p:spPr>
              <a:xfrm>
                <a:off x="455303" y="3354556"/>
                <a:ext cx="2463240" cy="414286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Markov chain states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2" name="Flowchart: Alternate Process 41">
                <a:extLst>
                  <a:ext uri="{FF2B5EF4-FFF2-40B4-BE49-F238E27FC236}">
                    <a16:creationId xmlns:a16="http://schemas.microsoft.com/office/drawing/2014/main" id="{5C81C3D7-15F2-4050-B7B2-935735BB07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303" y="3354556"/>
                <a:ext cx="2463240" cy="414286"/>
              </a:xfrm>
              <a:prstGeom prst="flowChartAlternateProcess">
                <a:avLst/>
              </a:prstGeom>
              <a:blipFill>
                <a:blip r:embed="rId2"/>
                <a:stretch>
                  <a:fillRect b="-1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Flowchart: Alternate Process 94">
                <a:extLst>
                  <a:ext uri="{FF2B5EF4-FFF2-40B4-BE49-F238E27FC236}">
                    <a16:creationId xmlns:a16="http://schemas.microsoft.com/office/drawing/2014/main" id="{3F967B10-6570-4C0D-AD11-60931B5657AD}"/>
                  </a:ext>
                </a:extLst>
              </p:cNvPr>
              <p:cNvSpPr/>
              <p:nvPr/>
            </p:nvSpPr>
            <p:spPr>
              <a:xfrm>
                <a:off x="3277454" y="3295575"/>
                <a:ext cx="2518248" cy="802763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Coupling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of</a:t>
                </a:r>
              </a:p>
              <a:p>
                <a:pPr algn="ctr"/>
                <a:r>
                  <a:rPr lang="en-US" dirty="0"/>
                  <a:t>Markov chain transition</a:t>
                </a:r>
              </a:p>
            </p:txBody>
          </p:sp>
        </mc:Choice>
        <mc:Fallback>
          <p:sp>
            <p:nvSpPr>
              <p:cNvPr id="95" name="Flowchart: Alternate Process 94">
                <a:extLst>
                  <a:ext uri="{FF2B5EF4-FFF2-40B4-BE49-F238E27FC236}">
                    <a16:creationId xmlns:a16="http://schemas.microsoft.com/office/drawing/2014/main" id="{3F967B10-6570-4C0D-AD11-60931B5657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454" y="3295575"/>
                <a:ext cx="2518248" cy="802763"/>
              </a:xfrm>
              <a:prstGeom prst="flowChartAlternateProcess">
                <a:avLst/>
              </a:prstGeom>
              <a:blipFill>
                <a:blip r:embed="rId3"/>
                <a:stretch>
                  <a:fillRect b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CF5F399-BFA2-4C3F-AAD0-06A9E3870E36}"/>
                  </a:ext>
                </a:extLst>
              </p:cNvPr>
              <p:cNvSpPr txBox="1"/>
              <p:nvPr/>
            </p:nvSpPr>
            <p:spPr>
              <a:xfrm>
                <a:off x="6487730" y="1433870"/>
                <a:ext cx="5469128" cy="13201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sz="1800" dirty="0"/>
                  <a:t> be transition using color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∈{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Black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Gray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coupling</a:t>
                </a:r>
                <a:r>
                  <a:rPr lang="en-US" dirty="0"/>
                  <a:t> if for any two states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∈{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Black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Gray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e</a:t>
                </a:r>
                <a:r>
                  <a:rPr lang="en-US" b="0" dirty="0"/>
                  <a:t>quals Markov chain transition probability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CF5F399-BFA2-4C3F-AAD0-06A9E3870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730" y="1433870"/>
                <a:ext cx="5469128" cy="1320170"/>
              </a:xfrm>
              <a:prstGeom prst="rect">
                <a:avLst/>
              </a:prstGeom>
              <a:blipFill>
                <a:blip r:embed="rId4"/>
                <a:stretch>
                  <a:fillRect l="-779" t="-1826" b="-5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7845C24-F1F8-4150-89D0-AC1ADA6D3412}"/>
                  </a:ext>
                </a:extLst>
              </p:cNvPr>
              <p:cNvSpPr txBox="1"/>
              <p:nvPr/>
            </p:nvSpPr>
            <p:spPr>
              <a:xfrm>
                <a:off x="1204141" y="4569581"/>
                <a:ext cx="6617563" cy="132343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Markov chain updates corresponds to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+∞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∘⋯∘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start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over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</m:oMath>
                </a14:m>
                <a:r>
                  <a:rPr lang="en-US" sz="2000" dirty="0"/>
                  <a:t> has the same distribution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000" dirty="0"/>
                  <a:t> where</a:t>
                </a: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∘⋯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start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over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7845C24-F1F8-4150-89D0-AC1ADA6D3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141" y="4569581"/>
                <a:ext cx="6617563" cy="1323439"/>
              </a:xfrm>
              <a:prstGeom prst="rect">
                <a:avLst/>
              </a:prstGeom>
              <a:blipFill>
                <a:blip r:embed="rId5"/>
                <a:stretch>
                  <a:fillRect l="-920" t="-2283"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C0551541-1BD0-4F1A-AA12-2523CA0E5032}"/>
              </a:ext>
            </a:extLst>
          </p:cNvPr>
          <p:cNvGrpSpPr/>
          <p:nvPr/>
        </p:nvGrpSpPr>
        <p:grpSpPr>
          <a:xfrm>
            <a:off x="2683864" y="1659518"/>
            <a:ext cx="285842" cy="1447655"/>
            <a:chOff x="6714862" y="1690688"/>
            <a:chExt cx="343532" cy="171434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5FE86AA-3D52-4C0D-8EFF-0295084FE200}"/>
                </a:ext>
              </a:extLst>
            </p:cNvPr>
            <p:cNvSpPr/>
            <p:nvPr/>
          </p:nvSpPr>
          <p:spPr>
            <a:xfrm>
              <a:off x="6714862" y="1690688"/>
              <a:ext cx="343532" cy="343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59744A5-FB16-4FAC-AE90-CAC8C540914C}"/>
                </a:ext>
              </a:extLst>
            </p:cNvPr>
            <p:cNvSpPr/>
            <p:nvPr/>
          </p:nvSpPr>
          <p:spPr>
            <a:xfrm>
              <a:off x="6714862" y="2376093"/>
              <a:ext cx="343532" cy="343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FEC4DAC-429B-4DF9-BAAB-198F242B0D59}"/>
                </a:ext>
              </a:extLst>
            </p:cNvPr>
            <p:cNvSpPr/>
            <p:nvPr/>
          </p:nvSpPr>
          <p:spPr>
            <a:xfrm>
              <a:off x="6714862" y="3061498"/>
              <a:ext cx="343532" cy="343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3C7735B-0ECA-407B-A09E-5B3BA755A0D7}"/>
              </a:ext>
            </a:extLst>
          </p:cNvPr>
          <p:cNvGrpSpPr/>
          <p:nvPr/>
        </p:nvGrpSpPr>
        <p:grpSpPr>
          <a:xfrm>
            <a:off x="1544002" y="1659518"/>
            <a:ext cx="285842" cy="1447655"/>
            <a:chOff x="5344946" y="1690688"/>
            <a:chExt cx="343532" cy="171434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32CD491-312E-4FC0-A1B9-471E8B4BF3B8}"/>
                </a:ext>
              </a:extLst>
            </p:cNvPr>
            <p:cNvSpPr/>
            <p:nvPr/>
          </p:nvSpPr>
          <p:spPr>
            <a:xfrm>
              <a:off x="5344946" y="1690688"/>
              <a:ext cx="343532" cy="343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79E0467-D5FF-4E56-815B-F1C4908C9287}"/>
                </a:ext>
              </a:extLst>
            </p:cNvPr>
            <p:cNvSpPr/>
            <p:nvPr/>
          </p:nvSpPr>
          <p:spPr>
            <a:xfrm>
              <a:off x="5344946" y="2376093"/>
              <a:ext cx="343532" cy="343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BBDD493-9F87-4AA7-A9D6-70DAD33AC57D}"/>
                </a:ext>
              </a:extLst>
            </p:cNvPr>
            <p:cNvSpPr/>
            <p:nvPr/>
          </p:nvSpPr>
          <p:spPr>
            <a:xfrm>
              <a:off x="5344946" y="3061498"/>
              <a:ext cx="343532" cy="343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CD874CF-1E8C-4F8A-957A-32827CBD5FEC}"/>
                </a:ext>
              </a:extLst>
            </p:cNvPr>
            <p:cNvCxnSpPr>
              <a:cxnSpLocks/>
              <a:stCxn id="4" idx="6"/>
              <a:endCxn id="4" idx="6"/>
            </p:cNvCxnSpPr>
            <p:nvPr/>
          </p:nvCxnSpPr>
          <p:spPr>
            <a:xfrm>
              <a:off x="5688478" y="1862454"/>
              <a:ext cx="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0333161-33CE-4F60-AD0A-2BD45B3B11D9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>
            <a:off x="1829843" y="1804564"/>
            <a:ext cx="854020" cy="5787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6F220F8-FFD9-4938-AC9F-A1D7B250D62C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1829843" y="2383346"/>
            <a:ext cx="854020" cy="5787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928A9FB-79A8-4BBA-AA5E-743DB1332FA2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1829843" y="1804564"/>
            <a:ext cx="854020" cy="11575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D66743F-35CB-4091-8385-0F296F903543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1829843" y="1804564"/>
            <a:ext cx="854020" cy="1157564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DF09304-E013-4271-A519-2E3D7816DF9A}"/>
              </a:ext>
            </a:extLst>
          </p:cNvPr>
          <p:cNvCxnSpPr>
            <a:cxnSpLocks/>
            <a:stCxn id="5" idx="6"/>
            <a:endCxn id="12" idx="2"/>
          </p:cNvCxnSpPr>
          <p:nvPr/>
        </p:nvCxnSpPr>
        <p:spPr>
          <a:xfrm>
            <a:off x="1829843" y="2383346"/>
            <a:ext cx="854020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5FB4512-772B-490C-AB95-F6480E1D1441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 flipV="1">
            <a:off x="1829843" y="2383346"/>
            <a:ext cx="854020" cy="578782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6E0B215-C342-44DD-A9F7-5239F6D70DA5}"/>
              </a:ext>
            </a:extLst>
          </p:cNvPr>
          <p:cNvGrpSpPr/>
          <p:nvPr/>
        </p:nvGrpSpPr>
        <p:grpSpPr>
          <a:xfrm>
            <a:off x="3823726" y="1659518"/>
            <a:ext cx="285842" cy="1447655"/>
            <a:chOff x="6714862" y="1690688"/>
            <a:chExt cx="343532" cy="1714342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17A98A0-5AF2-45A9-94BE-28FB240E2A10}"/>
                </a:ext>
              </a:extLst>
            </p:cNvPr>
            <p:cNvSpPr/>
            <p:nvPr/>
          </p:nvSpPr>
          <p:spPr>
            <a:xfrm>
              <a:off x="6714862" y="1690688"/>
              <a:ext cx="343532" cy="343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5DF8F90-A5B1-4182-A25E-7A76740F38A8}"/>
                </a:ext>
              </a:extLst>
            </p:cNvPr>
            <p:cNvSpPr/>
            <p:nvPr/>
          </p:nvSpPr>
          <p:spPr>
            <a:xfrm>
              <a:off x="6714862" y="2376093"/>
              <a:ext cx="343532" cy="343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4906719-482E-4B2C-A370-3092B66D78DE}"/>
                </a:ext>
              </a:extLst>
            </p:cNvPr>
            <p:cNvSpPr/>
            <p:nvPr/>
          </p:nvSpPr>
          <p:spPr>
            <a:xfrm>
              <a:off x="6714862" y="3061498"/>
              <a:ext cx="343532" cy="343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AEBBDEE-E34E-4D06-9A3D-5DDA6D3CC5A8}"/>
              </a:ext>
            </a:extLst>
          </p:cNvPr>
          <p:cNvCxnSpPr>
            <a:cxnSpLocks/>
            <a:endCxn id="52" idx="2"/>
          </p:cNvCxnSpPr>
          <p:nvPr/>
        </p:nvCxnSpPr>
        <p:spPr>
          <a:xfrm>
            <a:off x="2969706" y="1804564"/>
            <a:ext cx="854020" cy="5787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B6A5D58-DEE3-4CE6-AF68-FF2AACCF797D}"/>
              </a:ext>
            </a:extLst>
          </p:cNvPr>
          <p:cNvCxnSpPr>
            <a:cxnSpLocks/>
            <a:endCxn id="53" idx="2"/>
          </p:cNvCxnSpPr>
          <p:nvPr/>
        </p:nvCxnSpPr>
        <p:spPr>
          <a:xfrm>
            <a:off x="2969706" y="2383346"/>
            <a:ext cx="854020" cy="5787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9A9F445-B581-4131-A913-A3666742B472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2969706" y="1804564"/>
            <a:ext cx="854020" cy="11575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52B3919-E67B-411E-A639-4E2B80E0CE74}"/>
              </a:ext>
            </a:extLst>
          </p:cNvPr>
          <p:cNvCxnSpPr>
            <a:cxnSpLocks/>
            <a:endCxn id="53" idx="2"/>
          </p:cNvCxnSpPr>
          <p:nvPr/>
        </p:nvCxnSpPr>
        <p:spPr>
          <a:xfrm>
            <a:off x="2969706" y="1804564"/>
            <a:ext cx="854020" cy="1157564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03807E-FA8C-4121-951A-F9F3F2BEE003}"/>
              </a:ext>
            </a:extLst>
          </p:cNvPr>
          <p:cNvCxnSpPr>
            <a:cxnSpLocks/>
            <a:endCxn id="52" idx="2"/>
          </p:cNvCxnSpPr>
          <p:nvPr/>
        </p:nvCxnSpPr>
        <p:spPr>
          <a:xfrm>
            <a:off x="2969706" y="2383346"/>
            <a:ext cx="854020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82F0BBB-B238-40E8-AFE7-2AA8BE5B9D7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2969706" y="2383346"/>
            <a:ext cx="854020" cy="578782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614AB41-E561-49CE-A9DB-EF1E7E1B9DB2}"/>
              </a:ext>
            </a:extLst>
          </p:cNvPr>
          <p:cNvGrpSpPr/>
          <p:nvPr/>
        </p:nvGrpSpPr>
        <p:grpSpPr>
          <a:xfrm>
            <a:off x="4963588" y="1659518"/>
            <a:ext cx="285842" cy="1447655"/>
            <a:chOff x="6714862" y="1690688"/>
            <a:chExt cx="343532" cy="1714342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889502E-3C17-48C1-8B18-00BE639152E0}"/>
                </a:ext>
              </a:extLst>
            </p:cNvPr>
            <p:cNvSpPr/>
            <p:nvPr/>
          </p:nvSpPr>
          <p:spPr>
            <a:xfrm>
              <a:off x="6714862" y="1690688"/>
              <a:ext cx="343532" cy="343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B40A254-7C40-4229-9B2E-B66658EF3374}"/>
                </a:ext>
              </a:extLst>
            </p:cNvPr>
            <p:cNvSpPr/>
            <p:nvPr/>
          </p:nvSpPr>
          <p:spPr>
            <a:xfrm>
              <a:off x="6714862" y="2376093"/>
              <a:ext cx="343532" cy="343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41E7C4C0-E187-4AEA-83AF-B5C2BBBAA174}"/>
                </a:ext>
              </a:extLst>
            </p:cNvPr>
            <p:cNvSpPr/>
            <p:nvPr/>
          </p:nvSpPr>
          <p:spPr>
            <a:xfrm>
              <a:off x="6714862" y="3061498"/>
              <a:ext cx="343532" cy="343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AE128FF-EB94-403F-BDDE-8FFCB1E61B35}"/>
              </a:ext>
            </a:extLst>
          </p:cNvPr>
          <p:cNvCxnSpPr>
            <a:cxnSpLocks/>
            <a:endCxn id="67" idx="2"/>
          </p:cNvCxnSpPr>
          <p:nvPr/>
        </p:nvCxnSpPr>
        <p:spPr>
          <a:xfrm>
            <a:off x="4109568" y="1804564"/>
            <a:ext cx="854020" cy="5787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F119164-029B-4BA7-AB75-5A8703F78FE7}"/>
              </a:ext>
            </a:extLst>
          </p:cNvPr>
          <p:cNvCxnSpPr>
            <a:cxnSpLocks/>
            <a:endCxn id="68" idx="2"/>
          </p:cNvCxnSpPr>
          <p:nvPr/>
        </p:nvCxnSpPr>
        <p:spPr>
          <a:xfrm>
            <a:off x="4109568" y="2383346"/>
            <a:ext cx="854020" cy="5787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A5A3AEC-E36A-475E-8EBE-233D66EFC5B2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4109568" y="1804564"/>
            <a:ext cx="854020" cy="11575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927D168-9C15-4EF3-80AE-50238A4BE6D5}"/>
              </a:ext>
            </a:extLst>
          </p:cNvPr>
          <p:cNvCxnSpPr>
            <a:cxnSpLocks/>
            <a:endCxn id="68" idx="2"/>
          </p:cNvCxnSpPr>
          <p:nvPr/>
        </p:nvCxnSpPr>
        <p:spPr>
          <a:xfrm>
            <a:off x="4109568" y="1804564"/>
            <a:ext cx="854020" cy="1157564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B9E51CB-D1A5-4CAA-95B5-EB8DBAD79171}"/>
              </a:ext>
            </a:extLst>
          </p:cNvPr>
          <p:cNvCxnSpPr>
            <a:cxnSpLocks/>
            <a:endCxn id="67" idx="2"/>
          </p:cNvCxnSpPr>
          <p:nvPr/>
        </p:nvCxnSpPr>
        <p:spPr>
          <a:xfrm>
            <a:off x="4109568" y="2383346"/>
            <a:ext cx="854020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CEDDE86-9CFD-4259-8926-BFD0298CA951}"/>
              </a:ext>
            </a:extLst>
          </p:cNvPr>
          <p:cNvCxnSpPr>
            <a:cxnSpLocks/>
            <a:endCxn id="67" idx="2"/>
          </p:cNvCxnSpPr>
          <p:nvPr/>
        </p:nvCxnSpPr>
        <p:spPr>
          <a:xfrm flipV="1">
            <a:off x="4109568" y="2383346"/>
            <a:ext cx="854020" cy="578782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BC7653E-E152-4279-A886-D2CA9BE9A516}"/>
                  </a:ext>
                </a:extLst>
              </p:cNvPr>
              <p:cNvSpPr txBox="1"/>
              <p:nvPr/>
            </p:nvSpPr>
            <p:spPr>
              <a:xfrm>
                <a:off x="5194897" y="1946258"/>
                <a:ext cx="1261064" cy="701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⋯⋯</m:t>
                      </m:r>
                    </m:oMath>
                  </m:oMathPara>
                </a14:m>
                <a:endParaRPr lang="en-US" sz="4800" b="1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BC7653E-E152-4279-A886-D2CA9BE9A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897" y="1946258"/>
                <a:ext cx="1261064" cy="7017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263671E5-564C-4E66-9C35-43D8C5A061C8}"/>
              </a:ext>
            </a:extLst>
          </p:cNvPr>
          <p:cNvSpPr/>
          <p:nvPr/>
        </p:nvSpPr>
        <p:spPr>
          <a:xfrm>
            <a:off x="1409489" y="1490320"/>
            <a:ext cx="567479" cy="174054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E0846DE-3128-4877-B4CC-6FA70040447E}"/>
              </a:ext>
            </a:extLst>
          </p:cNvPr>
          <p:cNvSpPr/>
          <p:nvPr/>
        </p:nvSpPr>
        <p:spPr>
          <a:xfrm>
            <a:off x="4143897" y="1490319"/>
            <a:ext cx="819691" cy="174054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0BA5799-E80A-408D-BE3A-E8492FF2027B}"/>
              </a:ext>
            </a:extLst>
          </p:cNvPr>
          <p:cNvCxnSpPr>
            <a:cxnSpLocks/>
          </p:cNvCxnSpPr>
          <p:nvPr/>
        </p:nvCxnSpPr>
        <p:spPr>
          <a:xfrm flipV="1">
            <a:off x="1836149" y="2383346"/>
            <a:ext cx="854020" cy="578782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ight Bracket 136">
            <a:extLst>
              <a:ext uri="{FF2B5EF4-FFF2-40B4-BE49-F238E27FC236}">
                <a16:creationId xmlns:a16="http://schemas.microsoft.com/office/drawing/2014/main" id="{C526C6AD-476B-4FBE-9C9C-DF1801C58EC0}"/>
              </a:ext>
            </a:extLst>
          </p:cNvPr>
          <p:cNvSpPr/>
          <p:nvPr/>
        </p:nvSpPr>
        <p:spPr>
          <a:xfrm rot="5400000">
            <a:off x="2818438" y="5251628"/>
            <a:ext cx="159613" cy="1282783"/>
          </a:xfrm>
          <a:prstGeom prst="rightBracket">
            <a:avLst>
              <a:gd name="adj" fmla="val 113211"/>
            </a:avLst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Flowchart: Alternate Process 137">
                <a:extLst>
                  <a:ext uri="{FF2B5EF4-FFF2-40B4-BE49-F238E27FC236}">
                    <a16:creationId xmlns:a16="http://schemas.microsoft.com/office/drawing/2014/main" id="{7660DE1B-981A-44F4-A523-994330550209}"/>
                  </a:ext>
                </a:extLst>
              </p:cNvPr>
              <p:cNvSpPr/>
              <p:nvPr/>
            </p:nvSpPr>
            <p:spPr>
              <a:xfrm>
                <a:off x="1137996" y="6043941"/>
                <a:ext cx="7355615" cy="414286"/>
              </a:xfrm>
              <a:prstGeom prst="flowChartAlternateProcess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∘⋯∘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/>
                  <a:t> is a constant function, then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 equals this constant</a:t>
                </a:r>
              </a:p>
            </p:txBody>
          </p:sp>
        </mc:Choice>
        <mc:Fallback>
          <p:sp>
            <p:nvSpPr>
              <p:cNvPr id="138" name="Flowchart: Alternate Process 137">
                <a:extLst>
                  <a:ext uri="{FF2B5EF4-FFF2-40B4-BE49-F238E27FC236}">
                    <a16:creationId xmlns:a16="http://schemas.microsoft.com/office/drawing/2014/main" id="{7660DE1B-981A-44F4-A523-9943305502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996" y="6043941"/>
                <a:ext cx="7355615" cy="414286"/>
              </a:xfrm>
              <a:prstGeom prst="flowChartAlternateProcess">
                <a:avLst/>
              </a:prstGeom>
              <a:blipFill>
                <a:blip r:embed="rId7"/>
                <a:stretch>
                  <a:fillRect l="-166" r="-248" b="-1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409FC4C0-F01F-4A97-B2C5-FCF8755A6B6B}"/>
                  </a:ext>
                </a:extLst>
              </p:cNvPr>
              <p:cNvSpPr txBox="1"/>
              <p:nvPr/>
            </p:nvSpPr>
            <p:spPr>
              <a:xfrm>
                <a:off x="6487730" y="2940122"/>
                <a:ext cx="5531867" cy="147732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Coupling from the Past</a:t>
                </a:r>
                <a:r>
                  <a:rPr lang="en-US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Design a coupling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Sample randomness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Find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∘⋯∘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409FC4C0-F01F-4A97-B2C5-FCF8755A6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730" y="2940122"/>
                <a:ext cx="5531867" cy="1477328"/>
              </a:xfrm>
              <a:prstGeom prst="rect">
                <a:avLst/>
              </a:prstGeom>
              <a:blipFill>
                <a:blip r:embed="rId8"/>
                <a:stretch>
                  <a:fillRect l="-879" t="-2041" b="-4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Arrow: Down 140">
            <a:extLst>
              <a:ext uri="{FF2B5EF4-FFF2-40B4-BE49-F238E27FC236}">
                <a16:creationId xmlns:a16="http://schemas.microsoft.com/office/drawing/2014/main" id="{3657DD33-C2DA-42E4-8932-A974C3479245}"/>
              </a:ext>
            </a:extLst>
          </p:cNvPr>
          <p:cNvSpPr/>
          <p:nvPr/>
        </p:nvSpPr>
        <p:spPr>
          <a:xfrm rot="16200000">
            <a:off x="8160577" y="4414273"/>
            <a:ext cx="243164" cy="13908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Arrow: Down 141">
            <a:extLst>
              <a:ext uri="{FF2B5EF4-FFF2-40B4-BE49-F238E27FC236}">
                <a16:creationId xmlns:a16="http://schemas.microsoft.com/office/drawing/2014/main" id="{E7358F31-C86E-4AC9-8310-9A1684E3F839}"/>
              </a:ext>
            </a:extLst>
          </p:cNvPr>
          <p:cNvSpPr/>
          <p:nvPr/>
        </p:nvSpPr>
        <p:spPr>
          <a:xfrm rot="14064173">
            <a:off x="8278071" y="5024767"/>
            <a:ext cx="243164" cy="13908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Flowchart: Alternate Process 142">
                <a:extLst>
                  <a:ext uri="{FF2B5EF4-FFF2-40B4-BE49-F238E27FC236}">
                    <a16:creationId xmlns:a16="http://schemas.microsoft.com/office/drawing/2014/main" id="{7080C6F1-EF35-4500-B8DA-2711801EC0D1}"/>
                  </a:ext>
                </a:extLst>
              </p:cNvPr>
              <p:cNvSpPr/>
              <p:nvPr/>
            </p:nvSpPr>
            <p:spPr>
              <a:xfrm>
                <a:off x="9035911" y="4867568"/>
                <a:ext cx="2639108" cy="802763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Exact desired distribution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Perfect sampler</a:t>
                </a:r>
              </a:p>
            </p:txBody>
          </p:sp>
        </mc:Choice>
        <mc:Fallback>
          <p:sp>
            <p:nvSpPr>
              <p:cNvPr id="143" name="Flowchart: Alternate Process 142">
                <a:extLst>
                  <a:ext uri="{FF2B5EF4-FFF2-40B4-BE49-F238E27FC236}">
                    <a16:creationId xmlns:a16="http://schemas.microsoft.com/office/drawing/2014/main" id="{7080C6F1-EF35-4500-B8DA-2711801EC0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5911" y="4867568"/>
                <a:ext cx="2639108" cy="802763"/>
              </a:xfrm>
              <a:prstGeom prst="flowChartAlternateProcess">
                <a:avLst/>
              </a:prstGeom>
              <a:blipFill>
                <a:blip r:embed="rId9"/>
                <a:stretch>
                  <a:fillRect l="-230" r="-230" b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904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95" grpId="0" animBg="1"/>
      <p:bldP spid="45" grpId="0" animBg="1"/>
      <p:bldP spid="48" grpId="0" animBg="1"/>
      <p:bldP spid="40" grpId="0" animBg="1"/>
      <p:bldP spid="96" grpId="0" animBg="1"/>
      <p:bldP spid="137" grpId="0" animBg="1"/>
      <p:bldP spid="138" grpId="0" animBg="1"/>
      <p:bldP spid="140" grpId="0" animBg="1"/>
      <p:bldP spid="141" grpId="0" animBg="1"/>
      <p:bldP spid="142" grpId="0" animBg="1"/>
      <p:bldP spid="14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F9462-6A17-4F29-975A-7832F7E5E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Coupling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9A799E92-E025-4BE0-B8F2-7209E67A9977}"/>
                  </a:ext>
                </a:extLst>
              </p:cNvPr>
              <p:cNvSpPr/>
              <p:nvPr/>
            </p:nvSpPr>
            <p:spPr>
              <a:xfrm>
                <a:off x="606551" y="1708078"/>
                <a:ext cx="6991557" cy="15004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One-step Update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 given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2400" dirty="0"/>
              </a:p>
              <a:p>
                <a:r>
                  <a:rPr lang="en-US" dirty="0"/>
                  <a:t>Find the sub-CSP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containing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∖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Sample random solution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sup>
                    </m:sSup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satisfying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∖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∖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sz="1800" dirty="0"/>
                  <a:t>Update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</p:txBody>
          </p:sp>
        </mc:Choice>
        <mc:Fallback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9A799E92-E025-4BE0-B8F2-7209E67A99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51" y="1708078"/>
                <a:ext cx="6991557" cy="1500425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Flowchart: Alternate Process 5">
                <a:extLst>
                  <a:ext uri="{FF2B5EF4-FFF2-40B4-BE49-F238E27FC236}">
                    <a16:creationId xmlns:a16="http://schemas.microsoft.com/office/drawing/2014/main" id="{11137291-49A1-4975-A516-BBA2346FDCB4}"/>
                  </a:ext>
                </a:extLst>
              </p:cNvPr>
              <p:cNvSpPr/>
              <p:nvPr/>
            </p:nvSpPr>
            <p:spPr>
              <a:xfrm>
                <a:off x="7785002" y="339441"/>
                <a:ext cx="3859677" cy="2279308"/>
              </a:xfrm>
              <a:prstGeom prst="flowChartAlternateProcess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Local Uniformity </a:t>
                </a:r>
                <a:r>
                  <a:rPr lang="en-US" sz="1600" dirty="0"/>
                  <a:t>[HSS’11]</a:t>
                </a:r>
              </a:p>
              <a:p>
                <a:r>
                  <a:rPr lang="en-US" dirty="0"/>
                  <a:t>If the marking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“balanced”, then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E.g.,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≥0.9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e>
                      </m:func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≥0.9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Flowchart: Alternate Process 5">
                <a:extLst>
                  <a:ext uri="{FF2B5EF4-FFF2-40B4-BE49-F238E27FC236}">
                    <a16:creationId xmlns:a16="http://schemas.microsoft.com/office/drawing/2014/main" id="{11137291-49A1-4975-A516-BBA2346FDC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5002" y="339441"/>
                <a:ext cx="3859677" cy="2279308"/>
              </a:xfrm>
              <a:prstGeom prst="flowChartAlternateProcess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592CADD7-F0FF-45ED-906E-FF77B55D72BF}"/>
                  </a:ext>
                </a:extLst>
              </p:cNvPr>
              <p:cNvSpPr/>
              <p:nvPr/>
            </p:nvSpPr>
            <p:spPr>
              <a:xfrm>
                <a:off x="606551" y="3429000"/>
                <a:ext cx="6900622" cy="320418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A Coupling given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400" dirty="0"/>
                  <a:t> and Randomness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400" dirty="0"/>
              </a:p>
              <a:p>
                <a:r>
                  <a:rPr lang="en-US" dirty="0"/>
                  <a:t>Split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into independent parts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all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all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∈{0,1,⋆}</m:t>
                    </m:r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all</m:t>
                        </m:r>
                      </m:sub>
                    </m:sSub>
                  </m:oMath>
                </a14:m>
                <a:r>
                  <a:rPr lang="en-US" dirty="0"/>
                  <a:t> such that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all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0.9 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if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∈{0,1}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0.1        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if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=⋆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all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≠⋆</m:t>
                    </m:r>
                  </m:oMath>
                </a14:m>
                <a:r>
                  <a:rPr lang="en-US" dirty="0"/>
                  <a:t>, update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all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Otherwise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 </a:t>
                </a:r>
                <a:r>
                  <a:rPr lang="en-US" dirty="0"/>
                  <a:t>such that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−0.9 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and update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592CADD7-F0FF-45ED-906E-FF77B55D72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51" y="3429000"/>
                <a:ext cx="6900622" cy="320418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Flowchart: Alternate Process 7">
                <a:extLst>
                  <a:ext uri="{FF2B5EF4-FFF2-40B4-BE49-F238E27FC236}">
                    <a16:creationId xmlns:a16="http://schemas.microsoft.com/office/drawing/2014/main" id="{1F10603F-C208-4509-820E-D6C5B58BF985}"/>
                  </a:ext>
                </a:extLst>
              </p:cNvPr>
              <p:cNvSpPr/>
              <p:nvPr/>
            </p:nvSpPr>
            <p:spPr>
              <a:xfrm>
                <a:off x="7785002" y="2801486"/>
                <a:ext cx="3996079" cy="710919"/>
              </a:xfrm>
              <a:prstGeom prst="flowChartAlternateProcess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=0.4,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=0.6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=0.45,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=0.55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Flowchart: Alternate Process 7">
                <a:extLst>
                  <a:ext uri="{FF2B5EF4-FFF2-40B4-BE49-F238E27FC236}">
                    <a16:creationId xmlns:a16="http://schemas.microsoft.com/office/drawing/2014/main" id="{1F10603F-C208-4509-820E-D6C5B58BF9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5002" y="2801486"/>
                <a:ext cx="3996079" cy="710919"/>
              </a:xfrm>
              <a:prstGeom prst="flowChartAlternateProcess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6FA9761-8E47-4D6D-A7A2-7C9E292C290C}"/>
                  </a:ext>
                </a:extLst>
              </p:cNvPr>
              <p:cNvSpPr/>
              <p:nvPr/>
            </p:nvSpPr>
            <p:spPr>
              <a:xfrm>
                <a:off x="9497404" y="3733112"/>
                <a:ext cx="368792" cy="36879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all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6FA9761-8E47-4D6D-A7A2-7C9E292C29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7404" y="3733112"/>
                <a:ext cx="368792" cy="368792"/>
              </a:xfrm>
              <a:prstGeom prst="ellipse">
                <a:avLst/>
              </a:prstGeom>
              <a:blipFill>
                <a:blip r:embed="rId6"/>
                <a:stretch>
                  <a:fillRect l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C139F1C-E3A8-4A8D-B50C-E63AACA9FEB6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8937968" y="4047896"/>
            <a:ext cx="613444" cy="2546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B293DB4-927B-49D4-AB37-5D4F63F6FFA2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9812188" y="4047896"/>
            <a:ext cx="611734" cy="2546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0D851D1-569D-4036-AFEF-7F47682DE28C}"/>
                  </a:ext>
                </a:extLst>
              </p:cNvPr>
              <p:cNvSpPr txBox="1"/>
              <p:nvPr/>
            </p:nvSpPr>
            <p:spPr>
              <a:xfrm>
                <a:off x="7988140" y="4278698"/>
                <a:ext cx="1255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0D851D1-569D-4036-AFEF-7F47682DE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140" y="4278698"/>
                <a:ext cx="125585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184AD77-9AB3-4898-B4FC-EE071E42719E}"/>
                  </a:ext>
                </a:extLst>
              </p:cNvPr>
              <p:cNvSpPr txBox="1"/>
              <p:nvPr/>
            </p:nvSpPr>
            <p:spPr>
              <a:xfrm>
                <a:off x="9013439" y="3798532"/>
                <a:ext cx="47883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184AD77-9AB3-4898-B4FC-EE071E427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3439" y="3798532"/>
                <a:ext cx="478837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5E26092-C7CC-495D-ACB7-9E87A015F9DE}"/>
                  </a:ext>
                </a:extLst>
              </p:cNvPr>
              <p:cNvSpPr txBox="1"/>
              <p:nvPr/>
            </p:nvSpPr>
            <p:spPr>
              <a:xfrm>
                <a:off x="9726485" y="3798532"/>
                <a:ext cx="6034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5E26092-C7CC-495D-ACB7-9E87A015F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6485" y="3798532"/>
                <a:ext cx="603419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12650F-AD02-419A-8B0F-4550B569A63C}"/>
                  </a:ext>
                </a:extLst>
              </p:cNvPr>
              <p:cNvSpPr txBox="1"/>
              <p:nvPr/>
            </p:nvSpPr>
            <p:spPr>
              <a:xfrm>
                <a:off x="10185689" y="4278698"/>
                <a:ext cx="1255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12650F-AD02-419A-8B0F-4550B569A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5689" y="4278698"/>
                <a:ext cx="125585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34EE955-63A9-4C7A-8848-D33878F0C1AC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9681800" y="4101904"/>
            <a:ext cx="15336" cy="7753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1842D3A-1874-4092-987A-996F80E0B3EC}"/>
                  </a:ext>
                </a:extLst>
              </p:cNvPr>
              <p:cNvSpPr/>
              <p:nvPr/>
            </p:nvSpPr>
            <p:spPr>
              <a:xfrm>
                <a:off x="8699466" y="5294309"/>
                <a:ext cx="368792" cy="36879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1842D3A-1874-4092-987A-996F80E0B3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9466" y="5294309"/>
                <a:ext cx="368792" cy="368792"/>
              </a:xfrm>
              <a:prstGeom prst="ellipse">
                <a:avLst/>
              </a:prstGeom>
              <a:blipFill>
                <a:blip r:embed="rId11"/>
                <a:stretch>
                  <a:fillRect l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6EC4A50-41B4-4DBC-8336-56832253B6A0}"/>
                  </a:ext>
                </a:extLst>
              </p:cNvPr>
              <p:cNvSpPr txBox="1"/>
              <p:nvPr/>
            </p:nvSpPr>
            <p:spPr>
              <a:xfrm>
                <a:off x="9546338" y="4313674"/>
                <a:ext cx="6134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6EC4A50-41B4-4DBC-8336-56832253B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6338" y="4313674"/>
                <a:ext cx="613444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2B9D892-EA94-4DE4-A40D-0F1F80DACE91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8533263" y="5609093"/>
            <a:ext cx="220211" cy="531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85DA8A1-7042-449F-A047-BDBC2E572844}"/>
              </a:ext>
            </a:extLst>
          </p:cNvPr>
          <p:cNvCxnSpPr>
            <a:cxnSpLocks/>
            <a:stCxn id="42" idx="5"/>
            <a:endCxn id="52" idx="0"/>
          </p:cNvCxnSpPr>
          <p:nvPr/>
        </p:nvCxnSpPr>
        <p:spPr>
          <a:xfrm>
            <a:off x="9014250" y="5609093"/>
            <a:ext cx="227743" cy="5401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66532FF-2DC2-4B4B-9707-B327E4BB293D}"/>
                  </a:ext>
                </a:extLst>
              </p:cNvPr>
              <p:cNvSpPr txBox="1"/>
              <p:nvPr/>
            </p:nvSpPr>
            <p:spPr>
              <a:xfrm>
                <a:off x="8456510" y="5478705"/>
                <a:ext cx="2677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66532FF-2DC2-4B4B-9707-B327E4BB2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6510" y="5478705"/>
                <a:ext cx="267753" cy="338554"/>
              </a:xfrm>
              <a:prstGeom prst="rect">
                <a:avLst/>
              </a:prstGeom>
              <a:blipFill>
                <a:blip r:embed="rId13"/>
                <a:stretch>
                  <a:fillRect r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E9DDE3C-7CD8-40DC-8DA9-9C0C5886ACD7}"/>
                  </a:ext>
                </a:extLst>
              </p:cNvPr>
              <p:cNvSpPr txBox="1"/>
              <p:nvPr/>
            </p:nvSpPr>
            <p:spPr>
              <a:xfrm>
                <a:off x="9012330" y="5477609"/>
                <a:ext cx="2895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E9DDE3C-7CD8-40DC-8DA9-9C0C5886A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330" y="5477609"/>
                <a:ext cx="289587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4BA6ECA-CE32-41A0-B553-56685F46AEA4}"/>
                  </a:ext>
                </a:extLst>
              </p:cNvPr>
              <p:cNvSpPr txBox="1"/>
              <p:nvPr/>
            </p:nvSpPr>
            <p:spPr>
              <a:xfrm>
                <a:off x="8141738" y="6141005"/>
                <a:ext cx="7830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4BA6ECA-CE32-41A0-B553-56685F46A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738" y="6141005"/>
                <a:ext cx="78305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F17ABFD-43B8-4B6D-B66D-68A9A5142803}"/>
                  </a:ext>
                </a:extLst>
              </p:cNvPr>
              <p:cNvSpPr txBox="1"/>
              <p:nvPr/>
            </p:nvSpPr>
            <p:spPr>
              <a:xfrm>
                <a:off x="8828696" y="6149227"/>
                <a:ext cx="826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F17ABFD-43B8-4B6D-B66D-68A9A5142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696" y="6149227"/>
                <a:ext cx="82659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4A53FFB3-7679-42CD-9EBB-6F53A35AACCD}"/>
                  </a:ext>
                </a:extLst>
              </p:cNvPr>
              <p:cNvSpPr/>
              <p:nvPr/>
            </p:nvSpPr>
            <p:spPr>
              <a:xfrm>
                <a:off x="10284213" y="5293213"/>
                <a:ext cx="368792" cy="33833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4A53FFB3-7679-42CD-9EBB-6F53A35AAC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4213" y="5293213"/>
                <a:ext cx="368792" cy="338332"/>
              </a:xfrm>
              <a:prstGeom prst="ellipse">
                <a:avLst/>
              </a:prstGeom>
              <a:blipFill>
                <a:blip r:embed="rId17"/>
                <a:stretch>
                  <a:fillRect l="-1587"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C8B5D13-1678-4CA5-8532-AB2E73EB8E3E}"/>
              </a:ext>
            </a:extLst>
          </p:cNvPr>
          <p:cNvCxnSpPr>
            <a:cxnSpLocks/>
            <a:stCxn id="81" idx="3"/>
            <a:endCxn id="86" idx="0"/>
          </p:cNvCxnSpPr>
          <p:nvPr/>
        </p:nvCxnSpPr>
        <p:spPr>
          <a:xfrm flipH="1">
            <a:off x="10118010" y="5581997"/>
            <a:ext cx="220211" cy="557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A059224-12BA-4B89-AA83-353DA40C832A}"/>
              </a:ext>
            </a:extLst>
          </p:cNvPr>
          <p:cNvCxnSpPr>
            <a:cxnSpLocks/>
            <a:stCxn id="81" idx="5"/>
            <a:endCxn id="87" idx="0"/>
          </p:cNvCxnSpPr>
          <p:nvPr/>
        </p:nvCxnSpPr>
        <p:spPr>
          <a:xfrm>
            <a:off x="10598997" y="5581997"/>
            <a:ext cx="227743" cy="5661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A1D3651-31C8-4237-B752-1C0E7469E808}"/>
                  </a:ext>
                </a:extLst>
              </p:cNvPr>
              <p:cNvSpPr txBox="1"/>
              <p:nvPr/>
            </p:nvSpPr>
            <p:spPr>
              <a:xfrm>
                <a:off x="9914957" y="5497817"/>
                <a:ext cx="2677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A1D3651-31C8-4237-B752-1C0E7469E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4957" y="5497817"/>
                <a:ext cx="267753" cy="338554"/>
              </a:xfrm>
              <a:prstGeom prst="rect">
                <a:avLst/>
              </a:prstGeom>
              <a:blipFill>
                <a:blip r:embed="rId18"/>
                <a:stretch>
                  <a:fillRect r="-5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8F84E1E-5293-4CB8-AC2B-02E7768E39DD}"/>
                  </a:ext>
                </a:extLst>
              </p:cNvPr>
              <p:cNvSpPr txBox="1"/>
              <p:nvPr/>
            </p:nvSpPr>
            <p:spPr>
              <a:xfrm>
                <a:off x="10581921" y="5506825"/>
                <a:ext cx="2895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8F84E1E-5293-4CB8-AC2B-02E7768E3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1921" y="5506825"/>
                <a:ext cx="289587" cy="338554"/>
              </a:xfrm>
              <a:prstGeom prst="rect">
                <a:avLst/>
              </a:prstGeom>
              <a:blipFill>
                <a:blip r:embed="rId19"/>
                <a:stretch>
                  <a:fillRect r="-48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1640254-F031-4003-B7A9-4A39D1B119EC}"/>
                  </a:ext>
                </a:extLst>
              </p:cNvPr>
              <p:cNvSpPr txBox="1"/>
              <p:nvPr/>
            </p:nvSpPr>
            <p:spPr>
              <a:xfrm>
                <a:off x="9726485" y="6139909"/>
                <a:ext cx="7830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1640254-F031-4003-B7A9-4A39D1B11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6485" y="6139909"/>
                <a:ext cx="783050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63D013E-7F11-4939-B209-7AC9D0140F6D}"/>
                  </a:ext>
                </a:extLst>
              </p:cNvPr>
              <p:cNvSpPr txBox="1"/>
              <p:nvPr/>
            </p:nvSpPr>
            <p:spPr>
              <a:xfrm>
                <a:off x="10413443" y="6148131"/>
                <a:ext cx="826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63D013E-7F11-4939-B209-7AC9D0140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3443" y="6148131"/>
                <a:ext cx="82659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CBDC3C4-D285-46B4-A167-23E1DF71B333}"/>
              </a:ext>
            </a:extLst>
          </p:cNvPr>
          <p:cNvCxnSpPr>
            <a:cxnSpLocks/>
            <a:endCxn id="42" idx="7"/>
          </p:cNvCxnSpPr>
          <p:nvPr/>
        </p:nvCxnSpPr>
        <p:spPr>
          <a:xfrm flipH="1">
            <a:off x="9014250" y="4787867"/>
            <a:ext cx="688014" cy="5604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1B00DD6-EAFA-4715-B932-8BE6D05A5CDD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9677035" y="4784849"/>
            <a:ext cx="661186" cy="557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loud 96">
            <a:extLst>
              <a:ext uri="{FF2B5EF4-FFF2-40B4-BE49-F238E27FC236}">
                <a16:creationId xmlns:a16="http://schemas.microsoft.com/office/drawing/2014/main" id="{42FEE204-EA32-43A9-AD28-607C6D80907A}"/>
              </a:ext>
            </a:extLst>
          </p:cNvPr>
          <p:cNvSpPr/>
          <p:nvPr/>
        </p:nvSpPr>
        <p:spPr>
          <a:xfrm>
            <a:off x="5426618" y="905700"/>
            <a:ext cx="2222851" cy="1146789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Algorithmic</a:t>
            </a:r>
          </a:p>
        </p:txBody>
      </p:sp>
      <p:sp>
        <p:nvSpPr>
          <p:cNvPr id="98" name="Cloud 97">
            <a:extLst>
              <a:ext uri="{FF2B5EF4-FFF2-40B4-BE49-F238E27FC236}">
                <a16:creationId xmlns:a16="http://schemas.microsoft.com/office/drawing/2014/main" id="{842C04D2-C02A-496C-8BB2-4876E8AF6129}"/>
              </a:ext>
            </a:extLst>
          </p:cNvPr>
          <p:cNvSpPr/>
          <p:nvPr/>
        </p:nvSpPr>
        <p:spPr>
          <a:xfrm>
            <a:off x="5887693" y="4576527"/>
            <a:ext cx="2222851" cy="1146789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Information theoretic</a:t>
            </a:r>
          </a:p>
        </p:txBody>
      </p:sp>
    </p:spTree>
    <p:extLst>
      <p:ext uri="{BB962C8B-B14F-4D97-AF65-F5344CB8AC3E}">
        <p14:creationId xmlns:p14="http://schemas.microsoft.com/office/powerpoint/2010/main" val="327214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20" grpId="0"/>
      <p:bldP spid="32" grpId="0"/>
      <p:bldP spid="33" grpId="0"/>
      <p:bldP spid="35" grpId="0"/>
      <p:bldP spid="42" grpId="0" animBg="1"/>
      <p:bldP spid="44" grpId="0"/>
      <p:bldP spid="49" grpId="0"/>
      <p:bldP spid="50" grpId="0"/>
      <p:bldP spid="51" grpId="0"/>
      <p:bldP spid="52" grpId="0"/>
      <p:bldP spid="81" grpId="0" animBg="1"/>
      <p:bldP spid="84" grpId="0"/>
      <p:bldP spid="85" grpId="0"/>
      <p:bldP spid="86" grpId="0"/>
      <p:bldP spid="87" grpId="0"/>
      <p:bldP spid="97" grpId="0" animBg="1"/>
      <p:bldP spid="9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A873F-0EBD-458C-B0A7-91A48FC3E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Bounding Chains </a:t>
            </a:r>
            <a:r>
              <a:rPr lang="en-US" sz="2400" dirty="0"/>
              <a:t>[Hub’98, HN’99]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FCB692-4CA6-4BA5-B6BC-5DA40E2C8670}"/>
                  </a:ext>
                </a:extLst>
              </p:cNvPr>
              <p:cNvSpPr txBox="1"/>
              <p:nvPr/>
            </p:nvSpPr>
            <p:spPr>
              <a:xfrm>
                <a:off x="996278" y="1626619"/>
                <a:ext cx="5531867" cy="147732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Coupling from the Past</a:t>
                </a:r>
                <a:r>
                  <a:rPr lang="en-US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Design a coupling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Sample randomness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Find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∘⋯∘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FCB692-4CA6-4BA5-B6BC-5DA40E2C8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78" y="1626619"/>
                <a:ext cx="5531867" cy="1477328"/>
              </a:xfrm>
              <a:prstGeom prst="rect">
                <a:avLst/>
              </a:prstGeom>
              <a:blipFill>
                <a:blip r:embed="rId2"/>
                <a:stretch>
                  <a:fillRect l="-879" t="-2049" b="-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B3B85887-0292-4C31-BBDE-E0F36CFA74D7}"/>
                  </a:ext>
                </a:extLst>
              </p:cNvPr>
              <p:cNvSpPr/>
              <p:nvPr/>
            </p:nvSpPr>
            <p:spPr>
              <a:xfrm>
                <a:off x="510564" y="3354361"/>
                <a:ext cx="6157989" cy="320418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A Coupling given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400" dirty="0"/>
                  <a:t> and Randomness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400" dirty="0"/>
              </a:p>
              <a:p>
                <a:r>
                  <a:rPr lang="en-US" dirty="0"/>
                  <a:t>Split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into independent parts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all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all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∈{0,1,⋆}</m:t>
                    </m:r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all</m:t>
                        </m:r>
                      </m:sub>
                    </m:sSub>
                  </m:oMath>
                </a14:m>
                <a:r>
                  <a:rPr lang="en-US" dirty="0"/>
                  <a:t> such that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all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0.9 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if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∈{0,1}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0.1        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if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=⋆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all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≠⋆</m:t>
                    </m:r>
                  </m:oMath>
                </a14:m>
                <a:r>
                  <a:rPr lang="en-US" dirty="0"/>
                  <a:t>, update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all</m:t>
                        </m:r>
                      </m:sub>
                    </m:sSub>
                  </m:oMath>
                </a14:m>
                <a:r>
                  <a:rPr lang="en-US" dirty="0"/>
                  <a:t> and return</a:t>
                </a:r>
              </a:p>
              <a:p>
                <a:r>
                  <a:rPr lang="en-US" dirty="0"/>
                  <a:t>Otherwise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 </a:t>
                </a:r>
                <a:r>
                  <a:rPr lang="en-US" dirty="0"/>
                  <a:t>such that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−0.9 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and update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B3B85887-0292-4C31-BBDE-E0F36CFA74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64" y="3354361"/>
                <a:ext cx="6157989" cy="3204189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Curved Right 5">
            <a:extLst>
              <a:ext uri="{FF2B5EF4-FFF2-40B4-BE49-F238E27FC236}">
                <a16:creationId xmlns:a16="http://schemas.microsoft.com/office/drawing/2014/main" id="{D7366C1D-F84C-4480-8D88-5611FD84D679}"/>
              </a:ext>
            </a:extLst>
          </p:cNvPr>
          <p:cNvSpPr/>
          <p:nvPr/>
        </p:nvSpPr>
        <p:spPr>
          <a:xfrm>
            <a:off x="379418" y="1971637"/>
            <a:ext cx="580973" cy="1477328"/>
          </a:xfrm>
          <a:prstGeom prst="curvedRightArrow">
            <a:avLst>
              <a:gd name="adj1" fmla="val 25000"/>
              <a:gd name="adj2" fmla="val 50000"/>
              <a:gd name="adj3" fmla="val 432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EF727D-0F2E-4CC3-ACAA-B3AC0BCAC754}"/>
              </a:ext>
            </a:extLst>
          </p:cNvPr>
          <p:cNvSpPr/>
          <p:nvPr/>
        </p:nvSpPr>
        <p:spPr>
          <a:xfrm rot="20319345">
            <a:off x="6390696" y="2195963"/>
            <a:ext cx="1298347" cy="348583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Flowchart: Alternate Process 7">
                <a:extLst>
                  <a:ext uri="{FF2B5EF4-FFF2-40B4-BE49-F238E27FC236}">
                    <a16:creationId xmlns:a16="http://schemas.microsoft.com/office/drawing/2014/main" id="{6D8950E0-8C18-4AB6-88AB-496307F18F6E}"/>
                  </a:ext>
                </a:extLst>
              </p:cNvPr>
              <p:cNvSpPr/>
              <p:nvPr/>
            </p:nvSpPr>
            <p:spPr>
              <a:xfrm>
                <a:off x="7654909" y="1440274"/>
                <a:ext cx="2817750" cy="1132310"/>
              </a:xfrm>
              <a:prstGeom prst="flowChartAlternateProcess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How to efficiently check if 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∘⋯∘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algn="ctr"/>
                <a:r>
                  <a:rPr lang="en-US" dirty="0"/>
                  <a:t>is a constant function?</a:t>
                </a:r>
              </a:p>
            </p:txBody>
          </p:sp>
        </mc:Choice>
        <mc:Fallback>
          <p:sp>
            <p:nvSpPr>
              <p:cNvPr id="8" name="Flowchart: Alternate Process 7">
                <a:extLst>
                  <a:ext uri="{FF2B5EF4-FFF2-40B4-BE49-F238E27FC236}">
                    <a16:creationId xmlns:a16="http://schemas.microsoft.com/office/drawing/2014/main" id="{6D8950E0-8C18-4AB6-88AB-496307F18F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909" y="1440274"/>
                <a:ext cx="2817750" cy="1132310"/>
              </a:xfrm>
              <a:prstGeom prst="flowChartAlternateProcess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9CBEE03-B3C5-4777-ACA6-6AE72E29C9D4}"/>
                  </a:ext>
                </a:extLst>
              </p:cNvPr>
              <p:cNvSpPr/>
              <p:nvPr/>
            </p:nvSpPr>
            <p:spPr>
              <a:xfrm>
                <a:off x="7249525" y="3147593"/>
                <a:ext cx="4041547" cy="2616665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⋆</m:t>
                    </m:r>
                  </m:oMath>
                </a14:m>
                <a:r>
                  <a:rPr lang="en-US" dirty="0"/>
                  <a:t> to represent uncertainty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⋆⋆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1={0</m:t>
                      </m:r>
                      <m:r>
                        <a:rPr lang="en-US" b="0" i="1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1,0</m:t>
                      </m:r>
                      <m:r>
                        <a:rPr lang="en-US" b="0" i="1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1,0</m:t>
                      </m:r>
                      <m:r>
                        <a:rPr lang="en-US" b="0" i="1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1,0</m:t>
                      </m:r>
                      <m:r>
                        <a:rPr lang="en-US" b="0" i="1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1}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∘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∘⋯∘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equals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∘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∘⋯∘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dirty="0"/>
                  <a:t> when assignment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⋆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9CBEE03-B3C5-4777-ACA6-6AE72E29C9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525" y="3147593"/>
                <a:ext cx="4041547" cy="2616665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224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1AD6E-A8D3-4CDF-A0A5-D6BA537E1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One-step Update</a:t>
            </a:r>
            <a:r>
              <a:rPr lang="en-US" sz="2000" dirty="0"/>
              <a:t>, Revisited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AAB98B-1CF2-4769-8F5E-76460444B9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4907"/>
                <a:ext cx="10821663" cy="2684828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0,1,⋆</m:t>
                            </m:r>
                          </m:e>
                        </m:d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sz="2600" b="0" dirty="0"/>
                  <a:t> where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⋆</m:t>
                    </m:r>
                  </m:oMath>
                </a14:m>
                <a:r>
                  <a:rPr lang="en-US" sz="2600" b="0" dirty="0"/>
                  <a:t> represents uncertainty</a:t>
                </a:r>
              </a:p>
              <a:p>
                <a:r>
                  <a:rPr lang="en-US" sz="2600" b="0" dirty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⋅∣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∖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sz="2600" dirty="0"/>
                  <a:t> has all possible marginal distributions of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600" dirty="0"/>
                  <a:t> given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2600" dirty="0"/>
              </a:p>
              <a:p>
                <a:endParaRPr lang="en-US" dirty="0"/>
              </a:p>
              <a:p>
                <a:r>
                  <a:rPr lang="en-US" dirty="0"/>
                  <a:t>Two cases:</a:t>
                </a:r>
              </a:p>
              <a:p>
                <a:pPr lvl="1"/>
                <a:r>
                  <a:rPr lang="en-US" dirty="0"/>
                  <a:t>Unique marginal even though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has uncertainty</a:t>
                </a:r>
              </a:p>
              <a:p>
                <a:pPr lvl="1"/>
                <a:r>
                  <a:rPr lang="en-US" dirty="0"/>
                  <a:t>Multiple possible marginals 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has uncertainty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AAB98B-1CF2-4769-8F5E-76460444B9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4907"/>
                <a:ext cx="10821663" cy="2684828"/>
              </a:xfrm>
              <a:blipFill>
                <a:blip r:embed="rId3"/>
                <a:stretch>
                  <a:fillRect l="-1014" t="-4545" b="-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CC50438-C720-4A62-8E3E-0E4929DC96B5}"/>
                  </a:ext>
                </a:extLst>
              </p:cNvPr>
              <p:cNvSpPr txBox="1"/>
              <p:nvPr/>
            </p:nvSpPr>
            <p:spPr>
              <a:xfrm>
                <a:off x="5965189" y="144960"/>
                <a:ext cx="5849396" cy="154978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Find sub-CSP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/>
                  <a:t> containing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given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∖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endParaRPr lang="en-US" sz="2000" dirty="0"/>
              </a:p>
              <a:p>
                <a:pPr lvl="1"/>
                <a:r>
                  <a:rPr lang="en-US" dirty="0"/>
                  <a:t>Assume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depends on variables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r>
                  <a:rPr lang="en-US" sz="2000" dirty="0"/>
                  <a:t>Sample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∼</m:t>
                    </m:r>
                    <m:nary>
                      <m:naryPr>
                        <m:chr m:val="∏"/>
                        <m:limLoc m:val="subSup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/>
                  <a:t> given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∖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∖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endParaRPr lang="en-US" sz="2000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is not a solution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, then resample</a:t>
                </a:r>
              </a:p>
              <a:p>
                <a:pPr lvl="1"/>
                <a:r>
                  <a:rPr lang="en-US" dirty="0"/>
                  <a:t>Otherwise accept and 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CC50438-C720-4A62-8E3E-0E4929DC9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189" y="144960"/>
                <a:ext cx="5849396" cy="1549783"/>
              </a:xfrm>
              <a:prstGeom prst="rect">
                <a:avLst/>
              </a:prstGeom>
              <a:blipFill>
                <a:blip r:embed="rId4"/>
                <a:stretch>
                  <a:fillRect l="-1041" t="-1953" b="-10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D4B644B4-1220-40E1-9AB6-2AFFDB503E4B}"/>
              </a:ext>
            </a:extLst>
          </p:cNvPr>
          <p:cNvGrpSpPr/>
          <p:nvPr/>
        </p:nvGrpSpPr>
        <p:grpSpPr>
          <a:xfrm>
            <a:off x="5116419" y="2484288"/>
            <a:ext cx="1074725" cy="1071009"/>
            <a:chOff x="5263966" y="2504274"/>
            <a:chExt cx="1074725" cy="107100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1AB8D21-CD82-4C92-B60E-2111FB6E81FA}"/>
                </a:ext>
              </a:extLst>
            </p:cNvPr>
            <p:cNvGrpSpPr/>
            <p:nvPr/>
          </p:nvGrpSpPr>
          <p:grpSpPr>
            <a:xfrm rot="943171">
              <a:off x="5436644" y="2595506"/>
              <a:ext cx="902047" cy="503076"/>
              <a:chOff x="9074799" y="1843207"/>
              <a:chExt cx="1940502" cy="927155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EEEE7CFF-D9B2-4E6C-B72B-EB7CB13C43B8}"/>
                  </a:ext>
                </a:extLst>
              </p:cNvPr>
              <p:cNvSpPr/>
              <p:nvPr/>
            </p:nvSpPr>
            <p:spPr>
              <a:xfrm>
                <a:off x="9074799" y="2067770"/>
                <a:ext cx="968446" cy="702592"/>
              </a:xfrm>
              <a:custGeom>
                <a:avLst/>
                <a:gdLst>
                  <a:gd name="connsiteX0" fmla="*/ 968446 w 968446"/>
                  <a:gd name="connsiteY0" fmla="*/ 0 h 702592"/>
                  <a:gd name="connsiteX1" fmla="*/ 968445 w 968446"/>
                  <a:gd name="connsiteY1" fmla="*/ 479495 h 702592"/>
                  <a:gd name="connsiteX2" fmla="*/ 861639 w 968446"/>
                  <a:gd name="connsiteY2" fmla="*/ 522822 h 702592"/>
                  <a:gd name="connsiteX3" fmla="*/ 4053 w 968446"/>
                  <a:gd name="connsiteY3" fmla="*/ 655133 h 702592"/>
                  <a:gd name="connsiteX4" fmla="*/ 882354 w 968446"/>
                  <a:gd name="connsiteY4" fmla="*/ 34924 h 702592"/>
                  <a:gd name="connsiteX5" fmla="*/ 968446 w 968446"/>
                  <a:gd name="connsiteY5" fmla="*/ 0 h 702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68446" h="702592">
                    <a:moveTo>
                      <a:pt x="968446" y="0"/>
                    </a:moveTo>
                    <a:lnTo>
                      <a:pt x="968445" y="479495"/>
                    </a:lnTo>
                    <a:lnTo>
                      <a:pt x="861639" y="522822"/>
                    </a:lnTo>
                    <a:cubicBezTo>
                      <a:pt x="413163" y="693409"/>
                      <a:pt x="46529" y="753760"/>
                      <a:pt x="4053" y="655133"/>
                    </a:cubicBezTo>
                    <a:cubicBezTo>
                      <a:pt x="-44491" y="542417"/>
                      <a:pt x="348737" y="264739"/>
                      <a:pt x="882354" y="34924"/>
                    </a:cubicBezTo>
                    <a:lnTo>
                      <a:pt x="968446" y="0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0A3A4404-E6E0-4072-BADA-EDCAC1DEC035}"/>
                  </a:ext>
                </a:extLst>
              </p:cNvPr>
              <p:cNvSpPr/>
              <p:nvPr/>
            </p:nvSpPr>
            <p:spPr>
              <a:xfrm>
                <a:off x="10043244" y="1843207"/>
                <a:ext cx="972057" cy="704058"/>
              </a:xfrm>
              <a:custGeom>
                <a:avLst/>
                <a:gdLst>
                  <a:gd name="connsiteX0" fmla="*/ 809493 w 972057"/>
                  <a:gd name="connsiteY0" fmla="*/ 401 h 704058"/>
                  <a:gd name="connsiteX1" fmla="*/ 968005 w 972057"/>
                  <a:gd name="connsiteY1" fmla="*/ 47460 h 704058"/>
                  <a:gd name="connsiteX2" fmla="*/ 89703 w 972057"/>
                  <a:gd name="connsiteY2" fmla="*/ 667669 h 704058"/>
                  <a:gd name="connsiteX3" fmla="*/ 0 w 972057"/>
                  <a:gd name="connsiteY3" fmla="*/ 704058 h 704058"/>
                  <a:gd name="connsiteX4" fmla="*/ 1 w 972057"/>
                  <a:gd name="connsiteY4" fmla="*/ 224563 h 704058"/>
                  <a:gd name="connsiteX5" fmla="*/ 110418 w 972057"/>
                  <a:gd name="connsiteY5" fmla="*/ 179771 h 704058"/>
                  <a:gd name="connsiteX6" fmla="*/ 809493 w 972057"/>
                  <a:gd name="connsiteY6" fmla="*/ 401 h 704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2057" h="704058">
                    <a:moveTo>
                      <a:pt x="809493" y="401"/>
                    </a:moveTo>
                    <a:cubicBezTo>
                      <a:pt x="896318" y="-2710"/>
                      <a:pt x="952835" y="12236"/>
                      <a:pt x="968005" y="47460"/>
                    </a:cubicBezTo>
                    <a:cubicBezTo>
                      <a:pt x="1016549" y="160176"/>
                      <a:pt x="623320" y="437853"/>
                      <a:pt x="89703" y="667669"/>
                    </a:cubicBezTo>
                    <a:lnTo>
                      <a:pt x="0" y="704058"/>
                    </a:lnTo>
                    <a:lnTo>
                      <a:pt x="1" y="224563"/>
                    </a:lnTo>
                    <a:lnTo>
                      <a:pt x="110418" y="179771"/>
                    </a:lnTo>
                    <a:cubicBezTo>
                      <a:pt x="398724" y="70108"/>
                      <a:pt x="653208" y="6002"/>
                      <a:pt x="809493" y="401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4E2127D-0137-4999-A5D7-AB8A1B6457EF}"/>
                </a:ext>
              </a:extLst>
            </p:cNvPr>
            <p:cNvGrpSpPr/>
            <p:nvPr/>
          </p:nvGrpSpPr>
          <p:grpSpPr>
            <a:xfrm rot="3778581">
              <a:off x="5293576" y="2895901"/>
              <a:ext cx="695941" cy="314044"/>
              <a:chOff x="9074799" y="1843207"/>
              <a:chExt cx="1940502" cy="927155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E4AAC60E-56FB-42E6-822D-EBA3299D1CB8}"/>
                  </a:ext>
                </a:extLst>
              </p:cNvPr>
              <p:cNvSpPr/>
              <p:nvPr/>
            </p:nvSpPr>
            <p:spPr>
              <a:xfrm>
                <a:off x="9074799" y="2067770"/>
                <a:ext cx="968446" cy="702592"/>
              </a:xfrm>
              <a:custGeom>
                <a:avLst/>
                <a:gdLst>
                  <a:gd name="connsiteX0" fmla="*/ 968446 w 968446"/>
                  <a:gd name="connsiteY0" fmla="*/ 0 h 702592"/>
                  <a:gd name="connsiteX1" fmla="*/ 968445 w 968446"/>
                  <a:gd name="connsiteY1" fmla="*/ 479495 h 702592"/>
                  <a:gd name="connsiteX2" fmla="*/ 861639 w 968446"/>
                  <a:gd name="connsiteY2" fmla="*/ 522822 h 702592"/>
                  <a:gd name="connsiteX3" fmla="*/ 4053 w 968446"/>
                  <a:gd name="connsiteY3" fmla="*/ 655133 h 702592"/>
                  <a:gd name="connsiteX4" fmla="*/ 882354 w 968446"/>
                  <a:gd name="connsiteY4" fmla="*/ 34924 h 702592"/>
                  <a:gd name="connsiteX5" fmla="*/ 968446 w 968446"/>
                  <a:gd name="connsiteY5" fmla="*/ 0 h 702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68446" h="702592">
                    <a:moveTo>
                      <a:pt x="968446" y="0"/>
                    </a:moveTo>
                    <a:lnTo>
                      <a:pt x="968445" y="479495"/>
                    </a:lnTo>
                    <a:lnTo>
                      <a:pt x="861639" y="522822"/>
                    </a:lnTo>
                    <a:cubicBezTo>
                      <a:pt x="413163" y="693409"/>
                      <a:pt x="46529" y="753760"/>
                      <a:pt x="4053" y="655133"/>
                    </a:cubicBezTo>
                    <a:cubicBezTo>
                      <a:pt x="-44491" y="542417"/>
                      <a:pt x="348737" y="264739"/>
                      <a:pt x="882354" y="34924"/>
                    </a:cubicBezTo>
                    <a:lnTo>
                      <a:pt x="968446" y="0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1312BE3A-371A-4C67-95AF-ED306FD667A7}"/>
                  </a:ext>
                </a:extLst>
              </p:cNvPr>
              <p:cNvSpPr/>
              <p:nvPr/>
            </p:nvSpPr>
            <p:spPr>
              <a:xfrm>
                <a:off x="10043244" y="1843207"/>
                <a:ext cx="972057" cy="704058"/>
              </a:xfrm>
              <a:custGeom>
                <a:avLst/>
                <a:gdLst>
                  <a:gd name="connsiteX0" fmla="*/ 809493 w 972057"/>
                  <a:gd name="connsiteY0" fmla="*/ 401 h 704058"/>
                  <a:gd name="connsiteX1" fmla="*/ 968005 w 972057"/>
                  <a:gd name="connsiteY1" fmla="*/ 47460 h 704058"/>
                  <a:gd name="connsiteX2" fmla="*/ 89703 w 972057"/>
                  <a:gd name="connsiteY2" fmla="*/ 667669 h 704058"/>
                  <a:gd name="connsiteX3" fmla="*/ 0 w 972057"/>
                  <a:gd name="connsiteY3" fmla="*/ 704058 h 704058"/>
                  <a:gd name="connsiteX4" fmla="*/ 1 w 972057"/>
                  <a:gd name="connsiteY4" fmla="*/ 224563 h 704058"/>
                  <a:gd name="connsiteX5" fmla="*/ 110418 w 972057"/>
                  <a:gd name="connsiteY5" fmla="*/ 179771 h 704058"/>
                  <a:gd name="connsiteX6" fmla="*/ 809493 w 972057"/>
                  <a:gd name="connsiteY6" fmla="*/ 401 h 704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2057" h="704058">
                    <a:moveTo>
                      <a:pt x="809493" y="401"/>
                    </a:moveTo>
                    <a:cubicBezTo>
                      <a:pt x="896318" y="-2710"/>
                      <a:pt x="952835" y="12236"/>
                      <a:pt x="968005" y="47460"/>
                    </a:cubicBezTo>
                    <a:cubicBezTo>
                      <a:pt x="1016549" y="160176"/>
                      <a:pt x="623320" y="437853"/>
                      <a:pt x="89703" y="667669"/>
                    </a:cubicBezTo>
                    <a:lnTo>
                      <a:pt x="0" y="704058"/>
                    </a:lnTo>
                    <a:lnTo>
                      <a:pt x="1" y="224563"/>
                    </a:lnTo>
                    <a:lnTo>
                      <a:pt x="110418" y="179771"/>
                    </a:lnTo>
                    <a:cubicBezTo>
                      <a:pt x="398724" y="70108"/>
                      <a:pt x="653208" y="6002"/>
                      <a:pt x="809493" y="401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7F82CE08-1490-4655-ACFD-27B2AFC80779}"/>
                    </a:ext>
                  </a:extLst>
                </p:cNvPr>
                <p:cNvSpPr/>
                <p:nvPr/>
              </p:nvSpPr>
              <p:spPr>
                <a:xfrm>
                  <a:off x="5702847" y="2826656"/>
                  <a:ext cx="152260" cy="13421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7F82CE08-1490-4655-ACFD-27B2AFC807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2847" y="2826656"/>
                  <a:ext cx="152260" cy="134214"/>
                </a:xfrm>
                <a:prstGeom prst="ellipse">
                  <a:avLst/>
                </a:prstGeom>
                <a:blipFill>
                  <a:blip r:embed="rId5"/>
                  <a:stretch>
                    <a:fillRect l="-16000" b="-1818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1A7E229-1B7B-4FAB-9247-7CEAE7BB84A7}"/>
                </a:ext>
              </a:extLst>
            </p:cNvPr>
            <p:cNvSpPr/>
            <p:nvPr/>
          </p:nvSpPr>
          <p:spPr>
            <a:xfrm>
              <a:off x="5263966" y="2504274"/>
              <a:ext cx="1059378" cy="1071009"/>
            </a:xfrm>
            <a:prstGeom prst="ellipse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C38190C-90B7-4031-B8EA-8E0C349E1DFF}"/>
                </a:ext>
              </a:extLst>
            </p:cNvPr>
            <p:cNvGrpSpPr/>
            <p:nvPr/>
          </p:nvGrpSpPr>
          <p:grpSpPr>
            <a:xfrm rot="7702768">
              <a:off x="5609708" y="2878390"/>
              <a:ext cx="741104" cy="285016"/>
              <a:chOff x="9074799" y="1843207"/>
              <a:chExt cx="1940502" cy="927155"/>
            </a:xfrm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7E09B9BA-7EC8-4738-8248-7AC8CB6FA47B}"/>
                  </a:ext>
                </a:extLst>
              </p:cNvPr>
              <p:cNvSpPr/>
              <p:nvPr/>
            </p:nvSpPr>
            <p:spPr>
              <a:xfrm>
                <a:off x="9074799" y="2067770"/>
                <a:ext cx="968446" cy="702592"/>
              </a:xfrm>
              <a:custGeom>
                <a:avLst/>
                <a:gdLst>
                  <a:gd name="connsiteX0" fmla="*/ 968446 w 968446"/>
                  <a:gd name="connsiteY0" fmla="*/ 0 h 702592"/>
                  <a:gd name="connsiteX1" fmla="*/ 968445 w 968446"/>
                  <a:gd name="connsiteY1" fmla="*/ 479495 h 702592"/>
                  <a:gd name="connsiteX2" fmla="*/ 861639 w 968446"/>
                  <a:gd name="connsiteY2" fmla="*/ 522822 h 702592"/>
                  <a:gd name="connsiteX3" fmla="*/ 4053 w 968446"/>
                  <a:gd name="connsiteY3" fmla="*/ 655133 h 702592"/>
                  <a:gd name="connsiteX4" fmla="*/ 882354 w 968446"/>
                  <a:gd name="connsiteY4" fmla="*/ 34924 h 702592"/>
                  <a:gd name="connsiteX5" fmla="*/ 968446 w 968446"/>
                  <a:gd name="connsiteY5" fmla="*/ 0 h 702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68446" h="702592">
                    <a:moveTo>
                      <a:pt x="968446" y="0"/>
                    </a:moveTo>
                    <a:lnTo>
                      <a:pt x="968445" y="479495"/>
                    </a:lnTo>
                    <a:lnTo>
                      <a:pt x="861639" y="522822"/>
                    </a:lnTo>
                    <a:cubicBezTo>
                      <a:pt x="413163" y="693409"/>
                      <a:pt x="46529" y="753760"/>
                      <a:pt x="4053" y="655133"/>
                    </a:cubicBezTo>
                    <a:cubicBezTo>
                      <a:pt x="-44491" y="542417"/>
                      <a:pt x="348737" y="264739"/>
                      <a:pt x="882354" y="34924"/>
                    </a:cubicBezTo>
                    <a:lnTo>
                      <a:pt x="968446" y="0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185F388E-65D4-439C-A4D0-63ADF59BD137}"/>
                  </a:ext>
                </a:extLst>
              </p:cNvPr>
              <p:cNvSpPr/>
              <p:nvPr/>
            </p:nvSpPr>
            <p:spPr>
              <a:xfrm>
                <a:off x="10043244" y="1843207"/>
                <a:ext cx="972057" cy="704058"/>
              </a:xfrm>
              <a:custGeom>
                <a:avLst/>
                <a:gdLst>
                  <a:gd name="connsiteX0" fmla="*/ 809493 w 972057"/>
                  <a:gd name="connsiteY0" fmla="*/ 401 h 704058"/>
                  <a:gd name="connsiteX1" fmla="*/ 968005 w 972057"/>
                  <a:gd name="connsiteY1" fmla="*/ 47460 h 704058"/>
                  <a:gd name="connsiteX2" fmla="*/ 89703 w 972057"/>
                  <a:gd name="connsiteY2" fmla="*/ 667669 h 704058"/>
                  <a:gd name="connsiteX3" fmla="*/ 0 w 972057"/>
                  <a:gd name="connsiteY3" fmla="*/ 704058 h 704058"/>
                  <a:gd name="connsiteX4" fmla="*/ 1 w 972057"/>
                  <a:gd name="connsiteY4" fmla="*/ 224563 h 704058"/>
                  <a:gd name="connsiteX5" fmla="*/ 110418 w 972057"/>
                  <a:gd name="connsiteY5" fmla="*/ 179771 h 704058"/>
                  <a:gd name="connsiteX6" fmla="*/ 809493 w 972057"/>
                  <a:gd name="connsiteY6" fmla="*/ 401 h 704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2057" h="704058">
                    <a:moveTo>
                      <a:pt x="809493" y="401"/>
                    </a:moveTo>
                    <a:cubicBezTo>
                      <a:pt x="896318" y="-2710"/>
                      <a:pt x="952835" y="12236"/>
                      <a:pt x="968005" y="47460"/>
                    </a:cubicBezTo>
                    <a:cubicBezTo>
                      <a:pt x="1016549" y="160176"/>
                      <a:pt x="623320" y="437853"/>
                      <a:pt x="89703" y="667669"/>
                    </a:cubicBezTo>
                    <a:lnTo>
                      <a:pt x="0" y="704058"/>
                    </a:lnTo>
                    <a:lnTo>
                      <a:pt x="1" y="224563"/>
                    </a:lnTo>
                    <a:lnTo>
                      <a:pt x="110418" y="179771"/>
                    </a:lnTo>
                    <a:cubicBezTo>
                      <a:pt x="398724" y="70108"/>
                      <a:pt x="653208" y="6002"/>
                      <a:pt x="809493" y="401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3A3223D-3E24-4B15-8F46-B530452CCADC}"/>
                    </a:ext>
                  </a:extLst>
                </p:cNvPr>
                <p:cNvSpPr txBox="1"/>
                <p:nvPr/>
              </p:nvSpPr>
              <p:spPr>
                <a:xfrm>
                  <a:off x="5263966" y="3039779"/>
                  <a:ext cx="384929" cy="21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2000" b="0" dirty="0"/>
                </a:p>
              </p:txBody>
            </p:sp>
          </mc:Choice>
          <mc:Fallback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3A3223D-3E24-4B15-8F46-B530452CCA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3966" y="3039779"/>
                  <a:ext cx="384929" cy="217100"/>
                </a:xfrm>
                <a:prstGeom prst="rect">
                  <a:avLst/>
                </a:prstGeom>
                <a:blipFill>
                  <a:blip r:embed="rId6"/>
                  <a:stretch>
                    <a:fillRect l="-1587" r="-20635" b="-7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Arrow: Left 3">
            <a:extLst>
              <a:ext uri="{FF2B5EF4-FFF2-40B4-BE49-F238E27FC236}">
                <a16:creationId xmlns:a16="http://schemas.microsoft.com/office/drawing/2014/main" id="{42213C31-00C7-422A-BAAC-B24983106229}"/>
              </a:ext>
            </a:extLst>
          </p:cNvPr>
          <p:cNvSpPr/>
          <p:nvPr/>
        </p:nvSpPr>
        <p:spPr>
          <a:xfrm rot="8074231">
            <a:off x="1939630" y="4267794"/>
            <a:ext cx="736720" cy="42790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D2B668DD-B089-47D2-9F63-36E44C2625A8}"/>
                  </a:ext>
                </a:extLst>
              </p:cNvPr>
              <p:cNvSpPr/>
              <p:nvPr/>
            </p:nvSpPr>
            <p:spPr>
              <a:xfrm>
                <a:off x="2488152" y="4988751"/>
                <a:ext cx="3908438" cy="1084065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⋆</m:t>
                    </m:r>
                  </m:oMath>
                </a14:m>
                <a:endParaRPr 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may change based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=0/1</m:t>
                    </m:r>
                  </m:oMath>
                </a14:m>
                <a:endParaRPr 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multiple possible marginals</a:t>
                </a:r>
              </a:p>
            </p:txBody>
          </p:sp>
        </mc:Choice>
        <mc:Fallback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D2B668DD-B089-47D2-9F63-36E44C2625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152" y="4988751"/>
                <a:ext cx="3908438" cy="1084065"/>
              </a:xfrm>
              <a:prstGeom prst="roundRect">
                <a:avLst/>
              </a:prstGeom>
              <a:blipFill>
                <a:blip r:embed="rId7"/>
                <a:stretch>
                  <a:fillRect b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Arrow: Left 69">
            <a:extLst>
              <a:ext uri="{FF2B5EF4-FFF2-40B4-BE49-F238E27FC236}">
                <a16:creationId xmlns:a16="http://schemas.microsoft.com/office/drawing/2014/main" id="{5331DAF4-5AA5-4210-B82A-3E2AC08115CD}"/>
              </a:ext>
            </a:extLst>
          </p:cNvPr>
          <p:cNvSpPr/>
          <p:nvPr/>
        </p:nvSpPr>
        <p:spPr>
          <a:xfrm rot="21199551">
            <a:off x="2561824" y="3260593"/>
            <a:ext cx="2639477" cy="2785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BD96E79-299C-4C2D-B797-199573903C2A}"/>
              </a:ext>
            </a:extLst>
          </p:cNvPr>
          <p:cNvGrpSpPr/>
          <p:nvPr/>
        </p:nvGrpSpPr>
        <p:grpSpPr>
          <a:xfrm>
            <a:off x="453546" y="4634145"/>
            <a:ext cx="1891392" cy="2148514"/>
            <a:chOff x="9295557" y="3544065"/>
            <a:chExt cx="2336080" cy="2780077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E101A1B9-6829-427B-BBD8-15530753B9E7}"/>
                </a:ext>
              </a:extLst>
            </p:cNvPr>
            <p:cNvGrpSpPr/>
            <p:nvPr/>
          </p:nvGrpSpPr>
          <p:grpSpPr>
            <a:xfrm rot="943171">
              <a:off x="9691135" y="3946158"/>
              <a:ext cx="1940502" cy="927155"/>
              <a:chOff x="9074799" y="1843207"/>
              <a:chExt cx="1940502" cy="927155"/>
            </a:xfrm>
          </p:grpSpPr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673346EC-8A13-4209-B45A-FEE8BC8CBBDF}"/>
                  </a:ext>
                </a:extLst>
              </p:cNvPr>
              <p:cNvSpPr/>
              <p:nvPr/>
            </p:nvSpPr>
            <p:spPr>
              <a:xfrm>
                <a:off x="9074799" y="2067770"/>
                <a:ext cx="968446" cy="702592"/>
              </a:xfrm>
              <a:custGeom>
                <a:avLst/>
                <a:gdLst>
                  <a:gd name="connsiteX0" fmla="*/ 968446 w 968446"/>
                  <a:gd name="connsiteY0" fmla="*/ 0 h 702592"/>
                  <a:gd name="connsiteX1" fmla="*/ 968445 w 968446"/>
                  <a:gd name="connsiteY1" fmla="*/ 479495 h 702592"/>
                  <a:gd name="connsiteX2" fmla="*/ 861639 w 968446"/>
                  <a:gd name="connsiteY2" fmla="*/ 522822 h 702592"/>
                  <a:gd name="connsiteX3" fmla="*/ 4053 w 968446"/>
                  <a:gd name="connsiteY3" fmla="*/ 655133 h 702592"/>
                  <a:gd name="connsiteX4" fmla="*/ 882354 w 968446"/>
                  <a:gd name="connsiteY4" fmla="*/ 34924 h 702592"/>
                  <a:gd name="connsiteX5" fmla="*/ 968446 w 968446"/>
                  <a:gd name="connsiteY5" fmla="*/ 0 h 702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68446" h="702592">
                    <a:moveTo>
                      <a:pt x="968446" y="0"/>
                    </a:moveTo>
                    <a:lnTo>
                      <a:pt x="968445" y="479495"/>
                    </a:lnTo>
                    <a:lnTo>
                      <a:pt x="861639" y="522822"/>
                    </a:lnTo>
                    <a:cubicBezTo>
                      <a:pt x="413163" y="693409"/>
                      <a:pt x="46529" y="753760"/>
                      <a:pt x="4053" y="655133"/>
                    </a:cubicBezTo>
                    <a:cubicBezTo>
                      <a:pt x="-44491" y="542417"/>
                      <a:pt x="348737" y="264739"/>
                      <a:pt x="882354" y="34924"/>
                    </a:cubicBezTo>
                    <a:lnTo>
                      <a:pt x="968446" y="0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AC231498-2D13-4D26-BC6F-92E53D5FD805}"/>
                  </a:ext>
                </a:extLst>
              </p:cNvPr>
              <p:cNvSpPr/>
              <p:nvPr/>
            </p:nvSpPr>
            <p:spPr>
              <a:xfrm>
                <a:off x="10043244" y="1843207"/>
                <a:ext cx="972057" cy="704058"/>
              </a:xfrm>
              <a:custGeom>
                <a:avLst/>
                <a:gdLst>
                  <a:gd name="connsiteX0" fmla="*/ 809493 w 972057"/>
                  <a:gd name="connsiteY0" fmla="*/ 401 h 704058"/>
                  <a:gd name="connsiteX1" fmla="*/ 968005 w 972057"/>
                  <a:gd name="connsiteY1" fmla="*/ 47460 h 704058"/>
                  <a:gd name="connsiteX2" fmla="*/ 89703 w 972057"/>
                  <a:gd name="connsiteY2" fmla="*/ 667669 h 704058"/>
                  <a:gd name="connsiteX3" fmla="*/ 0 w 972057"/>
                  <a:gd name="connsiteY3" fmla="*/ 704058 h 704058"/>
                  <a:gd name="connsiteX4" fmla="*/ 1 w 972057"/>
                  <a:gd name="connsiteY4" fmla="*/ 224563 h 704058"/>
                  <a:gd name="connsiteX5" fmla="*/ 110418 w 972057"/>
                  <a:gd name="connsiteY5" fmla="*/ 179771 h 704058"/>
                  <a:gd name="connsiteX6" fmla="*/ 809493 w 972057"/>
                  <a:gd name="connsiteY6" fmla="*/ 401 h 704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2057" h="704058">
                    <a:moveTo>
                      <a:pt x="809493" y="401"/>
                    </a:moveTo>
                    <a:cubicBezTo>
                      <a:pt x="896318" y="-2710"/>
                      <a:pt x="952835" y="12236"/>
                      <a:pt x="968005" y="47460"/>
                    </a:cubicBezTo>
                    <a:cubicBezTo>
                      <a:pt x="1016549" y="160176"/>
                      <a:pt x="623320" y="437853"/>
                      <a:pt x="89703" y="667669"/>
                    </a:cubicBezTo>
                    <a:lnTo>
                      <a:pt x="0" y="704058"/>
                    </a:lnTo>
                    <a:lnTo>
                      <a:pt x="1" y="224563"/>
                    </a:lnTo>
                    <a:lnTo>
                      <a:pt x="110418" y="179771"/>
                    </a:lnTo>
                    <a:cubicBezTo>
                      <a:pt x="398724" y="70108"/>
                      <a:pt x="653208" y="6002"/>
                      <a:pt x="809493" y="401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80C1AC2-A914-4259-8520-5DC54FBCA8BA}"/>
                </a:ext>
              </a:extLst>
            </p:cNvPr>
            <p:cNvGrpSpPr/>
            <p:nvPr/>
          </p:nvGrpSpPr>
          <p:grpSpPr>
            <a:xfrm rot="7205923">
              <a:off x="9109596" y="5032084"/>
              <a:ext cx="1940502" cy="643612"/>
              <a:chOff x="9074799" y="1843207"/>
              <a:chExt cx="1940502" cy="927155"/>
            </a:xfrm>
          </p:grpSpPr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FF7011B3-1437-4AD6-854A-A6E7349519C8}"/>
                  </a:ext>
                </a:extLst>
              </p:cNvPr>
              <p:cNvSpPr/>
              <p:nvPr/>
            </p:nvSpPr>
            <p:spPr>
              <a:xfrm>
                <a:off x="9074799" y="2067770"/>
                <a:ext cx="968446" cy="702592"/>
              </a:xfrm>
              <a:custGeom>
                <a:avLst/>
                <a:gdLst>
                  <a:gd name="connsiteX0" fmla="*/ 968446 w 968446"/>
                  <a:gd name="connsiteY0" fmla="*/ 0 h 702592"/>
                  <a:gd name="connsiteX1" fmla="*/ 968445 w 968446"/>
                  <a:gd name="connsiteY1" fmla="*/ 479495 h 702592"/>
                  <a:gd name="connsiteX2" fmla="*/ 861639 w 968446"/>
                  <a:gd name="connsiteY2" fmla="*/ 522822 h 702592"/>
                  <a:gd name="connsiteX3" fmla="*/ 4053 w 968446"/>
                  <a:gd name="connsiteY3" fmla="*/ 655133 h 702592"/>
                  <a:gd name="connsiteX4" fmla="*/ 882354 w 968446"/>
                  <a:gd name="connsiteY4" fmla="*/ 34924 h 702592"/>
                  <a:gd name="connsiteX5" fmla="*/ 968446 w 968446"/>
                  <a:gd name="connsiteY5" fmla="*/ 0 h 702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68446" h="702592">
                    <a:moveTo>
                      <a:pt x="968446" y="0"/>
                    </a:moveTo>
                    <a:lnTo>
                      <a:pt x="968445" y="479495"/>
                    </a:lnTo>
                    <a:lnTo>
                      <a:pt x="861639" y="522822"/>
                    </a:lnTo>
                    <a:cubicBezTo>
                      <a:pt x="413163" y="693409"/>
                      <a:pt x="46529" y="753760"/>
                      <a:pt x="4053" y="655133"/>
                    </a:cubicBezTo>
                    <a:cubicBezTo>
                      <a:pt x="-44491" y="542417"/>
                      <a:pt x="348737" y="264739"/>
                      <a:pt x="882354" y="34924"/>
                    </a:cubicBezTo>
                    <a:lnTo>
                      <a:pt x="968446" y="0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19913273-80DD-4AEF-AB13-375206C6D52D}"/>
                  </a:ext>
                </a:extLst>
              </p:cNvPr>
              <p:cNvSpPr/>
              <p:nvPr/>
            </p:nvSpPr>
            <p:spPr>
              <a:xfrm>
                <a:off x="10043244" y="1843207"/>
                <a:ext cx="972057" cy="704058"/>
              </a:xfrm>
              <a:custGeom>
                <a:avLst/>
                <a:gdLst>
                  <a:gd name="connsiteX0" fmla="*/ 809493 w 972057"/>
                  <a:gd name="connsiteY0" fmla="*/ 401 h 704058"/>
                  <a:gd name="connsiteX1" fmla="*/ 968005 w 972057"/>
                  <a:gd name="connsiteY1" fmla="*/ 47460 h 704058"/>
                  <a:gd name="connsiteX2" fmla="*/ 89703 w 972057"/>
                  <a:gd name="connsiteY2" fmla="*/ 667669 h 704058"/>
                  <a:gd name="connsiteX3" fmla="*/ 0 w 972057"/>
                  <a:gd name="connsiteY3" fmla="*/ 704058 h 704058"/>
                  <a:gd name="connsiteX4" fmla="*/ 1 w 972057"/>
                  <a:gd name="connsiteY4" fmla="*/ 224563 h 704058"/>
                  <a:gd name="connsiteX5" fmla="*/ 110418 w 972057"/>
                  <a:gd name="connsiteY5" fmla="*/ 179771 h 704058"/>
                  <a:gd name="connsiteX6" fmla="*/ 809493 w 972057"/>
                  <a:gd name="connsiteY6" fmla="*/ 401 h 704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2057" h="704058">
                    <a:moveTo>
                      <a:pt x="809493" y="401"/>
                    </a:moveTo>
                    <a:cubicBezTo>
                      <a:pt x="896318" y="-2710"/>
                      <a:pt x="952835" y="12236"/>
                      <a:pt x="968005" y="47460"/>
                    </a:cubicBezTo>
                    <a:cubicBezTo>
                      <a:pt x="1016549" y="160176"/>
                      <a:pt x="623320" y="437853"/>
                      <a:pt x="89703" y="667669"/>
                    </a:cubicBezTo>
                    <a:lnTo>
                      <a:pt x="0" y="704058"/>
                    </a:lnTo>
                    <a:lnTo>
                      <a:pt x="1" y="224563"/>
                    </a:lnTo>
                    <a:lnTo>
                      <a:pt x="110418" y="179771"/>
                    </a:lnTo>
                    <a:cubicBezTo>
                      <a:pt x="398724" y="70108"/>
                      <a:pt x="653208" y="6002"/>
                      <a:pt x="809493" y="401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6F5EB785-96B9-4C66-AD18-7D33CA8307BB}"/>
                    </a:ext>
                  </a:extLst>
                </p:cNvPr>
                <p:cNvSpPr/>
                <p:nvPr/>
              </p:nvSpPr>
              <p:spPr>
                <a:xfrm>
                  <a:off x="10132476" y="4304736"/>
                  <a:ext cx="247352" cy="24735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6F5EB785-96B9-4C66-AD18-7D33CA8307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2476" y="4304736"/>
                  <a:ext cx="247352" cy="247352"/>
                </a:xfrm>
                <a:prstGeom prst="ellipse">
                  <a:avLst/>
                </a:prstGeom>
                <a:blipFill>
                  <a:blip r:embed="rId8"/>
                  <a:stretch>
                    <a:fillRect l="-9375" b="-322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9D805FF-C917-471B-9505-A8DC5C097C22}"/>
                </a:ext>
              </a:extLst>
            </p:cNvPr>
            <p:cNvSpPr/>
            <p:nvPr/>
          </p:nvSpPr>
          <p:spPr>
            <a:xfrm>
              <a:off x="9295557" y="3544065"/>
              <a:ext cx="2300735" cy="2320420"/>
            </a:xfrm>
            <a:prstGeom prst="ellipse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E17EA621-C5F9-4BB9-AE80-696FF61A514A}"/>
                </a:ext>
              </a:extLst>
            </p:cNvPr>
            <p:cNvGrpSpPr/>
            <p:nvPr/>
          </p:nvGrpSpPr>
          <p:grpSpPr>
            <a:xfrm rot="943171">
              <a:off x="9691135" y="3946159"/>
              <a:ext cx="1940502" cy="927155"/>
              <a:chOff x="9074799" y="1843207"/>
              <a:chExt cx="1940502" cy="927155"/>
            </a:xfrm>
          </p:grpSpPr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F4D5E9F4-B1BB-4C30-BD7B-29D6F3E4130A}"/>
                  </a:ext>
                </a:extLst>
              </p:cNvPr>
              <p:cNvSpPr/>
              <p:nvPr/>
            </p:nvSpPr>
            <p:spPr>
              <a:xfrm>
                <a:off x="9074799" y="2067770"/>
                <a:ext cx="968446" cy="702592"/>
              </a:xfrm>
              <a:custGeom>
                <a:avLst/>
                <a:gdLst>
                  <a:gd name="connsiteX0" fmla="*/ 968446 w 968446"/>
                  <a:gd name="connsiteY0" fmla="*/ 0 h 702592"/>
                  <a:gd name="connsiteX1" fmla="*/ 968445 w 968446"/>
                  <a:gd name="connsiteY1" fmla="*/ 479495 h 702592"/>
                  <a:gd name="connsiteX2" fmla="*/ 861639 w 968446"/>
                  <a:gd name="connsiteY2" fmla="*/ 522822 h 702592"/>
                  <a:gd name="connsiteX3" fmla="*/ 4053 w 968446"/>
                  <a:gd name="connsiteY3" fmla="*/ 655133 h 702592"/>
                  <a:gd name="connsiteX4" fmla="*/ 882354 w 968446"/>
                  <a:gd name="connsiteY4" fmla="*/ 34924 h 702592"/>
                  <a:gd name="connsiteX5" fmla="*/ 968446 w 968446"/>
                  <a:gd name="connsiteY5" fmla="*/ 0 h 702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68446" h="702592">
                    <a:moveTo>
                      <a:pt x="968446" y="0"/>
                    </a:moveTo>
                    <a:lnTo>
                      <a:pt x="968445" y="479495"/>
                    </a:lnTo>
                    <a:lnTo>
                      <a:pt x="861639" y="522822"/>
                    </a:lnTo>
                    <a:cubicBezTo>
                      <a:pt x="413163" y="693409"/>
                      <a:pt x="46529" y="753760"/>
                      <a:pt x="4053" y="655133"/>
                    </a:cubicBezTo>
                    <a:cubicBezTo>
                      <a:pt x="-44491" y="542417"/>
                      <a:pt x="348737" y="264739"/>
                      <a:pt x="882354" y="34924"/>
                    </a:cubicBezTo>
                    <a:lnTo>
                      <a:pt x="968446" y="0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1B69EE35-F79E-4C0C-8370-57F93A167FC9}"/>
                  </a:ext>
                </a:extLst>
              </p:cNvPr>
              <p:cNvSpPr/>
              <p:nvPr/>
            </p:nvSpPr>
            <p:spPr>
              <a:xfrm>
                <a:off x="10043244" y="1843207"/>
                <a:ext cx="972057" cy="704058"/>
              </a:xfrm>
              <a:custGeom>
                <a:avLst/>
                <a:gdLst>
                  <a:gd name="connsiteX0" fmla="*/ 809493 w 972057"/>
                  <a:gd name="connsiteY0" fmla="*/ 401 h 704058"/>
                  <a:gd name="connsiteX1" fmla="*/ 968005 w 972057"/>
                  <a:gd name="connsiteY1" fmla="*/ 47460 h 704058"/>
                  <a:gd name="connsiteX2" fmla="*/ 89703 w 972057"/>
                  <a:gd name="connsiteY2" fmla="*/ 667669 h 704058"/>
                  <a:gd name="connsiteX3" fmla="*/ 0 w 972057"/>
                  <a:gd name="connsiteY3" fmla="*/ 704058 h 704058"/>
                  <a:gd name="connsiteX4" fmla="*/ 1 w 972057"/>
                  <a:gd name="connsiteY4" fmla="*/ 224563 h 704058"/>
                  <a:gd name="connsiteX5" fmla="*/ 110418 w 972057"/>
                  <a:gd name="connsiteY5" fmla="*/ 179771 h 704058"/>
                  <a:gd name="connsiteX6" fmla="*/ 809493 w 972057"/>
                  <a:gd name="connsiteY6" fmla="*/ 401 h 704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2057" h="704058">
                    <a:moveTo>
                      <a:pt x="809493" y="401"/>
                    </a:moveTo>
                    <a:cubicBezTo>
                      <a:pt x="896318" y="-2710"/>
                      <a:pt x="952835" y="12236"/>
                      <a:pt x="968005" y="47460"/>
                    </a:cubicBezTo>
                    <a:cubicBezTo>
                      <a:pt x="1016549" y="160176"/>
                      <a:pt x="623320" y="437853"/>
                      <a:pt x="89703" y="667669"/>
                    </a:cubicBezTo>
                    <a:lnTo>
                      <a:pt x="0" y="704058"/>
                    </a:lnTo>
                    <a:lnTo>
                      <a:pt x="1" y="224563"/>
                    </a:lnTo>
                    <a:lnTo>
                      <a:pt x="110418" y="179771"/>
                    </a:lnTo>
                    <a:cubicBezTo>
                      <a:pt x="398724" y="70108"/>
                      <a:pt x="653208" y="6002"/>
                      <a:pt x="809493" y="401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12EDB27D-C3FA-4A49-838A-7579A46AA54D}"/>
                </a:ext>
              </a:extLst>
            </p:cNvPr>
            <p:cNvGrpSpPr/>
            <p:nvPr/>
          </p:nvGrpSpPr>
          <p:grpSpPr>
            <a:xfrm rot="7205923">
              <a:off x="9109596" y="5032085"/>
              <a:ext cx="1940502" cy="643612"/>
              <a:chOff x="9074799" y="1843207"/>
              <a:chExt cx="1940502" cy="927155"/>
            </a:xfrm>
          </p:grpSpPr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0674A930-CD23-4576-8866-AD6B5D01F38F}"/>
                  </a:ext>
                </a:extLst>
              </p:cNvPr>
              <p:cNvSpPr/>
              <p:nvPr/>
            </p:nvSpPr>
            <p:spPr>
              <a:xfrm>
                <a:off x="9074799" y="2067770"/>
                <a:ext cx="968446" cy="702592"/>
              </a:xfrm>
              <a:custGeom>
                <a:avLst/>
                <a:gdLst>
                  <a:gd name="connsiteX0" fmla="*/ 968446 w 968446"/>
                  <a:gd name="connsiteY0" fmla="*/ 0 h 702592"/>
                  <a:gd name="connsiteX1" fmla="*/ 968445 w 968446"/>
                  <a:gd name="connsiteY1" fmla="*/ 479495 h 702592"/>
                  <a:gd name="connsiteX2" fmla="*/ 861639 w 968446"/>
                  <a:gd name="connsiteY2" fmla="*/ 522822 h 702592"/>
                  <a:gd name="connsiteX3" fmla="*/ 4053 w 968446"/>
                  <a:gd name="connsiteY3" fmla="*/ 655133 h 702592"/>
                  <a:gd name="connsiteX4" fmla="*/ 882354 w 968446"/>
                  <a:gd name="connsiteY4" fmla="*/ 34924 h 702592"/>
                  <a:gd name="connsiteX5" fmla="*/ 968446 w 968446"/>
                  <a:gd name="connsiteY5" fmla="*/ 0 h 702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68446" h="702592">
                    <a:moveTo>
                      <a:pt x="968446" y="0"/>
                    </a:moveTo>
                    <a:lnTo>
                      <a:pt x="968445" y="479495"/>
                    </a:lnTo>
                    <a:lnTo>
                      <a:pt x="861639" y="522822"/>
                    </a:lnTo>
                    <a:cubicBezTo>
                      <a:pt x="413163" y="693409"/>
                      <a:pt x="46529" y="753760"/>
                      <a:pt x="4053" y="655133"/>
                    </a:cubicBezTo>
                    <a:cubicBezTo>
                      <a:pt x="-44491" y="542417"/>
                      <a:pt x="348737" y="264739"/>
                      <a:pt x="882354" y="34924"/>
                    </a:cubicBezTo>
                    <a:lnTo>
                      <a:pt x="968446" y="0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1F3E4740-1DDC-4704-BBA9-FA2ECBC038CB}"/>
                  </a:ext>
                </a:extLst>
              </p:cNvPr>
              <p:cNvSpPr/>
              <p:nvPr/>
            </p:nvSpPr>
            <p:spPr>
              <a:xfrm>
                <a:off x="10043244" y="1843207"/>
                <a:ext cx="972057" cy="704058"/>
              </a:xfrm>
              <a:custGeom>
                <a:avLst/>
                <a:gdLst>
                  <a:gd name="connsiteX0" fmla="*/ 809493 w 972057"/>
                  <a:gd name="connsiteY0" fmla="*/ 401 h 704058"/>
                  <a:gd name="connsiteX1" fmla="*/ 968005 w 972057"/>
                  <a:gd name="connsiteY1" fmla="*/ 47460 h 704058"/>
                  <a:gd name="connsiteX2" fmla="*/ 89703 w 972057"/>
                  <a:gd name="connsiteY2" fmla="*/ 667669 h 704058"/>
                  <a:gd name="connsiteX3" fmla="*/ 0 w 972057"/>
                  <a:gd name="connsiteY3" fmla="*/ 704058 h 704058"/>
                  <a:gd name="connsiteX4" fmla="*/ 1 w 972057"/>
                  <a:gd name="connsiteY4" fmla="*/ 224563 h 704058"/>
                  <a:gd name="connsiteX5" fmla="*/ 110418 w 972057"/>
                  <a:gd name="connsiteY5" fmla="*/ 179771 h 704058"/>
                  <a:gd name="connsiteX6" fmla="*/ 809493 w 972057"/>
                  <a:gd name="connsiteY6" fmla="*/ 401 h 704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2057" h="704058">
                    <a:moveTo>
                      <a:pt x="809493" y="401"/>
                    </a:moveTo>
                    <a:cubicBezTo>
                      <a:pt x="896318" y="-2710"/>
                      <a:pt x="952835" y="12236"/>
                      <a:pt x="968005" y="47460"/>
                    </a:cubicBezTo>
                    <a:cubicBezTo>
                      <a:pt x="1016549" y="160176"/>
                      <a:pt x="623320" y="437853"/>
                      <a:pt x="89703" y="667669"/>
                    </a:cubicBezTo>
                    <a:lnTo>
                      <a:pt x="0" y="704058"/>
                    </a:lnTo>
                    <a:lnTo>
                      <a:pt x="1" y="224563"/>
                    </a:lnTo>
                    <a:lnTo>
                      <a:pt x="110418" y="179771"/>
                    </a:lnTo>
                    <a:cubicBezTo>
                      <a:pt x="398724" y="70108"/>
                      <a:pt x="653208" y="6002"/>
                      <a:pt x="809493" y="401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6E9285E-88C3-410D-9AEF-BDABD56F8057}"/>
                </a:ext>
              </a:extLst>
            </p:cNvPr>
            <p:cNvGrpSpPr/>
            <p:nvPr/>
          </p:nvGrpSpPr>
          <p:grpSpPr>
            <a:xfrm rot="7702768">
              <a:off x="9874944" y="4894306"/>
              <a:ext cx="1940502" cy="643612"/>
              <a:chOff x="9074799" y="1843207"/>
              <a:chExt cx="1940502" cy="927155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3A42A5BA-6CC9-49D4-847C-DAFF08E631F5}"/>
                  </a:ext>
                </a:extLst>
              </p:cNvPr>
              <p:cNvSpPr/>
              <p:nvPr/>
            </p:nvSpPr>
            <p:spPr>
              <a:xfrm>
                <a:off x="9074799" y="2067770"/>
                <a:ext cx="968446" cy="702592"/>
              </a:xfrm>
              <a:custGeom>
                <a:avLst/>
                <a:gdLst>
                  <a:gd name="connsiteX0" fmla="*/ 968446 w 968446"/>
                  <a:gd name="connsiteY0" fmla="*/ 0 h 702592"/>
                  <a:gd name="connsiteX1" fmla="*/ 968445 w 968446"/>
                  <a:gd name="connsiteY1" fmla="*/ 479495 h 702592"/>
                  <a:gd name="connsiteX2" fmla="*/ 861639 w 968446"/>
                  <a:gd name="connsiteY2" fmla="*/ 522822 h 702592"/>
                  <a:gd name="connsiteX3" fmla="*/ 4053 w 968446"/>
                  <a:gd name="connsiteY3" fmla="*/ 655133 h 702592"/>
                  <a:gd name="connsiteX4" fmla="*/ 882354 w 968446"/>
                  <a:gd name="connsiteY4" fmla="*/ 34924 h 702592"/>
                  <a:gd name="connsiteX5" fmla="*/ 968446 w 968446"/>
                  <a:gd name="connsiteY5" fmla="*/ 0 h 702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68446" h="702592">
                    <a:moveTo>
                      <a:pt x="968446" y="0"/>
                    </a:moveTo>
                    <a:lnTo>
                      <a:pt x="968445" y="479495"/>
                    </a:lnTo>
                    <a:lnTo>
                      <a:pt x="861639" y="522822"/>
                    </a:lnTo>
                    <a:cubicBezTo>
                      <a:pt x="413163" y="693409"/>
                      <a:pt x="46529" y="753760"/>
                      <a:pt x="4053" y="655133"/>
                    </a:cubicBezTo>
                    <a:cubicBezTo>
                      <a:pt x="-44491" y="542417"/>
                      <a:pt x="348737" y="264739"/>
                      <a:pt x="882354" y="34924"/>
                    </a:cubicBezTo>
                    <a:lnTo>
                      <a:pt x="968446" y="0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2C2D7553-C7D7-4DF4-A035-5FDAB1AADCD3}"/>
                  </a:ext>
                </a:extLst>
              </p:cNvPr>
              <p:cNvSpPr/>
              <p:nvPr/>
            </p:nvSpPr>
            <p:spPr>
              <a:xfrm>
                <a:off x="10043244" y="1843207"/>
                <a:ext cx="972057" cy="704058"/>
              </a:xfrm>
              <a:custGeom>
                <a:avLst/>
                <a:gdLst>
                  <a:gd name="connsiteX0" fmla="*/ 809493 w 972057"/>
                  <a:gd name="connsiteY0" fmla="*/ 401 h 704058"/>
                  <a:gd name="connsiteX1" fmla="*/ 968005 w 972057"/>
                  <a:gd name="connsiteY1" fmla="*/ 47460 h 704058"/>
                  <a:gd name="connsiteX2" fmla="*/ 89703 w 972057"/>
                  <a:gd name="connsiteY2" fmla="*/ 667669 h 704058"/>
                  <a:gd name="connsiteX3" fmla="*/ 0 w 972057"/>
                  <a:gd name="connsiteY3" fmla="*/ 704058 h 704058"/>
                  <a:gd name="connsiteX4" fmla="*/ 1 w 972057"/>
                  <a:gd name="connsiteY4" fmla="*/ 224563 h 704058"/>
                  <a:gd name="connsiteX5" fmla="*/ 110418 w 972057"/>
                  <a:gd name="connsiteY5" fmla="*/ 179771 h 704058"/>
                  <a:gd name="connsiteX6" fmla="*/ 809493 w 972057"/>
                  <a:gd name="connsiteY6" fmla="*/ 401 h 704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2057" h="704058">
                    <a:moveTo>
                      <a:pt x="809493" y="401"/>
                    </a:moveTo>
                    <a:cubicBezTo>
                      <a:pt x="896318" y="-2710"/>
                      <a:pt x="952835" y="12236"/>
                      <a:pt x="968005" y="47460"/>
                    </a:cubicBezTo>
                    <a:cubicBezTo>
                      <a:pt x="1016549" y="160176"/>
                      <a:pt x="623320" y="437853"/>
                      <a:pt x="89703" y="667669"/>
                    </a:cubicBezTo>
                    <a:lnTo>
                      <a:pt x="0" y="704058"/>
                    </a:lnTo>
                    <a:lnTo>
                      <a:pt x="1" y="224563"/>
                    </a:lnTo>
                    <a:lnTo>
                      <a:pt x="110418" y="179771"/>
                    </a:lnTo>
                    <a:cubicBezTo>
                      <a:pt x="398724" y="70108"/>
                      <a:pt x="653208" y="6002"/>
                      <a:pt x="809493" y="401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E9F68C75-AF8C-47EC-9A85-C6A273FFE6B5}"/>
                    </a:ext>
                  </a:extLst>
                </p:cNvPr>
                <p:cNvSpPr/>
                <p:nvPr/>
              </p:nvSpPr>
              <p:spPr>
                <a:xfrm>
                  <a:off x="10132476" y="4304737"/>
                  <a:ext cx="247352" cy="24735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E9F68C75-AF8C-47EC-9A85-C6A273FFE6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2476" y="4304737"/>
                  <a:ext cx="247352" cy="247352"/>
                </a:xfrm>
                <a:prstGeom prst="ellipse">
                  <a:avLst/>
                </a:prstGeom>
                <a:blipFill>
                  <a:blip r:embed="rId8"/>
                  <a:stretch>
                    <a:fillRect l="-9375" b="-322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6BD1EE18-03F0-4779-A473-778EF20CD066}"/>
                    </a:ext>
                  </a:extLst>
                </p:cNvPr>
                <p:cNvSpPr txBox="1"/>
                <p:nvPr/>
              </p:nvSpPr>
              <p:spPr>
                <a:xfrm>
                  <a:off x="10358972" y="3553469"/>
                  <a:ext cx="62533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2000" b="0" dirty="0"/>
                </a:p>
              </p:txBody>
            </p:sp>
          </mc:Choice>
          <mc:Fallback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6BD1EE18-03F0-4779-A473-778EF20CD0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58972" y="3553469"/>
                  <a:ext cx="625331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235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42998BDB-4F86-4B3B-AE8F-157E8D90B3CC}"/>
                    </a:ext>
                  </a:extLst>
                </p:cNvPr>
                <p:cNvSpPr/>
                <p:nvPr/>
              </p:nvSpPr>
              <p:spPr>
                <a:xfrm>
                  <a:off x="10794002" y="4949449"/>
                  <a:ext cx="247352" cy="247352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42998BDB-4F86-4B3B-AE8F-157E8D90B3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4002" y="4949449"/>
                  <a:ext cx="247352" cy="247352"/>
                </a:xfrm>
                <a:prstGeom prst="ellipse">
                  <a:avLst/>
                </a:prstGeom>
                <a:blipFill>
                  <a:blip r:embed="rId10"/>
                  <a:stretch>
                    <a:fillRect l="-9091" b="-312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1C24B714-AF72-4664-9F42-F74F80F9795D}"/>
                  </a:ext>
                </a:extLst>
              </p:cNvPr>
              <p:cNvSpPr/>
              <p:nvPr/>
            </p:nvSpPr>
            <p:spPr>
              <a:xfrm>
                <a:off x="6359124" y="2684371"/>
                <a:ext cx="3908438" cy="736474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⋆</m:t>
                    </m:r>
                  </m:oMath>
                </a14:m>
                <a:endParaRPr 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is fixed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unique marginal</a:t>
                </a:r>
              </a:p>
            </p:txBody>
          </p:sp>
        </mc:Choice>
        <mc:Fallback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1C24B714-AF72-4664-9F42-F74F80F979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124" y="2684371"/>
                <a:ext cx="3908438" cy="736474"/>
              </a:xfrm>
              <a:prstGeom prst="roundRect">
                <a:avLst/>
              </a:prstGeom>
              <a:blipFill>
                <a:blip r:embed="rId11"/>
                <a:stretch>
                  <a:fillRect b="-5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loud 33">
            <a:extLst>
              <a:ext uri="{FF2B5EF4-FFF2-40B4-BE49-F238E27FC236}">
                <a16:creationId xmlns:a16="http://schemas.microsoft.com/office/drawing/2014/main" id="{E4371F4C-5598-41F1-95E2-E54AE1181975}"/>
              </a:ext>
            </a:extLst>
          </p:cNvPr>
          <p:cNvSpPr/>
          <p:nvPr/>
        </p:nvSpPr>
        <p:spPr>
          <a:xfrm>
            <a:off x="9372033" y="3227393"/>
            <a:ext cx="2043996" cy="1182342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Rejection sampling</a:t>
            </a:r>
          </a:p>
        </p:txBody>
      </p:sp>
      <p:sp>
        <p:nvSpPr>
          <p:cNvPr id="93" name="Cloud 92">
            <a:extLst>
              <a:ext uri="{FF2B5EF4-FFF2-40B4-BE49-F238E27FC236}">
                <a16:creationId xmlns:a16="http://schemas.microsoft.com/office/drawing/2014/main" id="{67BD0E9D-DF22-4BFE-A981-9DF1C0A9CF85}"/>
              </a:ext>
            </a:extLst>
          </p:cNvPr>
          <p:cNvSpPr/>
          <p:nvPr/>
        </p:nvSpPr>
        <p:spPr>
          <a:xfrm>
            <a:off x="5976394" y="4380309"/>
            <a:ext cx="2043996" cy="1182342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uniformity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Flowchart: Alternate Process 93">
                <a:extLst>
                  <a:ext uri="{FF2B5EF4-FFF2-40B4-BE49-F238E27FC236}">
                    <a16:creationId xmlns:a16="http://schemas.microsoft.com/office/drawing/2014/main" id="{AA403BE8-8163-4A74-95D0-EB6F02F37431}"/>
                  </a:ext>
                </a:extLst>
              </p:cNvPr>
              <p:cNvSpPr/>
              <p:nvPr/>
            </p:nvSpPr>
            <p:spPr>
              <a:xfrm>
                <a:off x="7789169" y="4919610"/>
                <a:ext cx="3705454" cy="1569652"/>
              </a:xfrm>
              <a:prstGeom prst="flowChartAlternateProcess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Local Uniformity</a:t>
                </a:r>
              </a:p>
              <a:p>
                <a:pPr algn="ctr"/>
                <a:r>
                  <a:rPr lang="en-US" dirty="0"/>
                  <a:t>If the marking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“balanced”, then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≥0.9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≥0.9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4" name="Flowchart: Alternate Process 93">
                <a:extLst>
                  <a:ext uri="{FF2B5EF4-FFF2-40B4-BE49-F238E27FC236}">
                    <a16:creationId xmlns:a16="http://schemas.microsoft.com/office/drawing/2014/main" id="{AA403BE8-8163-4A74-95D0-EB6F02F374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9169" y="4919610"/>
                <a:ext cx="3705454" cy="1569652"/>
              </a:xfrm>
              <a:prstGeom prst="flowChartAlternateProcess">
                <a:avLst/>
              </a:prstGeom>
              <a:blipFill>
                <a:blip r:embed="rId12"/>
                <a:stretch>
                  <a:fillRect t="-2308" r="-328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Arrow: Curved Up 95">
            <a:extLst>
              <a:ext uri="{FF2B5EF4-FFF2-40B4-BE49-F238E27FC236}">
                <a16:creationId xmlns:a16="http://schemas.microsoft.com/office/drawing/2014/main" id="{B916A493-85D7-4429-A7BE-1DB188D700DB}"/>
              </a:ext>
            </a:extLst>
          </p:cNvPr>
          <p:cNvSpPr/>
          <p:nvPr/>
        </p:nvSpPr>
        <p:spPr>
          <a:xfrm rot="16200000">
            <a:off x="9837450" y="1834594"/>
            <a:ext cx="2231692" cy="798231"/>
          </a:xfrm>
          <a:prstGeom prst="curvedUp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63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" grpId="0" animBg="1"/>
      <p:bldP spid="7" grpId="0" animBg="1"/>
      <p:bldP spid="70" grpId="0" animBg="1"/>
      <p:bldP spid="92" grpId="0" animBg="1"/>
      <p:bldP spid="34" grpId="0" animBg="1"/>
      <p:bldP spid="93" grpId="0" animBg="1"/>
      <p:bldP spid="94" grpId="0" animBg="1"/>
      <p:bldP spid="9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9D0DA-699F-4647-A6EA-6B58F18C2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One-step Update</a:t>
            </a:r>
            <a:r>
              <a:rPr lang="en-US" sz="2000" dirty="0"/>
              <a:t>, Revisited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1FA6A21-A7C0-444A-AC36-9B47A6098751}"/>
                  </a:ext>
                </a:extLst>
              </p:cNvPr>
              <p:cNvSpPr/>
              <p:nvPr/>
            </p:nvSpPr>
            <p:spPr>
              <a:xfrm>
                <a:off x="526138" y="3198258"/>
                <a:ext cx="8447254" cy="315745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900" dirty="0"/>
                  <a:t>Given </a:t>
                </a:r>
                <a14:m>
                  <m:oMath xmlns:m="http://schemas.openxmlformats.org/officeDocument/2006/math">
                    <m:r>
                      <a:rPr lang="en-US" sz="1900" smtClean="0">
                        <a:solidFill>
                          <a:srgbClr val="FF0000"/>
                        </a:solidFill>
                      </a:rPr>
                      <m:t>𝜎</m:t>
                    </m:r>
                    <m:r>
                      <a:rPr lang="en-US" sz="1900" smtClean="0">
                        <a:solidFill>
                          <a:srgbClr val="FF0000"/>
                        </a:solidFill>
                      </a:rPr>
                      <m:t>∈</m:t>
                    </m:r>
                    <m:sSup>
                      <m:sSupPr>
                        <m:ctrlPr>
                          <a:rPr lang="en-US" sz="1900">
                            <a:solidFill>
                              <a:srgbClr val="FF0000"/>
                            </a:solidFill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900">
                                <a:solidFill>
                                  <a:srgbClr val="FF0000"/>
                                </a:solidFill>
                              </a:rPr>
                            </m:ctrlPr>
                          </m:dPr>
                          <m:e>
                            <m:r>
                              <a:rPr lang="en-US" sz="1900">
                                <a:solidFill>
                                  <a:srgbClr val="FF0000"/>
                                </a:solidFill>
                              </a:rPr>
                              <m:t>0,1</m:t>
                            </m:r>
                            <m:r>
                              <a:rPr lang="en-US" sz="19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9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⋆</m:t>
                            </m:r>
                          </m:e>
                        </m:d>
                      </m:e>
                      <m:sup>
                        <m:r>
                          <a:rPr lang="en-US" sz="1900">
                            <a:solidFill>
                              <a:srgbClr val="FF0000"/>
                            </a:solidFill>
                          </a:rPr>
                          <m:t>𝑀</m:t>
                        </m:r>
                      </m:sup>
                    </m:sSup>
                  </m:oMath>
                </a14:m>
                <a:endParaRPr lang="en-US" sz="1900" dirty="0"/>
              </a:p>
              <a:p>
                <a:r>
                  <a:rPr lang="en-US" sz="1900" dirty="0"/>
                  <a:t>Pick uniform random </a:t>
                </a:r>
                <a14:m>
                  <m:oMath xmlns:m="http://schemas.openxmlformats.org/officeDocument/2006/math">
                    <m:r>
                      <a:rPr lang="en-US" sz="1900" dirty="0"/>
                      <m:t>𝑣</m:t>
                    </m:r>
                    <m:r>
                      <a:rPr lang="en-US" sz="1900" dirty="0"/>
                      <m:t>∈</m:t>
                    </m:r>
                    <m:r>
                      <a:rPr lang="en-US" sz="1900" dirty="0"/>
                      <m:t>𝑀</m:t>
                    </m:r>
                  </m:oMath>
                </a14:m>
                <a:r>
                  <a:rPr lang="en-US" sz="1900" dirty="0"/>
                  <a:t> </a:t>
                </a:r>
              </a:p>
              <a:p>
                <a:r>
                  <a:rPr lang="en-US" sz="1900" dirty="0"/>
                  <a:t>Find the sub-CSP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900"/>
                      <m:t>Φ</m:t>
                    </m:r>
                    <m:r>
                      <a:rPr lang="en-US" sz="1900"/>
                      <m:t>′</m:t>
                    </m:r>
                  </m:oMath>
                </a14:m>
                <a:r>
                  <a:rPr lang="en-US" sz="1900" dirty="0"/>
                  <a:t> containing </a:t>
                </a:r>
                <a14:m>
                  <m:oMath xmlns:m="http://schemas.openxmlformats.org/officeDocument/2006/math">
                    <m:r>
                      <a:rPr lang="en-US" sz="1900"/>
                      <m:t>𝑣</m:t>
                    </m:r>
                  </m:oMath>
                </a14:m>
                <a:r>
                  <a:rPr lang="en-US" sz="1900" dirty="0"/>
                  <a:t> given </a:t>
                </a:r>
                <a14:m>
                  <m:oMath xmlns:m="http://schemas.openxmlformats.org/officeDocument/2006/math">
                    <m:r>
                      <a:rPr lang="en-US" sz="1900"/>
                      <m:t>𝜎</m:t>
                    </m:r>
                    <m:d>
                      <m:dPr>
                        <m:ctrlPr>
                          <a:rPr lang="en-US" sz="1900"/>
                        </m:ctrlPr>
                      </m:dPr>
                      <m:e>
                        <m:r>
                          <a:rPr lang="en-US" sz="1900"/>
                          <m:t>𝑀</m:t>
                        </m:r>
                        <m:r>
                          <a:rPr lang="en-US" sz="1900"/>
                          <m:t>∖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900"/>
                            </m:ctrlPr>
                          </m:dPr>
                          <m:e>
                            <m:r>
                              <a:rPr lang="en-US" sz="1900"/>
                              <m:t>𝑣</m:t>
                            </m:r>
                          </m:e>
                        </m:d>
                      </m:e>
                    </m:d>
                  </m:oMath>
                </a14:m>
                <a:endParaRPr lang="en-US" sz="1900" dirty="0"/>
              </a:p>
              <a:p>
                <a:r>
                  <a:rPr lang="en-US" sz="1900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900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900" dirty="0"/>
                  <a:t> contains some variable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900" dirty="0"/>
                  <a:t> with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=⋆</m:t>
                    </m:r>
                  </m:oMath>
                </a14:m>
                <a:r>
                  <a:rPr lang="en-US" sz="1900" b="0" dirty="0">
                    <a:solidFill>
                      <a:srgbClr val="FF0000"/>
                    </a:solidFill>
                  </a:rPr>
                  <a:t>	</a:t>
                </a:r>
                <a:r>
                  <a:rPr lang="en-US" sz="1900" b="0" dirty="0">
                    <a:solidFill>
                      <a:schemeClr val="tx1"/>
                    </a:solidFill>
                  </a:rPr>
                  <a:t>/* Multiple marginals */</a:t>
                </a:r>
              </a:p>
              <a:p>
                <a:r>
                  <a:rPr lang="en-US" sz="1900" dirty="0"/>
                  <a:t>	Update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900" dirty="0"/>
                  <a:t> using local uniformity, i.e.,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9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0.9 </m:t>
                              </m:r>
                              <m:sSub>
                                <m:sSub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sty m:val="p"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0.1         </m:t>
                              </m:r>
                              <m: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sz="19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9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9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=⋆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900" dirty="0"/>
              </a:p>
              <a:p>
                <a:r>
                  <a:rPr lang="en-US" sz="1900" dirty="0"/>
                  <a:t>Otherwise					</a:t>
                </a:r>
                <a:r>
                  <a:rPr lang="en-US" sz="1900" b="0" dirty="0">
                    <a:solidFill>
                      <a:schemeClr val="tx1"/>
                    </a:solidFill>
                  </a:rPr>
                  <a:t>/* Unique marginal */</a:t>
                </a:r>
                <a:endParaRPr lang="en-US" sz="1900" dirty="0">
                  <a:solidFill>
                    <a:schemeClr val="tx1"/>
                  </a:solidFill>
                </a:endParaRPr>
              </a:p>
              <a:p>
                <a:r>
                  <a:rPr lang="en-US" sz="1900" dirty="0"/>
                  <a:t>	Sample random solution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/>
                          <m:t>𝑌</m:t>
                        </m:r>
                      </m:e>
                      <m:sup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sup>
                    </m:sSup>
                  </m:oMath>
                </a14:m>
                <a:r>
                  <a:rPr lang="en-US" sz="1900" dirty="0"/>
                  <a:t>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900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900" dirty="0"/>
                  <a:t> satisfying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/>
                          <m:t>𝑌</m:t>
                        </m:r>
                      </m:e>
                      <m:sup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sup>
                    </m:sSup>
                    <m:d>
                      <m:dPr>
                        <m:ctrlPr>
                          <a:rPr lang="en-US" sz="1900"/>
                        </m:ctrlPr>
                      </m:dPr>
                      <m:e>
                        <m:r>
                          <a:rPr lang="en-US" sz="1900"/>
                          <m:t>𝑀</m:t>
                        </m:r>
                        <m:r>
                          <a:rPr lang="en-US" sz="1900"/>
                          <m:t>∖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900"/>
                            </m:ctrlPr>
                          </m:dPr>
                          <m:e>
                            <m:r>
                              <a:rPr lang="en-US" sz="1900"/>
                              <m:t>𝑣</m:t>
                            </m:r>
                          </m:e>
                        </m:d>
                      </m:e>
                    </m:d>
                    <m:r>
                      <a:rPr lang="en-US" sz="1900"/>
                      <m:t>=</m:t>
                    </m:r>
                    <m:r>
                      <a:rPr lang="en-US" sz="1900"/>
                      <m:t>𝜎</m:t>
                    </m:r>
                    <m:d>
                      <m:dPr>
                        <m:ctrlPr>
                          <a:rPr lang="en-US" sz="1900"/>
                        </m:ctrlPr>
                      </m:dPr>
                      <m:e>
                        <m:r>
                          <a:rPr lang="en-US" sz="1900"/>
                          <m:t>𝑀</m:t>
                        </m:r>
                        <m:r>
                          <a:rPr lang="en-US" sz="1900"/>
                          <m:t>∖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900"/>
                            </m:ctrlPr>
                          </m:dPr>
                          <m:e>
                            <m:r>
                              <a:rPr lang="en-US" sz="1900"/>
                              <m:t>𝑣</m:t>
                            </m:r>
                          </m:e>
                        </m:d>
                      </m:e>
                    </m:d>
                  </m:oMath>
                </a14:m>
                <a:endParaRPr lang="en-US" sz="1900" dirty="0"/>
              </a:p>
              <a:p>
                <a:r>
                  <a:rPr lang="en-US" sz="1900" dirty="0"/>
                  <a:t>	Update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sup>
                    </m:sSup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1FA6A21-A7C0-444A-AC36-9B47A60987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38" y="3198258"/>
                <a:ext cx="8447254" cy="3157458"/>
              </a:xfrm>
              <a:prstGeom prst="roundRect">
                <a:avLst/>
              </a:prstGeom>
              <a:blipFill>
                <a:blip r:embed="rId2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505D2F5B-7064-4EAA-95A6-678D1B02D995}"/>
              </a:ext>
            </a:extLst>
          </p:cNvPr>
          <p:cNvGrpSpPr/>
          <p:nvPr/>
        </p:nvGrpSpPr>
        <p:grpSpPr>
          <a:xfrm rot="943171">
            <a:off x="9554735" y="1708880"/>
            <a:ext cx="1940502" cy="927155"/>
            <a:chOff x="9074799" y="1843207"/>
            <a:chExt cx="1940502" cy="927155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BD285CE-CF55-4740-B5E1-4446B97D680E}"/>
                </a:ext>
              </a:extLst>
            </p:cNvPr>
            <p:cNvSpPr/>
            <p:nvPr/>
          </p:nvSpPr>
          <p:spPr>
            <a:xfrm>
              <a:off x="9074799" y="2067770"/>
              <a:ext cx="968446" cy="702592"/>
            </a:xfrm>
            <a:custGeom>
              <a:avLst/>
              <a:gdLst>
                <a:gd name="connsiteX0" fmla="*/ 968446 w 968446"/>
                <a:gd name="connsiteY0" fmla="*/ 0 h 702592"/>
                <a:gd name="connsiteX1" fmla="*/ 968445 w 968446"/>
                <a:gd name="connsiteY1" fmla="*/ 479495 h 702592"/>
                <a:gd name="connsiteX2" fmla="*/ 861639 w 968446"/>
                <a:gd name="connsiteY2" fmla="*/ 522822 h 702592"/>
                <a:gd name="connsiteX3" fmla="*/ 4053 w 968446"/>
                <a:gd name="connsiteY3" fmla="*/ 655133 h 702592"/>
                <a:gd name="connsiteX4" fmla="*/ 882354 w 968446"/>
                <a:gd name="connsiteY4" fmla="*/ 34924 h 702592"/>
                <a:gd name="connsiteX5" fmla="*/ 968446 w 968446"/>
                <a:gd name="connsiteY5" fmla="*/ 0 h 702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8446" h="702592">
                  <a:moveTo>
                    <a:pt x="968446" y="0"/>
                  </a:moveTo>
                  <a:lnTo>
                    <a:pt x="968445" y="479495"/>
                  </a:lnTo>
                  <a:lnTo>
                    <a:pt x="861639" y="522822"/>
                  </a:lnTo>
                  <a:cubicBezTo>
                    <a:pt x="413163" y="693409"/>
                    <a:pt x="46529" y="753760"/>
                    <a:pt x="4053" y="655133"/>
                  </a:cubicBezTo>
                  <a:cubicBezTo>
                    <a:pt x="-44491" y="542417"/>
                    <a:pt x="348737" y="264739"/>
                    <a:pt x="882354" y="34924"/>
                  </a:cubicBezTo>
                  <a:lnTo>
                    <a:pt x="968446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7DEDD27-DF80-4CF2-97C8-F1EFD7DFBBB8}"/>
                </a:ext>
              </a:extLst>
            </p:cNvPr>
            <p:cNvSpPr/>
            <p:nvPr/>
          </p:nvSpPr>
          <p:spPr>
            <a:xfrm>
              <a:off x="10043244" y="1843207"/>
              <a:ext cx="972057" cy="704058"/>
            </a:xfrm>
            <a:custGeom>
              <a:avLst/>
              <a:gdLst>
                <a:gd name="connsiteX0" fmla="*/ 809493 w 972057"/>
                <a:gd name="connsiteY0" fmla="*/ 401 h 704058"/>
                <a:gd name="connsiteX1" fmla="*/ 968005 w 972057"/>
                <a:gd name="connsiteY1" fmla="*/ 47460 h 704058"/>
                <a:gd name="connsiteX2" fmla="*/ 89703 w 972057"/>
                <a:gd name="connsiteY2" fmla="*/ 667669 h 704058"/>
                <a:gd name="connsiteX3" fmla="*/ 0 w 972057"/>
                <a:gd name="connsiteY3" fmla="*/ 704058 h 704058"/>
                <a:gd name="connsiteX4" fmla="*/ 1 w 972057"/>
                <a:gd name="connsiteY4" fmla="*/ 224563 h 704058"/>
                <a:gd name="connsiteX5" fmla="*/ 110418 w 972057"/>
                <a:gd name="connsiteY5" fmla="*/ 179771 h 704058"/>
                <a:gd name="connsiteX6" fmla="*/ 809493 w 972057"/>
                <a:gd name="connsiteY6" fmla="*/ 401 h 704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2057" h="704058">
                  <a:moveTo>
                    <a:pt x="809493" y="401"/>
                  </a:moveTo>
                  <a:cubicBezTo>
                    <a:pt x="896318" y="-2710"/>
                    <a:pt x="952835" y="12236"/>
                    <a:pt x="968005" y="47460"/>
                  </a:cubicBezTo>
                  <a:cubicBezTo>
                    <a:pt x="1016549" y="160176"/>
                    <a:pt x="623320" y="437853"/>
                    <a:pt x="89703" y="667669"/>
                  </a:cubicBezTo>
                  <a:lnTo>
                    <a:pt x="0" y="704058"/>
                  </a:lnTo>
                  <a:lnTo>
                    <a:pt x="1" y="224563"/>
                  </a:lnTo>
                  <a:lnTo>
                    <a:pt x="110418" y="179771"/>
                  </a:lnTo>
                  <a:cubicBezTo>
                    <a:pt x="398724" y="70108"/>
                    <a:pt x="653208" y="6002"/>
                    <a:pt x="809493" y="40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C3F8F5C-7492-4670-A53D-EE6C6C882CB6}"/>
              </a:ext>
            </a:extLst>
          </p:cNvPr>
          <p:cNvGrpSpPr/>
          <p:nvPr/>
        </p:nvGrpSpPr>
        <p:grpSpPr>
          <a:xfrm rot="7205923">
            <a:off x="8973196" y="2794806"/>
            <a:ext cx="1940502" cy="643612"/>
            <a:chOff x="9074799" y="1843207"/>
            <a:chExt cx="1940502" cy="927155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209126B-FAE1-4456-B1BB-7E309DF66EE8}"/>
                </a:ext>
              </a:extLst>
            </p:cNvPr>
            <p:cNvSpPr/>
            <p:nvPr/>
          </p:nvSpPr>
          <p:spPr>
            <a:xfrm>
              <a:off x="9074799" y="2067770"/>
              <a:ext cx="968446" cy="702592"/>
            </a:xfrm>
            <a:custGeom>
              <a:avLst/>
              <a:gdLst>
                <a:gd name="connsiteX0" fmla="*/ 968446 w 968446"/>
                <a:gd name="connsiteY0" fmla="*/ 0 h 702592"/>
                <a:gd name="connsiteX1" fmla="*/ 968445 w 968446"/>
                <a:gd name="connsiteY1" fmla="*/ 479495 h 702592"/>
                <a:gd name="connsiteX2" fmla="*/ 861639 w 968446"/>
                <a:gd name="connsiteY2" fmla="*/ 522822 h 702592"/>
                <a:gd name="connsiteX3" fmla="*/ 4053 w 968446"/>
                <a:gd name="connsiteY3" fmla="*/ 655133 h 702592"/>
                <a:gd name="connsiteX4" fmla="*/ 882354 w 968446"/>
                <a:gd name="connsiteY4" fmla="*/ 34924 h 702592"/>
                <a:gd name="connsiteX5" fmla="*/ 968446 w 968446"/>
                <a:gd name="connsiteY5" fmla="*/ 0 h 702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8446" h="702592">
                  <a:moveTo>
                    <a:pt x="968446" y="0"/>
                  </a:moveTo>
                  <a:lnTo>
                    <a:pt x="968445" y="479495"/>
                  </a:lnTo>
                  <a:lnTo>
                    <a:pt x="861639" y="522822"/>
                  </a:lnTo>
                  <a:cubicBezTo>
                    <a:pt x="413163" y="693409"/>
                    <a:pt x="46529" y="753760"/>
                    <a:pt x="4053" y="655133"/>
                  </a:cubicBezTo>
                  <a:cubicBezTo>
                    <a:pt x="-44491" y="542417"/>
                    <a:pt x="348737" y="264739"/>
                    <a:pt x="882354" y="34924"/>
                  </a:cubicBezTo>
                  <a:lnTo>
                    <a:pt x="968446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604BF96-402E-4C56-B754-2C07B4C39728}"/>
                </a:ext>
              </a:extLst>
            </p:cNvPr>
            <p:cNvSpPr/>
            <p:nvPr/>
          </p:nvSpPr>
          <p:spPr>
            <a:xfrm>
              <a:off x="10043244" y="1843207"/>
              <a:ext cx="972057" cy="704058"/>
            </a:xfrm>
            <a:custGeom>
              <a:avLst/>
              <a:gdLst>
                <a:gd name="connsiteX0" fmla="*/ 809493 w 972057"/>
                <a:gd name="connsiteY0" fmla="*/ 401 h 704058"/>
                <a:gd name="connsiteX1" fmla="*/ 968005 w 972057"/>
                <a:gd name="connsiteY1" fmla="*/ 47460 h 704058"/>
                <a:gd name="connsiteX2" fmla="*/ 89703 w 972057"/>
                <a:gd name="connsiteY2" fmla="*/ 667669 h 704058"/>
                <a:gd name="connsiteX3" fmla="*/ 0 w 972057"/>
                <a:gd name="connsiteY3" fmla="*/ 704058 h 704058"/>
                <a:gd name="connsiteX4" fmla="*/ 1 w 972057"/>
                <a:gd name="connsiteY4" fmla="*/ 224563 h 704058"/>
                <a:gd name="connsiteX5" fmla="*/ 110418 w 972057"/>
                <a:gd name="connsiteY5" fmla="*/ 179771 h 704058"/>
                <a:gd name="connsiteX6" fmla="*/ 809493 w 972057"/>
                <a:gd name="connsiteY6" fmla="*/ 401 h 704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2057" h="704058">
                  <a:moveTo>
                    <a:pt x="809493" y="401"/>
                  </a:moveTo>
                  <a:cubicBezTo>
                    <a:pt x="896318" y="-2710"/>
                    <a:pt x="952835" y="12236"/>
                    <a:pt x="968005" y="47460"/>
                  </a:cubicBezTo>
                  <a:cubicBezTo>
                    <a:pt x="1016549" y="160176"/>
                    <a:pt x="623320" y="437853"/>
                    <a:pt x="89703" y="667669"/>
                  </a:cubicBezTo>
                  <a:lnTo>
                    <a:pt x="0" y="704058"/>
                  </a:lnTo>
                  <a:lnTo>
                    <a:pt x="1" y="224563"/>
                  </a:lnTo>
                  <a:lnTo>
                    <a:pt x="110418" y="179771"/>
                  </a:lnTo>
                  <a:cubicBezTo>
                    <a:pt x="398724" y="70108"/>
                    <a:pt x="653208" y="6002"/>
                    <a:pt x="809493" y="40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00B240E-D40C-41FB-B9E4-486E42FE1668}"/>
              </a:ext>
            </a:extLst>
          </p:cNvPr>
          <p:cNvGrpSpPr/>
          <p:nvPr/>
        </p:nvGrpSpPr>
        <p:grpSpPr>
          <a:xfrm rot="10643933">
            <a:off x="9575163" y="3307387"/>
            <a:ext cx="1940502" cy="643612"/>
            <a:chOff x="9074799" y="1843207"/>
            <a:chExt cx="1940502" cy="92715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5637D48-BDBF-4D6B-95A2-D4458296995B}"/>
                </a:ext>
              </a:extLst>
            </p:cNvPr>
            <p:cNvSpPr/>
            <p:nvPr/>
          </p:nvSpPr>
          <p:spPr>
            <a:xfrm>
              <a:off x="9074799" y="2067770"/>
              <a:ext cx="968446" cy="702592"/>
            </a:xfrm>
            <a:custGeom>
              <a:avLst/>
              <a:gdLst>
                <a:gd name="connsiteX0" fmla="*/ 968446 w 968446"/>
                <a:gd name="connsiteY0" fmla="*/ 0 h 702592"/>
                <a:gd name="connsiteX1" fmla="*/ 968445 w 968446"/>
                <a:gd name="connsiteY1" fmla="*/ 479495 h 702592"/>
                <a:gd name="connsiteX2" fmla="*/ 861639 w 968446"/>
                <a:gd name="connsiteY2" fmla="*/ 522822 h 702592"/>
                <a:gd name="connsiteX3" fmla="*/ 4053 w 968446"/>
                <a:gd name="connsiteY3" fmla="*/ 655133 h 702592"/>
                <a:gd name="connsiteX4" fmla="*/ 882354 w 968446"/>
                <a:gd name="connsiteY4" fmla="*/ 34924 h 702592"/>
                <a:gd name="connsiteX5" fmla="*/ 968446 w 968446"/>
                <a:gd name="connsiteY5" fmla="*/ 0 h 702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8446" h="702592">
                  <a:moveTo>
                    <a:pt x="968446" y="0"/>
                  </a:moveTo>
                  <a:lnTo>
                    <a:pt x="968445" y="479495"/>
                  </a:lnTo>
                  <a:lnTo>
                    <a:pt x="861639" y="522822"/>
                  </a:lnTo>
                  <a:cubicBezTo>
                    <a:pt x="413163" y="693409"/>
                    <a:pt x="46529" y="753760"/>
                    <a:pt x="4053" y="655133"/>
                  </a:cubicBezTo>
                  <a:cubicBezTo>
                    <a:pt x="-44491" y="542417"/>
                    <a:pt x="348737" y="264739"/>
                    <a:pt x="882354" y="34924"/>
                  </a:cubicBezTo>
                  <a:lnTo>
                    <a:pt x="968446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75DE4AF-2109-4F4D-B94D-1AC8C82EFA34}"/>
                </a:ext>
              </a:extLst>
            </p:cNvPr>
            <p:cNvSpPr/>
            <p:nvPr/>
          </p:nvSpPr>
          <p:spPr>
            <a:xfrm>
              <a:off x="10043244" y="1843207"/>
              <a:ext cx="972057" cy="704058"/>
            </a:xfrm>
            <a:custGeom>
              <a:avLst/>
              <a:gdLst>
                <a:gd name="connsiteX0" fmla="*/ 809493 w 972057"/>
                <a:gd name="connsiteY0" fmla="*/ 401 h 704058"/>
                <a:gd name="connsiteX1" fmla="*/ 968005 w 972057"/>
                <a:gd name="connsiteY1" fmla="*/ 47460 h 704058"/>
                <a:gd name="connsiteX2" fmla="*/ 89703 w 972057"/>
                <a:gd name="connsiteY2" fmla="*/ 667669 h 704058"/>
                <a:gd name="connsiteX3" fmla="*/ 0 w 972057"/>
                <a:gd name="connsiteY3" fmla="*/ 704058 h 704058"/>
                <a:gd name="connsiteX4" fmla="*/ 1 w 972057"/>
                <a:gd name="connsiteY4" fmla="*/ 224563 h 704058"/>
                <a:gd name="connsiteX5" fmla="*/ 110418 w 972057"/>
                <a:gd name="connsiteY5" fmla="*/ 179771 h 704058"/>
                <a:gd name="connsiteX6" fmla="*/ 809493 w 972057"/>
                <a:gd name="connsiteY6" fmla="*/ 401 h 704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2057" h="704058">
                  <a:moveTo>
                    <a:pt x="809493" y="401"/>
                  </a:moveTo>
                  <a:cubicBezTo>
                    <a:pt x="896318" y="-2710"/>
                    <a:pt x="952835" y="12236"/>
                    <a:pt x="968005" y="47460"/>
                  </a:cubicBezTo>
                  <a:cubicBezTo>
                    <a:pt x="1016549" y="160176"/>
                    <a:pt x="623320" y="437853"/>
                    <a:pt x="89703" y="667669"/>
                  </a:cubicBezTo>
                  <a:lnTo>
                    <a:pt x="0" y="704058"/>
                  </a:lnTo>
                  <a:lnTo>
                    <a:pt x="1" y="224563"/>
                  </a:lnTo>
                  <a:lnTo>
                    <a:pt x="110418" y="179771"/>
                  </a:lnTo>
                  <a:cubicBezTo>
                    <a:pt x="398724" y="70108"/>
                    <a:pt x="653208" y="6002"/>
                    <a:pt x="809493" y="40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89B82D2-7929-447E-8E52-8BC00C17EC49}"/>
              </a:ext>
            </a:extLst>
          </p:cNvPr>
          <p:cNvGrpSpPr/>
          <p:nvPr/>
        </p:nvGrpSpPr>
        <p:grpSpPr>
          <a:xfrm rot="7702768">
            <a:off x="10071375" y="2345006"/>
            <a:ext cx="1940502" cy="643612"/>
            <a:chOff x="9074799" y="1843207"/>
            <a:chExt cx="1940502" cy="92715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0F9D6EF-419B-4FCE-AF93-BE9CC76A8A70}"/>
                </a:ext>
              </a:extLst>
            </p:cNvPr>
            <p:cNvSpPr/>
            <p:nvPr/>
          </p:nvSpPr>
          <p:spPr>
            <a:xfrm>
              <a:off x="9074799" y="2067770"/>
              <a:ext cx="968446" cy="702592"/>
            </a:xfrm>
            <a:custGeom>
              <a:avLst/>
              <a:gdLst>
                <a:gd name="connsiteX0" fmla="*/ 968446 w 968446"/>
                <a:gd name="connsiteY0" fmla="*/ 0 h 702592"/>
                <a:gd name="connsiteX1" fmla="*/ 968445 w 968446"/>
                <a:gd name="connsiteY1" fmla="*/ 479495 h 702592"/>
                <a:gd name="connsiteX2" fmla="*/ 861639 w 968446"/>
                <a:gd name="connsiteY2" fmla="*/ 522822 h 702592"/>
                <a:gd name="connsiteX3" fmla="*/ 4053 w 968446"/>
                <a:gd name="connsiteY3" fmla="*/ 655133 h 702592"/>
                <a:gd name="connsiteX4" fmla="*/ 882354 w 968446"/>
                <a:gd name="connsiteY4" fmla="*/ 34924 h 702592"/>
                <a:gd name="connsiteX5" fmla="*/ 968446 w 968446"/>
                <a:gd name="connsiteY5" fmla="*/ 0 h 702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8446" h="702592">
                  <a:moveTo>
                    <a:pt x="968446" y="0"/>
                  </a:moveTo>
                  <a:lnTo>
                    <a:pt x="968445" y="479495"/>
                  </a:lnTo>
                  <a:lnTo>
                    <a:pt x="861639" y="522822"/>
                  </a:lnTo>
                  <a:cubicBezTo>
                    <a:pt x="413163" y="693409"/>
                    <a:pt x="46529" y="753760"/>
                    <a:pt x="4053" y="655133"/>
                  </a:cubicBezTo>
                  <a:cubicBezTo>
                    <a:pt x="-44491" y="542417"/>
                    <a:pt x="348737" y="264739"/>
                    <a:pt x="882354" y="34924"/>
                  </a:cubicBezTo>
                  <a:lnTo>
                    <a:pt x="968446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4628ED2-A9A9-48B0-BD41-38216B583FAC}"/>
                </a:ext>
              </a:extLst>
            </p:cNvPr>
            <p:cNvSpPr/>
            <p:nvPr/>
          </p:nvSpPr>
          <p:spPr>
            <a:xfrm>
              <a:off x="10043244" y="1843207"/>
              <a:ext cx="972057" cy="704058"/>
            </a:xfrm>
            <a:custGeom>
              <a:avLst/>
              <a:gdLst>
                <a:gd name="connsiteX0" fmla="*/ 809493 w 972057"/>
                <a:gd name="connsiteY0" fmla="*/ 401 h 704058"/>
                <a:gd name="connsiteX1" fmla="*/ 968005 w 972057"/>
                <a:gd name="connsiteY1" fmla="*/ 47460 h 704058"/>
                <a:gd name="connsiteX2" fmla="*/ 89703 w 972057"/>
                <a:gd name="connsiteY2" fmla="*/ 667669 h 704058"/>
                <a:gd name="connsiteX3" fmla="*/ 0 w 972057"/>
                <a:gd name="connsiteY3" fmla="*/ 704058 h 704058"/>
                <a:gd name="connsiteX4" fmla="*/ 1 w 972057"/>
                <a:gd name="connsiteY4" fmla="*/ 224563 h 704058"/>
                <a:gd name="connsiteX5" fmla="*/ 110418 w 972057"/>
                <a:gd name="connsiteY5" fmla="*/ 179771 h 704058"/>
                <a:gd name="connsiteX6" fmla="*/ 809493 w 972057"/>
                <a:gd name="connsiteY6" fmla="*/ 401 h 704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2057" h="704058">
                  <a:moveTo>
                    <a:pt x="809493" y="401"/>
                  </a:moveTo>
                  <a:cubicBezTo>
                    <a:pt x="896318" y="-2710"/>
                    <a:pt x="952835" y="12236"/>
                    <a:pt x="968005" y="47460"/>
                  </a:cubicBezTo>
                  <a:cubicBezTo>
                    <a:pt x="1016549" y="160176"/>
                    <a:pt x="623320" y="437853"/>
                    <a:pt x="89703" y="667669"/>
                  </a:cubicBezTo>
                  <a:lnTo>
                    <a:pt x="0" y="704058"/>
                  </a:lnTo>
                  <a:lnTo>
                    <a:pt x="1" y="224563"/>
                  </a:lnTo>
                  <a:lnTo>
                    <a:pt x="110418" y="179771"/>
                  </a:lnTo>
                  <a:cubicBezTo>
                    <a:pt x="398724" y="70108"/>
                    <a:pt x="653208" y="6002"/>
                    <a:pt x="809493" y="40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64451F1-2224-401B-980D-85B7CF6FCC61}"/>
              </a:ext>
            </a:extLst>
          </p:cNvPr>
          <p:cNvGrpSpPr/>
          <p:nvPr/>
        </p:nvGrpSpPr>
        <p:grpSpPr>
          <a:xfrm rot="8001867">
            <a:off x="9871966" y="3879650"/>
            <a:ext cx="1940502" cy="643612"/>
            <a:chOff x="9074799" y="1843207"/>
            <a:chExt cx="1940502" cy="927155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2B07796-29DA-4CAD-8996-F5ACEE63BB5F}"/>
                </a:ext>
              </a:extLst>
            </p:cNvPr>
            <p:cNvSpPr/>
            <p:nvPr/>
          </p:nvSpPr>
          <p:spPr>
            <a:xfrm>
              <a:off x="9074799" y="2067770"/>
              <a:ext cx="968446" cy="702592"/>
            </a:xfrm>
            <a:custGeom>
              <a:avLst/>
              <a:gdLst>
                <a:gd name="connsiteX0" fmla="*/ 968446 w 968446"/>
                <a:gd name="connsiteY0" fmla="*/ 0 h 702592"/>
                <a:gd name="connsiteX1" fmla="*/ 968445 w 968446"/>
                <a:gd name="connsiteY1" fmla="*/ 479495 h 702592"/>
                <a:gd name="connsiteX2" fmla="*/ 861639 w 968446"/>
                <a:gd name="connsiteY2" fmla="*/ 522822 h 702592"/>
                <a:gd name="connsiteX3" fmla="*/ 4053 w 968446"/>
                <a:gd name="connsiteY3" fmla="*/ 655133 h 702592"/>
                <a:gd name="connsiteX4" fmla="*/ 882354 w 968446"/>
                <a:gd name="connsiteY4" fmla="*/ 34924 h 702592"/>
                <a:gd name="connsiteX5" fmla="*/ 968446 w 968446"/>
                <a:gd name="connsiteY5" fmla="*/ 0 h 702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8446" h="702592">
                  <a:moveTo>
                    <a:pt x="968446" y="0"/>
                  </a:moveTo>
                  <a:lnTo>
                    <a:pt x="968445" y="479495"/>
                  </a:lnTo>
                  <a:lnTo>
                    <a:pt x="861639" y="522822"/>
                  </a:lnTo>
                  <a:cubicBezTo>
                    <a:pt x="413163" y="693409"/>
                    <a:pt x="46529" y="753760"/>
                    <a:pt x="4053" y="655133"/>
                  </a:cubicBezTo>
                  <a:cubicBezTo>
                    <a:pt x="-44491" y="542417"/>
                    <a:pt x="348737" y="264739"/>
                    <a:pt x="882354" y="34924"/>
                  </a:cubicBezTo>
                  <a:lnTo>
                    <a:pt x="968446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E6182A3-14E7-49E9-95AE-2A23460E1814}"/>
                </a:ext>
              </a:extLst>
            </p:cNvPr>
            <p:cNvSpPr/>
            <p:nvPr/>
          </p:nvSpPr>
          <p:spPr>
            <a:xfrm>
              <a:off x="10043244" y="1843207"/>
              <a:ext cx="972057" cy="704058"/>
            </a:xfrm>
            <a:custGeom>
              <a:avLst/>
              <a:gdLst>
                <a:gd name="connsiteX0" fmla="*/ 809493 w 972057"/>
                <a:gd name="connsiteY0" fmla="*/ 401 h 704058"/>
                <a:gd name="connsiteX1" fmla="*/ 968005 w 972057"/>
                <a:gd name="connsiteY1" fmla="*/ 47460 h 704058"/>
                <a:gd name="connsiteX2" fmla="*/ 89703 w 972057"/>
                <a:gd name="connsiteY2" fmla="*/ 667669 h 704058"/>
                <a:gd name="connsiteX3" fmla="*/ 0 w 972057"/>
                <a:gd name="connsiteY3" fmla="*/ 704058 h 704058"/>
                <a:gd name="connsiteX4" fmla="*/ 1 w 972057"/>
                <a:gd name="connsiteY4" fmla="*/ 224563 h 704058"/>
                <a:gd name="connsiteX5" fmla="*/ 110418 w 972057"/>
                <a:gd name="connsiteY5" fmla="*/ 179771 h 704058"/>
                <a:gd name="connsiteX6" fmla="*/ 809493 w 972057"/>
                <a:gd name="connsiteY6" fmla="*/ 401 h 704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2057" h="704058">
                  <a:moveTo>
                    <a:pt x="809493" y="401"/>
                  </a:moveTo>
                  <a:cubicBezTo>
                    <a:pt x="896318" y="-2710"/>
                    <a:pt x="952835" y="12236"/>
                    <a:pt x="968005" y="47460"/>
                  </a:cubicBezTo>
                  <a:cubicBezTo>
                    <a:pt x="1016549" y="160176"/>
                    <a:pt x="623320" y="437853"/>
                    <a:pt x="89703" y="667669"/>
                  </a:cubicBezTo>
                  <a:lnTo>
                    <a:pt x="0" y="704058"/>
                  </a:lnTo>
                  <a:lnTo>
                    <a:pt x="1" y="224563"/>
                  </a:lnTo>
                  <a:lnTo>
                    <a:pt x="110418" y="179771"/>
                  </a:lnTo>
                  <a:cubicBezTo>
                    <a:pt x="398724" y="70108"/>
                    <a:pt x="653208" y="6002"/>
                    <a:pt x="809493" y="40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D9A07923-38D4-4DB9-B5F7-BFD5B29E3F6E}"/>
                  </a:ext>
                </a:extLst>
              </p:cNvPr>
              <p:cNvSpPr/>
              <p:nvPr/>
            </p:nvSpPr>
            <p:spPr>
              <a:xfrm>
                <a:off x="9996076" y="2067458"/>
                <a:ext cx="247352" cy="24735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D9A07923-38D4-4DB9-B5F7-BFD5B29E3F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6076" y="2067458"/>
                <a:ext cx="247352" cy="24735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4CDE76EA-B09A-4CE8-8F7E-A15F5B56CF7D}"/>
              </a:ext>
            </a:extLst>
          </p:cNvPr>
          <p:cNvSpPr/>
          <p:nvPr/>
        </p:nvSpPr>
        <p:spPr>
          <a:xfrm>
            <a:off x="9159157" y="1306787"/>
            <a:ext cx="2300735" cy="2320420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E37BEB9-0102-4B96-9F9C-00A7E884C31B}"/>
                  </a:ext>
                </a:extLst>
              </p:cNvPr>
              <p:cNvSpPr txBox="1"/>
              <p:nvPr/>
            </p:nvSpPr>
            <p:spPr>
              <a:xfrm>
                <a:off x="9542318" y="1414518"/>
                <a:ext cx="6253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E37BEB9-0102-4B96-9F9C-00A7E884C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2318" y="1414518"/>
                <a:ext cx="625331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9CBF4458-2CFE-4F48-8DB5-707DC802290B}"/>
              </a:ext>
            </a:extLst>
          </p:cNvPr>
          <p:cNvGrpSpPr/>
          <p:nvPr/>
        </p:nvGrpSpPr>
        <p:grpSpPr>
          <a:xfrm rot="16200000">
            <a:off x="9658062" y="4190047"/>
            <a:ext cx="1160563" cy="451582"/>
            <a:chOff x="9074799" y="1843207"/>
            <a:chExt cx="1940502" cy="927155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DB97494-1028-4BC3-B0B4-B5C7266A54E3}"/>
                </a:ext>
              </a:extLst>
            </p:cNvPr>
            <p:cNvSpPr/>
            <p:nvPr/>
          </p:nvSpPr>
          <p:spPr>
            <a:xfrm>
              <a:off x="9074799" y="2067770"/>
              <a:ext cx="968446" cy="702592"/>
            </a:xfrm>
            <a:custGeom>
              <a:avLst/>
              <a:gdLst>
                <a:gd name="connsiteX0" fmla="*/ 968446 w 968446"/>
                <a:gd name="connsiteY0" fmla="*/ 0 h 702592"/>
                <a:gd name="connsiteX1" fmla="*/ 968445 w 968446"/>
                <a:gd name="connsiteY1" fmla="*/ 479495 h 702592"/>
                <a:gd name="connsiteX2" fmla="*/ 861639 w 968446"/>
                <a:gd name="connsiteY2" fmla="*/ 522822 h 702592"/>
                <a:gd name="connsiteX3" fmla="*/ 4053 w 968446"/>
                <a:gd name="connsiteY3" fmla="*/ 655133 h 702592"/>
                <a:gd name="connsiteX4" fmla="*/ 882354 w 968446"/>
                <a:gd name="connsiteY4" fmla="*/ 34924 h 702592"/>
                <a:gd name="connsiteX5" fmla="*/ 968446 w 968446"/>
                <a:gd name="connsiteY5" fmla="*/ 0 h 702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8446" h="702592">
                  <a:moveTo>
                    <a:pt x="968446" y="0"/>
                  </a:moveTo>
                  <a:lnTo>
                    <a:pt x="968445" y="479495"/>
                  </a:lnTo>
                  <a:lnTo>
                    <a:pt x="861639" y="522822"/>
                  </a:lnTo>
                  <a:cubicBezTo>
                    <a:pt x="413163" y="693409"/>
                    <a:pt x="46529" y="753760"/>
                    <a:pt x="4053" y="655133"/>
                  </a:cubicBezTo>
                  <a:cubicBezTo>
                    <a:pt x="-44491" y="542417"/>
                    <a:pt x="348737" y="264739"/>
                    <a:pt x="882354" y="34924"/>
                  </a:cubicBezTo>
                  <a:lnTo>
                    <a:pt x="968446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7954D82-3CCF-4EF5-B241-1967E3556F3F}"/>
                </a:ext>
              </a:extLst>
            </p:cNvPr>
            <p:cNvSpPr/>
            <p:nvPr/>
          </p:nvSpPr>
          <p:spPr>
            <a:xfrm>
              <a:off x="10043244" y="1843207"/>
              <a:ext cx="972057" cy="704058"/>
            </a:xfrm>
            <a:custGeom>
              <a:avLst/>
              <a:gdLst>
                <a:gd name="connsiteX0" fmla="*/ 809493 w 972057"/>
                <a:gd name="connsiteY0" fmla="*/ 401 h 704058"/>
                <a:gd name="connsiteX1" fmla="*/ 968005 w 972057"/>
                <a:gd name="connsiteY1" fmla="*/ 47460 h 704058"/>
                <a:gd name="connsiteX2" fmla="*/ 89703 w 972057"/>
                <a:gd name="connsiteY2" fmla="*/ 667669 h 704058"/>
                <a:gd name="connsiteX3" fmla="*/ 0 w 972057"/>
                <a:gd name="connsiteY3" fmla="*/ 704058 h 704058"/>
                <a:gd name="connsiteX4" fmla="*/ 1 w 972057"/>
                <a:gd name="connsiteY4" fmla="*/ 224563 h 704058"/>
                <a:gd name="connsiteX5" fmla="*/ 110418 w 972057"/>
                <a:gd name="connsiteY5" fmla="*/ 179771 h 704058"/>
                <a:gd name="connsiteX6" fmla="*/ 809493 w 972057"/>
                <a:gd name="connsiteY6" fmla="*/ 401 h 704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2057" h="704058">
                  <a:moveTo>
                    <a:pt x="809493" y="401"/>
                  </a:moveTo>
                  <a:cubicBezTo>
                    <a:pt x="896318" y="-2710"/>
                    <a:pt x="952835" y="12236"/>
                    <a:pt x="968005" y="47460"/>
                  </a:cubicBezTo>
                  <a:cubicBezTo>
                    <a:pt x="1016549" y="160176"/>
                    <a:pt x="623320" y="437853"/>
                    <a:pt x="89703" y="667669"/>
                  </a:cubicBezTo>
                  <a:lnTo>
                    <a:pt x="0" y="704058"/>
                  </a:lnTo>
                  <a:lnTo>
                    <a:pt x="1" y="224563"/>
                  </a:lnTo>
                  <a:lnTo>
                    <a:pt x="110418" y="179771"/>
                  </a:lnTo>
                  <a:cubicBezTo>
                    <a:pt x="398724" y="70108"/>
                    <a:pt x="653208" y="6002"/>
                    <a:pt x="809493" y="40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5E06A50-E491-44E1-887B-030E9C907AB1}"/>
              </a:ext>
            </a:extLst>
          </p:cNvPr>
          <p:cNvGrpSpPr/>
          <p:nvPr/>
        </p:nvGrpSpPr>
        <p:grpSpPr>
          <a:xfrm rot="12057397">
            <a:off x="9678650" y="776079"/>
            <a:ext cx="1940502" cy="643612"/>
            <a:chOff x="9074799" y="1843207"/>
            <a:chExt cx="1940502" cy="927155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F8470AC-34C6-401D-BFAF-9FDC50C4AEBA}"/>
                </a:ext>
              </a:extLst>
            </p:cNvPr>
            <p:cNvSpPr/>
            <p:nvPr/>
          </p:nvSpPr>
          <p:spPr>
            <a:xfrm>
              <a:off x="9074799" y="2067770"/>
              <a:ext cx="968446" cy="702592"/>
            </a:xfrm>
            <a:custGeom>
              <a:avLst/>
              <a:gdLst>
                <a:gd name="connsiteX0" fmla="*/ 968446 w 968446"/>
                <a:gd name="connsiteY0" fmla="*/ 0 h 702592"/>
                <a:gd name="connsiteX1" fmla="*/ 968445 w 968446"/>
                <a:gd name="connsiteY1" fmla="*/ 479495 h 702592"/>
                <a:gd name="connsiteX2" fmla="*/ 861639 w 968446"/>
                <a:gd name="connsiteY2" fmla="*/ 522822 h 702592"/>
                <a:gd name="connsiteX3" fmla="*/ 4053 w 968446"/>
                <a:gd name="connsiteY3" fmla="*/ 655133 h 702592"/>
                <a:gd name="connsiteX4" fmla="*/ 882354 w 968446"/>
                <a:gd name="connsiteY4" fmla="*/ 34924 h 702592"/>
                <a:gd name="connsiteX5" fmla="*/ 968446 w 968446"/>
                <a:gd name="connsiteY5" fmla="*/ 0 h 702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8446" h="702592">
                  <a:moveTo>
                    <a:pt x="968446" y="0"/>
                  </a:moveTo>
                  <a:lnTo>
                    <a:pt x="968445" y="479495"/>
                  </a:lnTo>
                  <a:lnTo>
                    <a:pt x="861639" y="522822"/>
                  </a:lnTo>
                  <a:cubicBezTo>
                    <a:pt x="413163" y="693409"/>
                    <a:pt x="46529" y="753760"/>
                    <a:pt x="4053" y="655133"/>
                  </a:cubicBezTo>
                  <a:cubicBezTo>
                    <a:pt x="-44491" y="542417"/>
                    <a:pt x="348737" y="264739"/>
                    <a:pt x="882354" y="34924"/>
                  </a:cubicBezTo>
                  <a:lnTo>
                    <a:pt x="968446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5E0EA68-A4C1-454A-B491-8FA506B0BB94}"/>
                </a:ext>
              </a:extLst>
            </p:cNvPr>
            <p:cNvSpPr/>
            <p:nvPr/>
          </p:nvSpPr>
          <p:spPr>
            <a:xfrm>
              <a:off x="10043244" y="1843207"/>
              <a:ext cx="972057" cy="704058"/>
            </a:xfrm>
            <a:custGeom>
              <a:avLst/>
              <a:gdLst>
                <a:gd name="connsiteX0" fmla="*/ 809493 w 972057"/>
                <a:gd name="connsiteY0" fmla="*/ 401 h 704058"/>
                <a:gd name="connsiteX1" fmla="*/ 968005 w 972057"/>
                <a:gd name="connsiteY1" fmla="*/ 47460 h 704058"/>
                <a:gd name="connsiteX2" fmla="*/ 89703 w 972057"/>
                <a:gd name="connsiteY2" fmla="*/ 667669 h 704058"/>
                <a:gd name="connsiteX3" fmla="*/ 0 w 972057"/>
                <a:gd name="connsiteY3" fmla="*/ 704058 h 704058"/>
                <a:gd name="connsiteX4" fmla="*/ 1 w 972057"/>
                <a:gd name="connsiteY4" fmla="*/ 224563 h 704058"/>
                <a:gd name="connsiteX5" fmla="*/ 110418 w 972057"/>
                <a:gd name="connsiteY5" fmla="*/ 179771 h 704058"/>
                <a:gd name="connsiteX6" fmla="*/ 809493 w 972057"/>
                <a:gd name="connsiteY6" fmla="*/ 401 h 704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2057" h="704058">
                  <a:moveTo>
                    <a:pt x="809493" y="401"/>
                  </a:moveTo>
                  <a:cubicBezTo>
                    <a:pt x="896318" y="-2710"/>
                    <a:pt x="952835" y="12236"/>
                    <a:pt x="968005" y="47460"/>
                  </a:cubicBezTo>
                  <a:cubicBezTo>
                    <a:pt x="1016549" y="160176"/>
                    <a:pt x="623320" y="437853"/>
                    <a:pt x="89703" y="667669"/>
                  </a:cubicBezTo>
                  <a:lnTo>
                    <a:pt x="0" y="704058"/>
                  </a:lnTo>
                  <a:lnTo>
                    <a:pt x="1" y="224563"/>
                  </a:lnTo>
                  <a:lnTo>
                    <a:pt x="110418" y="179771"/>
                  </a:lnTo>
                  <a:cubicBezTo>
                    <a:pt x="398724" y="70108"/>
                    <a:pt x="653208" y="6002"/>
                    <a:pt x="809493" y="40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CDD5D36-AD28-4BF0-8908-E68502505AD7}"/>
              </a:ext>
            </a:extLst>
          </p:cNvPr>
          <p:cNvGrpSpPr/>
          <p:nvPr/>
        </p:nvGrpSpPr>
        <p:grpSpPr>
          <a:xfrm rot="9166837">
            <a:off x="8447304" y="981519"/>
            <a:ext cx="1940502" cy="643612"/>
            <a:chOff x="9074799" y="1843207"/>
            <a:chExt cx="1940502" cy="927155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0AFE760-D379-4FD5-9A7C-B78D746BB259}"/>
                </a:ext>
              </a:extLst>
            </p:cNvPr>
            <p:cNvSpPr/>
            <p:nvPr/>
          </p:nvSpPr>
          <p:spPr>
            <a:xfrm>
              <a:off x="9074799" y="2067770"/>
              <a:ext cx="968446" cy="702592"/>
            </a:xfrm>
            <a:custGeom>
              <a:avLst/>
              <a:gdLst>
                <a:gd name="connsiteX0" fmla="*/ 968446 w 968446"/>
                <a:gd name="connsiteY0" fmla="*/ 0 h 702592"/>
                <a:gd name="connsiteX1" fmla="*/ 968445 w 968446"/>
                <a:gd name="connsiteY1" fmla="*/ 479495 h 702592"/>
                <a:gd name="connsiteX2" fmla="*/ 861639 w 968446"/>
                <a:gd name="connsiteY2" fmla="*/ 522822 h 702592"/>
                <a:gd name="connsiteX3" fmla="*/ 4053 w 968446"/>
                <a:gd name="connsiteY3" fmla="*/ 655133 h 702592"/>
                <a:gd name="connsiteX4" fmla="*/ 882354 w 968446"/>
                <a:gd name="connsiteY4" fmla="*/ 34924 h 702592"/>
                <a:gd name="connsiteX5" fmla="*/ 968446 w 968446"/>
                <a:gd name="connsiteY5" fmla="*/ 0 h 702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8446" h="702592">
                  <a:moveTo>
                    <a:pt x="968446" y="0"/>
                  </a:moveTo>
                  <a:lnTo>
                    <a:pt x="968445" y="479495"/>
                  </a:lnTo>
                  <a:lnTo>
                    <a:pt x="861639" y="522822"/>
                  </a:lnTo>
                  <a:cubicBezTo>
                    <a:pt x="413163" y="693409"/>
                    <a:pt x="46529" y="753760"/>
                    <a:pt x="4053" y="655133"/>
                  </a:cubicBezTo>
                  <a:cubicBezTo>
                    <a:pt x="-44491" y="542417"/>
                    <a:pt x="348737" y="264739"/>
                    <a:pt x="882354" y="34924"/>
                  </a:cubicBezTo>
                  <a:lnTo>
                    <a:pt x="968446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B1138CC-3063-40BF-9ED9-A469E03A6D49}"/>
                </a:ext>
              </a:extLst>
            </p:cNvPr>
            <p:cNvSpPr/>
            <p:nvPr/>
          </p:nvSpPr>
          <p:spPr>
            <a:xfrm>
              <a:off x="10043244" y="1843207"/>
              <a:ext cx="972057" cy="704058"/>
            </a:xfrm>
            <a:custGeom>
              <a:avLst/>
              <a:gdLst>
                <a:gd name="connsiteX0" fmla="*/ 809493 w 972057"/>
                <a:gd name="connsiteY0" fmla="*/ 401 h 704058"/>
                <a:gd name="connsiteX1" fmla="*/ 968005 w 972057"/>
                <a:gd name="connsiteY1" fmla="*/ 47460 h 704058"/>
                <a:gd name="connsiteX2" fmla="*/ 89703 w 972057"/>
                <a:gd name="connsiteY2" fmla="*/ 667669 h 704058"/>
                <a:gd name="connsiteX3" fmla="*/ 0 w 972057"/>
                <a:gd name="connsiteY3" fmla="*/ 704058 h 704058"/>
                <a:gd name="connsiteX4" fmla="*/ 1 w 972057"/>
                <a:gd name="connsiteY4" fmla="*/ 224563 h 704058"/>
                <a:gd name="connsiteX5" fmla="*/ 110418 w 972057"/>
                <a:gd name="connsiteY5" fmla="*/ 179771 h 704058"/>
                <a:gd name="connsiteX6" fmla="*/ 809493 w 972057"/>
                <a:gd name="connsiteY6" fmla="*/ 401 h 704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2057" h="704058">
                  <a:moveTo>
                    <a:pt x="809493" y="401"/>
                  </a:moveTo>
                  <a:cubicBezTo>
                    <a:pt x="896318" y="-2710"/>
                    <a:pt x="952835" y="12236"/>
                    <a:pt x="968005" y="47460"/>
                  </a:cubicBezTo>
                  <a:cubicBezTo>
                    <a:pt x="1016549" y="160176"/>
                    <a:pt x="623320" y="437853"/>
                    <a:pt x="89703" y="667669"/>
                  </a:cubicBezTo>
                  <a:lnTo>
                    <a:pt x="0" y="704058"/>
                  </a:lnTo>
                  <a:lnTo>
                    <a:pt x="1" y="224563"/>
                  </a:lnTo>
                  <a:lnTo>
                    <a:pt x="110418" y="179771"/>
                  </a:lnTo>
                  <a:cubicBezTo>
                    <a:pt x="398724" y="70108"/>
                    <a:pt x="653208" y="6002"/>
                    <a:pt x="809493" y="40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DD1DA5C8-0635-49FD-B631-A0C7A570006C}"/>
                  </a:ext>
                </a:extLst>
              </p:cNvPr>
              <p:cNvSpPr/>
              <p:nvPr/>
            </p:nvSpPr>
            <p:spPr>
              <a:xfrm>
                <a:off x="518808" y="1440921"/>
                <a:ext cx="6991557" cy="15004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Find the sub-CSP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containing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∖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Sample random solution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sup>
                    </m:sSup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satisfying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∖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∖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sz="1800" dirty="0"/>
                  <a:t>Update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</p:txBody>
          </p:sp>
        </mc:Choice>
        <mc:Fallback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DD1DA5C8-0635-49FD-B631-A0C7A57000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08" y="1440921"/>
                <a:ext cx="6991557" cy="1500425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loud 32">
            <a:extLst>
              <a:ext uri="{FF2B5EF4-FFF2-40B4-BE49-F238E27FC236}">
                <a16:creationId xmlns:a16="http://schemas.microsoft.com/office/drawing/2014/main" id="{D58C194A-C479-4BC4-B492-0B4F85C3D32E}"/>
              </a:ext>
            </a:extLst>
          </p:cNvPr>
          <p:cNvSpPr/>
          <p:nvPr/>
        </p:nvSpPr>
        <p:spPr>
          <a:xfrm>
            <a:off x="5820928" y="1198930"/>
            <a:ext cx="2271039" cy="876683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Markov chain</a:t>
            </a:r>
          </a:p>
        </p:txBody>
      </p:sp>
      <p:sp>
        <p:nvSpPr>
          <p:cNvPr id="34" name="Cloud 33">
            <a:extLst>
              <a:ext uri="{FF2B5EF4-FFF2-40B4-BE49-F238E27FC236}">
                <a16:creationId xmlns:a16="http://schemas.microsoft.com/office/drawing/2014/main" id="{4ACC255B-6E11-4CA5-B67F-148CEBFAB739}"/>
              </a:ext>
            </a:extLst>
          </p:cNvPr>
          <p:cNvSpPr/>
          <p:nvPr/>
        </p:nvSpPr>
        <p:spPr>
          <a:xfrm>
            <a:off x="6277176" y="3024004"/>
            <a:ext cx="2542926" cy="876683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Bounding chain</a:t>
            </a:r>
          </a:p>
        </p:txBody>
      </p:sp>
    </p:spTree>
    <p:extLst>
      <p:ext uri="{BB962C8B-B14F-4D97-AF65-F5344CB8AC3E}">
        <p14:creationId xmlns:p14="http://schemas.microsoft.com/office/powerpoint/2010/main" val="198228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 animBg="1"/>
      <p:bldP spid="21" grpId="0" animBg="1"/>
      <p:bldP spid="22" grpId="0"/>
      <p:bldP spid="32" grpId="0" animBg="1"/>
      <p:bldP spid="33" grpId="0" animBg="1"/>
      <p:bldP spid="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76F84-AB07-4C19-BB84-DB3890B46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Questions for CSP Instances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B5D25-23D1-40D2-BDC4-D19F2EEA5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Decision</a:t>
            </a:r>
            <a:r>
              <a:rPr lang="en-US" dirty="0"/>
              <a:t>: Can we efficiently </a:t>
            </a:r>
            <a:r>
              <a:rPr lang="en-US" i="1" u="sng" dirty="0"/>
              <a:t>determine</a:t>
            </a:r>
            <a:r>
              <a:rPr lang="en-US" dirty="0"/>
              <a:t> if the instance has a solution?</a:t>
            </a:r>
          </a:p>
          <a:p>
            <a:pPr lvl="1"/>
            <a:r>
              <a:rPr lang="en-US" dirty="0"/>
              <a:t>NP-hard for general 3-CNF formula</a:t>
            </a:r>
          </a:p>
          <a:p>
            <a:pPr lvl="1"/>
            <a:r>
              <a:rPr lang="en-US" altLang="zh-CN" dirty="0" err="1"/>
              <a:t>Lov</a:t>
            </a:r>
            <a:r>
              <a:rPr kumimoji="1" lang="en-US" altLang="zh-CN" dirty="0" err="1"/>
              <a:t>á</a:t>
            </a:r>
            <a:r>
              <a:rPr lang="en-US" altLang="zh-CN" dirty="0" err="1"/>
              <a:t>sz</a:t>
            </a:r>
            <a:r>
              <a:rPr lang="en-US" altLang="zh-CN" dirty="0"/>
              <a:t> local lemma 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</a:t>
            </a:r>
            <a:r>
              <a:rPr lang="en-US" dirty="0"/>
              <a:t>: If the CSP instance is satisfiable, can we </a:t>
            </a:r>
            <a:r>
              <a:rPr lang="en-US" i="1" u="sng" dirty="0"/>
              <a:t>find</a:t>
            </a:r>
            <a:r>
              <a:rPr lang="en-US" dirty="0"/>
              <a:t> a solution efficiently?</a:t>
            </a:r>
          </a:p>
          <a:p>
            <a:pPr lvl="1"/>
            <a:r>
              <a:rPr lang="en-US" dirty="0"/>
              <a:t>Constructive </a:t>
            </a:r>
            <a:r>
              <a:rPr lang="en-US" altLang="zh-CN" dirty="0" err="1"/>
              <a:t>Lov</a:t>
            </a:r>
            <a:r>
              <a:rPr kumimoji="1" lang="en-US" altLang="zh-CN" dirty="0" err="1"/>
              <a:t>á</a:t>
            </a:r>
            <a:r>
              <a:rPr lang="en-US" altLang="zh-CN" dirty="0" err="1"/>
              <a:t>sz</a:t>
            </a:r>
            <a:r>
              <a:rPr lang="en-US" altLang="zh-CN" dirty="0"/>
              <a:t> local lemma</a:t>
            </a:r>
            <a:endParaRPr lang="en-US" dirty="0"/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Sampling</a:t>
            </a:r>
            <a:r>
              <a:rPr lang="en-US" dirty="0"/>
              <a:t>: If we can efficiently find a solution, can we efficiently </a:t>
            </a:r>
            <a:r>
              <a:rPr lang="en-US" i="1" u="sng" dirty="0"/>
              <a:t>sample</a:t>
            </a:r>
            <a:r>
              <a:rPr lang="en-US" dirty="0"/>
              <a:t> a uniform random solution from the whole solution space?</a:t>
            </a:r>
          </a:p>
          <a:p>
            <a:pPr lvl="1"/>
            <a:r>
              <a:rPr lang="en-US" dirty="0"/>
              <a:t>Sampling </a:t>
            </a:r>
            <a:r>
              <a:rPr lang="en-US" altLang="zh-CN" dirty="0" err="1"/>
              <a:t>Lov</a:t>
            </a:r>
            <a:r>
              <a:rPr kumimoji="1" lang="en-US" altLang="zh-CN" dirty="0" err="1"/>
              <a:t>á</a:t>
            </a:r>
            <a:r>
              <a:rPr lang="en-US" altLang="zh-CN" dirty="0" err="1"/>
              <a:t>sz</a:t>
            </a:r>
            <a:r>
              <a:rPr lang="en-US" altLang="zh-CN" dirty="0"/>
              <a:t> local lemma</a:t>
            </a:r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5B42170-4E38-4027-9EF1-381D083D11A3}"/>
              </a:ext>
            </a:extLst>
          </p:cNvPr>
          <p:cNvSpPr/>
          <p:nvPr/>
        </p:nvSpPr>
        <p:spPr>
          <a:xfrm>
            <a:off x="5203005" y="5317854"/>
            <a:ext cx="3546944" cy="1099242"/>
          </a:xfrm>
          <a:custGeom>
            <a:avLst/>
            <a:gdLst>
              <a:gd name="connsiteX0" fmla="*/ 247677 w 3546944"/>
              <a:gd name="connsiteY0" fmla="*/ 0 h 1099242"/>
              <a:gd name="connsiteX1" fmla="*/ 221538 w 3546944"/>
              <a:gd name="connsiteY1" fmla="*/ 97699 h 1099242"/>
              <a:gd name="connsiteX2" fmla="*/ 1723196 w 3546944"/>
              <a:gd name="connsiteY2" fmla="*/ 499462 h 1099242"/>
              <a:gd name="connsiteX3" fmla="*/ 1723196 w 3546944"/>
              <a:gd name="connsiteY3" fmla="*/ 442490 h 1099242"/>
              <a:gd name="connsiteX4" fmla="*/ 1854546 w 3546944"/>
              <a:gd name="connsiteY4" fmla="*/ 311140 h 1099242"/>
              <a:gd name="connsiteX5" fmla="*/ 3415594 w 3546944"/>
              <a:gd name="connsiteY5" fmla="*/ 311140 h 1099242"/>
              <a:gd name="connsiteX6" fmla="*/ 3546944 w 3546944"/>
              <a:gd name="connsiteY6" fmla="*/ 442490 h 1099242"/>
              <a:gd name="connsiteX7" fmla="*/ 3546944 w 3546944"/>
              <a:gd name="connsiteY7" fmla="*/ 967892 h 1099242"/>
              <a:gd name="connsiteX8" fmla="*/ 3415594 w 3546944"/>
              <a:gd name="connsiteY8" fmla="*/ 1099242 h 1099242"/>
              <a:gd name="connsiteX9" fmla="*/ 1854546 w 3546944"/>
              <a:gd name="connsiteY9" fmla="*/ 1099242 h 1099242"/>
              <a:gd name="connsiteX10" fmla="*/ 1723196 w 3546944"/>
              <a:gd name="connsiteY10" fmla="*/ 967892 h 1099242"/>
              <a:gd name="connsiteX11" fmla="*/ 1723196 w 3546944"/>
              <a:gd name="connsiteY11" fmla="*/ 708847 h 1099242"/>
              <a:gd name="connsiteX12" fmla="*/ 169260 w 3546944"/>
              <a:gd name="connsiteY12" fmla="*/ 293097 h 1099242"/>
              <a:gd name="connsiteX13" fmla="*/ 143121 w 3546944"/>
              <a:gd name="connsiteY13" fmla="*/ 390797 h 1099242"/>
              <a:gd name="connsiteX14" fmla="*/ 0 w 3546944"/>
              <a:gd name="connsiteY14" fmla="*/ 143120 h 1099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46944" h="1099242">
                <a:moveTo>
                  <a:pt x="247677" y="0"/>
                </a:moveTo>
                <a:lnTo>
                  <a:pt x="221538" y="97699"/>
                </a:lnTo>
                <a:lnTo>
                  <a:pt x="1723196" y="499462"/>
                </a:lnTo>
                <a:lnTo>
                  <a:pt x="1723196" y="442490"/>
                </a:lnTo>
                <a:cubicBezTo>
                  <a:pt x="1723196" y="369947"/>
                  <a:pt x="1782003" y="311140"/>
                  <a:pt x="1854546" y="311140"/>
                </a:cubicBezTo>
                <a:lnTo>
                  <a:pt x="3415594" y="311140"/>
                </a:lnTo>
                <a:cubicBezTo>
                  <a:pt x="3488137" y="311140"/>
                  <a:pt x="3546944" y="369947"/>
                  <a:pt x="3546944" y="442490"/>
                </a:cubicBezTo>
                <a:lnTo>
                  <a:pt x="3546944" y="967892"/>
                </a:lnTo>
                <a:cubicBezTo>
                  <a:pt x="3546944" y="1040435"/>
                  <a:pt x="3488137" y="1099242"/>
                  <a:pt x="3415594" y="1099242"/>
                </a:cubicBezTo>
                <a:lnTo>
                  <a:pt x="1854546" y="1099242"/>
                </a:lnTo>
                <a:cubicBezTo>
                  <a:pt x="1782003" y="1099242"/>
                  <a:pt x="1723196" y="1040435"/>
                  <a:pt x="1723196" y="967892"/>
                </a:cubicBezTo>
                <a:lnTo>
                  <a:pt x="1723196" y="708847"/>
                </a:lnTo>
                <a:lnTo>
                  <a:pt x="169260" y="293097"/>
                </a:lnTo>
                <a:lnTo>
                  <a:pt x="143121" y="390797"/>
                </a:lnTo>
                <a:lnTo>
                  <a:pt x="0" y="14312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400" dirty="0"/>
              <a:t>                                    </a:t>
            </a:r>
          </a:p>
          <a:p>
            <a:pPr algn="ctr"/>
            <a:r>
              <a:rPr lang="en-US" sz="2400" dirty="0"/>
              <a:t>                         Our focus</a:t>
            </a:r>
          </a:p>
        </p:txBody>
      </p:sp>
    </p:spTree>
    <p:extLst>
      <p:ext uri="{BB962C8B-B14F-4D97-AF65-F5344CB8AC3E}">
        <p14:creationId xmlns:p14="http://schemas.microsoft.com/office/powerpoint/2010/main" val="415596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4CAC8-D2E8-4AB5-8673-5DE3B145B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Coupling</a:t>
            </a:r>
            <a:r>
              <a:rPr lang="en-US" sz="2000" dirty="0"/>
              <a:t>, revisited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7DDC188-6DF2-4188-83F3-189077FFE0DF}"/>
                  </a:ext>
                </a:extLst>
              </p:cNvPr>
              <p:cNvSpPr/>
              <p:nvPr/>
            </p:nvSpPr>
            <p:spPr>
              <a:xfrm>
                <a:off x="277435" y="1584597"/>
                <a:ext cx="8381579" cy="448782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The Coupling given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4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0,1,⋆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FFFF00"/>
                    </a:solidFill>
                  </a:rPr>
                  <a:t> </a:t>
                </a:r>
                <a:r>
                  <a:rPr lang="en-US" sz="2400" dirty="0"/>
                  <a:t>and Randomness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400" dirty="0"/>
              </a:p>
              <a:p>
                <a:r>
                  <a:rPr lang="en-US" dirty="0"/>
                  <a:t>Split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into independent parts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all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all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∈{0,1,⋆}</m:t>
                    </m:r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all</m:t>
                        </m:r>
                      </m:sub>
                    </m:sSub>
                  </m:oMath>
                </a14:m>
                <a:r>
                  <a:rPr lang="en-US" dirty="0"/>
                  <a:t> such that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all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0.9 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if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∈{0,1}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0.1        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if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=⋆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all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≠⋆</m:t>
                    </m:r>
                  </m:oMath>
                </a14:m>
                <a:r>
                  <a:rPr lang="en-US" dirty="0"/>
                  <a:t>, update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all</m:t>
                        </m:r>
                      </m:sub>
                    </m:sSub>
                  </m:oMath>
                </a14:m>
                <a:r>
                  <a:rPr lang="en-US" dirty="0"/>
                  <a:t> and return</a:t>
                </a:r>
              </a:p>
              <a:p>
                <a:r>
                  <a:rPr lang="en-US" sz="1800" dirty="0"/>
                  <a:t>Find the sub-CSP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800" dirty="0"/>
                  <a:t> containing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dirty="0"/>
                  <a:t> given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∖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endParaRPr lang="en-US" sz="1800" dirty="0"/>
              </a:p>
              <a:p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800" dirty="0"/>
                  <a:t> contains some variable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800" dirty="0"/>
                  <a:t> with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=⋆</m:t>
                    </m:r>
                  </m:oMath>
                </a14:m>
                <a:r>
                  <a:rPr lang="en-US" sz="1800" b="0" dirty="0">
                    <a:solidFill>
                      <a:srgbClr val="FF0000"/>
                    </a:solidFill>
                  </a:rPr>
                  <a:t>	</a:t>
                </a:r>
                <a:r>
                  <a:rPr lang="en-US" sz="1800" b="0" dirty="0">
                    <a:solidFill>
                      <a:schemeClr val="tx1"/>
                    </a:solidFill>
                  </a:rPr>
                  <a:t>/* Multiple marginals */</a:t>
                </a:r>
              </a:p>
              <a:p>
                <a:r>
                  <a:rPr lang="en-US" sz="1800" dirty="0"/>
                  <a:t>	Update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←⋆</m:t>
                    </m:r>
                  </m:oMath>
                </a14:m>
                <a:endParaRPr lang="en-US" sz="1800" dirty="0"/>
              </a:p>
              <a:p>
                <a:r>
                  <a:rPr lang="en-US" sz="1800" dirty="0"/>
                  <a:t>Otherwise					</a:t>
                </a:r>
                <a:r>
                  <a:rPr lang="en-US" sz="1800" b="0" dirty="0">
                    <a:solidFill>
                      <a:schemeClr val="tx1"/>
                    </a:solidFill>
                  </a:rPr>
                  <a:t>/* Unique marginal */</a:t>
                </a:r>
                <a:endParaRPr lang="en-US" sz="1800" dirty="0">
                  <a:solidFill>
                    <a:schemeClr val="tx1"/>
                  </a:solidFill>
                </a:endParaRPr>
              </a:p>
              <a:p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sup>
                    </m:sSup>
                  </m:oMath>
                </a14:m>
                <a:r>
                  <a:rPr lang="en-US" dirty="0"/>
                  <a:t> is unique and well-defined</a:t>
                </a:r>
              </a:p>
              <a:p>
                <a:r>
                  <a:rPr lang="en-US" dirty="0"/>
                  <a:t>	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 </a:t>
                </a:r>
                <a:r>
                  <a:rPr lang="en-US" dirty="0"/>
                  <a:t>such that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−0.9 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	and update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7DDC188-6DF2-4188-83F3-189077FFE0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35" y="1584597"/>
                <a:ext cx="8381579" cy="4487827"/>
              </a:xfrm>
              <a:prstGeom prst="roundRect">
                <a:avLst/>
              </a:prstGeom>
              <a:blipFill>
                <a:blip r:embed="rId2"/>
                <a:stretch>
                  <a:fillRect b="-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B7B41EC8-42D9-4A12-A694-A3ED0A37F915}"/>
                  </a:ext>
                </a:extLst>
              </p:cNvPr>
              <p:cNvSpPr/>
              <p:nvPr/>
            </p:nvSpPr>
            <p:spPr>
              <a:xfrm>
                <a:off x="8115338" y="1832142"/>
                <a:ext cx="3908438" cy="177999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For any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0,1,⋆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dirty="0"/>
                  <a:t> and random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 the marginal of the coupling is exactly the one-step update in the bounding chain</a:t>
                </a:r>
              </a:p>
            </p:txBody>
          </p:sp>
        </mc:Choice>
        <mc:Fallback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B7B41EC8-42D9-4A12-A694-A3ED0A37F9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38" y="1832142"/>
                <a:ext cx="3908438" cy="177999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loud 6">
            <a:extLst>
              <a:ext uri="{FF2B5EF4-FFF2-40B4-BE49-F238E27FC236}">
                <a16:creationId xmlns:a16="http://schemas.microsoft.com/office/drawing/2014/main" id="{81ACBF04-A722-4CA8-841C-46F95BD9C71F}"/>
              </a:ext>
            </a:extLst>
          </p:cNvPr>
          <p:cNvSpPr/>
          <p:nvPr/>
        </p:nvSpPr>
        <p:spPr>
          <a:xfrm>
            <a:off x="7547588" y="4831604"/>
            <a:ext cx="2222851" cy="1146789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Information theoretic</a:t>
            </a:r>
          </a:p>
        </p:txBody>
      </p:sp>
    </p:spTree>
    <p:extLst>
      <p:ext uri="{BB962C8B-B14F-4D97-AF65-F5344CB8AC3E}">
        <p14:creationId xmlns:p14="http://schemas.microsoft.com/office/powerpoint/2010/main" val="89923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04351-360C-4CF9-B726-866744316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Perfect Sampler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A25D9F4F-EE0A-47FB-B6F6-7412A7001C79}"/>
                  </a:ext>
                </a:extLst>
              </p:cNvPr>
              <p:cNvSpPr/>
              <p:nvPr/>
            </p:nvSpPr>
            <p:spPr>
              <a:xfrm>
                <a:off x="924502" y="1368178"/>
                <a:ext cx="9088430" cy="5124697"/>
              </a:xfrm>
              <a:prstGeom prst="roundRect">
                <a:avLst>
                  <a:gd name="adj" fmla="val 69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900" dirty="0"/>
                  <a:t>Construct </a:t>
                </a:r>
                <a14:m>
                  <m:oMath xmlns:m="http://schemas.openxmlformats.org/officeDocument/2006/math">
                    <m:r>
                      <a:rPr lang="en-US" sz="1900"/>
                      <m:t>𝑀</m:t>
                    </m:r>
                    <m:r>
                      <a:rPr lang="en-US" sz="1900"/>
                      <m:t>⊆</m:t>
                    </m:r>
                    <m:r>
                      <a:rPr lang="en-US" sz="1900"/>
                      <m:t>𝑉</m:t>
                    </m:r>
                  </m:oMath>
                </a14:m>
                <a:endParaRPr lang="en-US" sz="1900" dirty="0"/>
              </a:p>
              <a:p>
                <a:r>
                  <a:rPr lang="en-US" sz="1900" dirty="0"/>
                  <a:t>Initialize randomness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900" dirty="0"/>
              </a:p>
              <a:p>
                <a:r>
                  <a:rPr lang="en-US" sz="1900" dirty="0"/>
                  <a:t>For each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=1,2,…</m:t>
                    </m:r>
                  </m:oMath>
                </a14:m>
                <a:endParaRPr lang="en-US" sz="1900" dirty="0"/>
              </a:p>
              <a:p>
                <a:pPr lvl="1"/>
                <a:r>
                  <a:rPr lang="en-US" sz="1900" dirty="0"/>
                  <a:t>Initialize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⋆</m:t>
                        </m:r>
                      </m:e>
                      <m:sup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endParaRPr lang="en-US" sz="1900" dirty="0"/>
              </a:p>
              <a:p>
                <a:pPr lvl="1"/>
                <a:r>
                  <a:rPr lang="en-US" sz="1900" dirty="0"/>
                  <a:t>Iterate from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900" dirty="0"/>
                  <a:t> to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900" dirty="0"/>
              </a:p>
              <a:p>
                <a:pPr lvl="1"/>
                <a:r>
                  <a:rPr lang="en-US" sz="1900" dirty="0"/>
                  <a:t>	Pick uniform random </a:t>
                </a:r>
                <a14:m>
                  <m:oMath xmlns:m="http://schemas.openxmlformats.org/officeDocument/2006/math">
                    <m:r>
                      <a:rPr lang="en-US" sz="1900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900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900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900" dirty="0"/>
                  <a:t> </a:t>
                </a:r>
              </a:p>
              <a:p>
                <a:pPr lvl="1"/>
                <a:r>
                  <a:rPr lang="en-US" sz="1900" dirty="0"/>
                  <a:t>	Find the sub-CSP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900"/>
                      <m:t>Φ</m:t>
                    </m:r>
                    <m:r>
                      <a:rPr lang="en-US" sz="1900"/>
                      <m:t>′</m:t>
                    </m:r>
                  </m:oMath>
                </a14:m>
                <a:r>
                  <a:rPr lang="en-US" sz="1900" dirty="0"/>
                  <a:t> containing </a:t>
                </a:r>
                <a14:m>
                  <m:oMath xmlns:m="http://schemas.openxmlformats.org/officeDocument/2006/math">
                    <m:r>
                      <a:rPr lang="en-US" sz="1900"/>
                      <m:t>𝑣</m:t>
                    </m:r>
                  </m:oMath>
                </a14:m>
                <a:r>
                  <a:rPr lang="en-US" sz="1900" dirty="0"/>
                  <a:t> given </a:t>
                </a:r>
                <a14:m>
                  <m:oMath xmlns:m="http://schemas.openxmlformats.org/officeDocument/2006/math">
                    <m:r>
                      <a:rPr lang="en-US" sz="1900"/>
                      <m:t>𝜎</m:t>
                    </m:r>
                    <m:d>
                      <m:dPr>
                        <m:ctrlPr>
                          <a:rPr lang="en-US" sz="1900"/>
                        </m:ctrlPr>
                      </m:dPr>
                      <m:e>
                        <m:r>
                          <a:rPr lang="en-US" sz="1900"/>
                          <m:t>𝑀</m:t>
                        </m:r>
                        <m:r>
                          <a:rPr lang="en-US" sz="1900"/>
                          <m:t>∖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900"/>
                            </m:ctrlPr>
                          </m:dPr>
                          <m:e>
                            <m:r>
                              <a:rPr lang="en-US" sz="1900"/>
                              <m:t>𝑣</m:t>
                            </m:r>
                          </m:e>
                        </m:d>
                      </m:e>
                    </m:d>
                  </m:oMath>
                </a14:m>
                <a:endParaRPr lang="en-US" sz="1900" dirty="0"/>
              </a:p>
              <a:p>
                <a:r>
                  <a:rPr lang="en-US" sz="1900" dirty="0"/>
                  <a:t>	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900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900" dirty="0"/>
                  <a:t> contains some variable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900" dirty="0"/>
                  <a:t> with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=⋆</m:t>
                    </m:r>
                  </m:oMath>
                </a14:m>
                <a:r>
                  <a:rPr lang="en-US" sz="1900" b="0" dirty="0">
                    <a:solidFill>
                      <a:srgbClr val="FF0000"/>
                    </a:solidFill>
                  </a:rPr>
                  <a:t>	</a:t>
                </a:r>
                <a:endParaRPr lang="en-US" sz="1900" b="0" dirty="0">
                  <a:solidFill>
                    <a:schemeClr val="tx1"/>
                  </a:solidFill>
                </a:endParaRPr>
              </a:p>
              <a:p>
                <a:r>
                  <a:rPr lang="en-US" sz="1900" dirty="0"/>
                  <a:t>		Update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900" dirty="0"/>
                  <a:t> using local uniformity, i.e.,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9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9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9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0.9 </m:t>
                              </m:r>
                              <m:sSub>
                                <m:sSubPr>
                                  <m:ctrlPr>
                                    <a:rPr lang="en-US" sz="19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9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sz="19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sty m:val="p"/>
                                </m:rPr>
                                <a:rPr lang="en-US" sz="19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9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19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9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9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19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0.1         </m:t>
                              </m:r>
                              <m:r>
                                <a:rPr lang="en-US" sz="19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9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9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sz="19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9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=⋆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900" dirty="0"/>
              </a:p>
              <a:p>
                <a:r>
                  <a:rPr lang="en-US" sz="1900" dirty="0"/>
                  <a:t>	Otherwise			</a:t>
                </a:r>
                <a:endParaRPr lang="en-US" sz="1900" dirty="0">
                  <a:solidFill>
                    <a:schemeClr val="tx1"/>
                  </a:solidFill>
                </a:endParaRPr>
              </a:p>
              <a:p>
                <a:r>
                  <a:rPr lang="en-US" sz="1900" dirty="0"/>
                  <a:t>		Sample random solution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sup>
                    </m:sSup>
                  </m:oMath>
                </a14:m>
                <a:r>
                  <a:rPr lang="en-US" sz="1900" dirty="0"/>
                  <a:t>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900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900" dirty="0"/>
                  <a:t> satisfying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sup>
                    </m:sSup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1900">
                            <a:latin typeface="Cambria Math" panose="02040503050406030204" pitchFamily="18" charset="0"/>
                          </a:rPr>
                          <m:t>∖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sz="19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1900">
                            <a:latin typeface="Cambria Math" panose="02040503050406030204" pitchFamily="18" charset="0"/>
                          </a:rPr>
                          <m:t>∖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endParaRPr lang="en-US" sz="1900" dirty="0"/>
              </a:p>
              <a:p>
                <a:r>
                  <a:rPr lang="en-US" sz="1900" dirty="0"/>
                  <a:t>		Update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sup>
                    </m:sSup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1900" dirty="0"/>
                  <a:t>If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900" dirty="0"/>
                  <a:t> has no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⋆</m:t>
                    </m:r>
                  </m:oMath>
                </a14:m>
                <a:r>
                  <a:rPr lang="en-US" sz="1900" dirty="0"/>
                  <a:t>, then break</a:t>
                </a:r>
              </a:p>
              <a:p>
                <a:r>
                  <a:rPr lang="en-US" dirty="0"/>
                  <a:t>Decompose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/>
                  <a:t> into disjoint sub-CSPs</a:t>
                </a:r>
              </a:p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using random solutions of the sub-CSPs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A25D9F4F-EE0A-47FB-B6F6-7412A7001C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502" y="1368178"/>
                <a:ext cx="9088430" cy="5124697"/>
              </a:xfrm>
              <a:prstGeom prst="roundRect">
                <a:avLst>
                  <a:gd name="adj" fmla="val 690"/>
                </a:avLst>
              </a:prstGeom>
              <a:blipFill>
                <a:blip r:embed="rId2"/>
                <a:stretch>
                  <a:fillRect l="-469" b="-1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ket 5">
            <a:extLst>
              <a:ext uri="{FF2B5EF4-FFF2-40B4-BE49-F238E27FC236}">
                <a16:creationId xmlns:a16="http://schemas.microsoft.com/office/drawing/2014/main" id="{E67AAF35-EBD4-44FA-A9C4-98F80125DEAC}"/>
              </a:ext>
            </a:extLst>
          </p:cNvPr>
          <p:cNvSpPr/>
          <p:nvPr/>
        </p:nvSpPr>
        <p:spPr>
          <a:xfrm>
            <a:off x="10038436" y="2149983"/>
            <a:ext cx="262700" cy="3677808"/>
          </a:xfrm>
          <a:prstGeom prst="rightBracket">
            <a:avLst>
              <a:gd name="adj" fmla="val 132067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88A4F62F-1BF6-476B-80C7-D27AAD03F991}"/>
              </a:ext>
            </a:extLst>
          </p:cNvPr>
          <p:cNvSpPr/>
          <p:nvPr/>
        </p:nvSpPr>
        <p:spPr>
          <a:xfrm>
            <a:off x="10282370" y="3501375"/>
            <a:ext cx="1490320" cy="975023"/>
          </a:xfrm>
          <a:prstGeom prst="flowChartAlternate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Coupling from the past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D0E03E46-177D-49D3-BE42-E1E08AC832F6}"/>
              </a:ext>
            </a:extLst>
          </p:cNvPr>
          <p:cNvSpPr/>
          <p:nvPr/>
        </p:nvSpPr>
        <p:spPr>
          <a:xfrm>
            <a:off x="4427120" y="2111771"/>
            <a:ext cx="2025826" cy="434466"/>
          </a:xfrm>
          <a:prstGeom prst="flowChartAlternate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Bounding chain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5A68C475-925B-4DF8-85CC-29C827B113E6}"/>
              </a:ext>
            </a:extLst>
          </p:cNvPr>
          <p:cNvSpPr/>
          <p:nvPr/>
        </p:nvSpPr>
        <p:spPr>
          <a:xfrm rot="21301453">
            <a:off x="3177667" y="2284749"/>
            <a:ext cx="1242775" cy="207984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CB67B458-20A4-4044-9402-A7BB4E5B3AE9}"/>
              </a:ext>
            </a:extLst>
          </p:cNvPr>
          <p:cNvSpPr/>
          <p:nvPr/>
        </p:nvSpPr>
        <p:spPr>
          <a:xfrm>
            <a:off x="729104" y="3878500"/>
            <a:ext cx="2025826" cy="434466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uniformity</a:t>
            </a: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F3696631-DBA6-4BC6-8C43-AE02F32526C0}"/>
              </a:ext>
            </a:extLst>
          </p:cNvPr>
          <p:cNvSpPr/>
          <p:nvPr/>
        </p:nvSpPr>
        <p:spPr>
          <a:xfrm>
            <a:off x="729104" y="5055356"/>
            <a:ext cx="2025826" cy="434466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Rejection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Flowchart: Alternate Process 12">
                <a:extLst>
                  <a:ext uri="{FF2B5EF4-FFF2-40B4-BE49-F238E27FC236}">
                    <a16:creationId xmlns:a16="http://schemas.microsoft.com/office/drawing/2014/main" id="{117EEF34-D689-45AF-AD07-4ED70B862EB6}"/>
                  </a:ext>
                </a:extLst>
              </p:cNvPr>
              <p:cNvSpPr/>
              <p:nvPr/>
            </p:nvSpPr>
            <p:spPr>
              <a:xfrm>
                <a:off x="5549491" y="5425776"/>
                <a:ext cx="3389848" cy="348584"/>
              </a:xfrm>
              <a:prstGeom prst="flowChartAlternateProcess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∘⋯∘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/>
                  <a:t> is constant</a:t>
                </a:r>
              </a:p>
            </p:txBody>
          </p:sp>
        </mc:Choice>
        <mc:Fallback>
          <p:sp>
            <p:nvSpPr>
              <p:cNvPr id="13" name="Flowchart: Alternate Process 12">
                <a:extLst>
                  <a:ext uri="{FF2B5EF4-FFF2-40B4-BE49-F238E27FC236}">
                    <a16:creationId xmlns:a16="http://schemas.microsoft.com/office/drawing/2014/main" id="{117EEF34-D689-45AF-AD07-4ED70B862E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491" y="5425776"/>
                <a:ext cx="3389848" cy="348584"/>
              </a:xfrm>
              <a:prstGeom prst="flowChartAlternateProcess">
                <a:avLst/>
              </a:prstGeom>
              <a:blipFill>
                <a:blip r:embed="rId3"/>
                <a:stretch>
                  <a:fillRect t="-10169" b="-28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row: Left 13">
            <a:extLst>
              <a:ext uri="{FF2B5EF4-FFF2-40B4-BE49-F238E27FC236}">
                <a16:creationId xmlns:a16="http://schemas.microsoft.com/office/drawing/2014/main" id="{E2670EA6-B670-4DE0-9444-151714FF5E86}"/>
              </a:ext>
            </a:extLst>
          </p:cNvPr>
          <p:cNvSpPr/>
          <p:nvPr/>
        </p:nvSpPr>
        <p:spPr>
          <a:xfrm rot="21301453">
            <a:off x="4300315" y="5560338"/>
            <a:ext cx="1237525" cy="214188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4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04351-360C-4CF9-B726-866744316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Systematic Scan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A25D9F4F-EE0A-47FB-B6F6-7412A7001C79}"/>
                  </a:ext>
                </a:extLst>
              </p:cNvPr>
              <p:cNvSpPr/>
              <p:nvPr/>
            </p:nvSpPr>
            <p:spPr>
              <a:xfrm>
                <a:off x="611284" y="1550943"/>
                <a:ext cx="7870913" cy="3850714"/>
              </a:xfrm>
              <a:prstGeom prst="roundRect">
                <a:avLst>
                  <a:gd name="adj" fmla="val 1928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900" dirty="0"/>
                  <a:t>Construct </a:t>
                </a:r>
                <a14:m>
                  <m:oMath xmlns:m="http://schemas.openxmlformats.org/officeDocument/2006/math">
                    <m:r>
                      <a:rPr lang="en-US" sz="1900"/>
                      <m:t>𝑀</m:t>
                    </m:r>
                    <m:r>
                      <a:rPr lang="en-US" sz="1900"/>
                      <m:t>⊆</m:t>
                    </m:r>
                    <m:r>
                      <a:rPr lang="en-US" sz="1900"/>
                      <m:t>𝑉</m:t>
                    </m:r>
                  </m:oMath>
                </a14:m>
                <a:endParaRPr lang="en-US" sz="1900" dirty="0"/>
              </a:p>
              <a:p>
                <a:r>
                  <a:rPr lang="en-US" sz="1900" dirty="0">
                    <a:solidFill>
                      <a:srgbClr val="FF000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9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19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9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9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9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9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9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9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900" dirty="0">
                  <a:solidFill>
                    <a:srgbClr val="FF0000"/>
                  </a:solidFill>
                </a:endParaRPr>
              </a:p>
              <a:p>
                <a:r>
                  <a:rPr lang="en-US" sz="1900" dirty="0"/>
                  <a:t>Initialize randomness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900" dirty="0"/>
              </a:p>
              <a:p>
                <a:r>
                  <a:rPr lang="en-US" sz="1900" dirty="0"/>
                  <a:t>For each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=1,2,…</m:t>
                    </m:r>
                  </m:oMath>
                </a14:m>
                <a:endParaRPr lang="en-US" sz="1900" dirty="0"/>
              </a:p>
              <a:p>
                <a:pPr lvl="1"/>
                <a:r>
                  <a:rPr lang="en-US" sz="1900" dirty="0"/>
                  <a:t>Initialize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⋆</m:t>
                        </m:r>
                      </m:e>
                      <m:sup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endParaRPr lang="en-US" sz="1900" dirty="0"/>
              </a:p>
              <a:p>
                <a:pPr lvl="1"/>
                <a:r>
                  <a:rPr lang="en-US" sz="1900" dirty="0"/>
                  <a:t>Iterate from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900" dirty="0"/>
                  <a:t> to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900" dirty="0"/>
              </a:p>
              <a:p>
                <a:pPr lvl="1"/>
                <a:r>
                  <a:rPr lang="en-US" sz="1900" dirty="0"/>
                  <a:t>	</a:t>
                </a:r>
                <a:r>
                  <a:rPr lang="en-US" sz="1900" dirty="0">
                    <a:solidFill>
                      <a:srgbClr val="FF0000"/>
                    </a:solidFill>
                  </a:rPr>
                  <a:t>Pick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sz="19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9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900" dirty="0">
                    <a:solidFill>
                      <a:srgbClr val="FF0000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9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9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9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19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9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900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sz="1900" dirty="0"/>
                  <a:t>	</a:t>
                </a:r>
                <a:r>
                  <a:rPr lang="en-US" sz="1900" dirty="0">
                    <a:solidFill>
                      <a:srgbClr val="FF0000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sz="19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9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sz="19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19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900" dirty="0">
                    <a:solidFill>
                      <a:srgbClr val="FF0000"/>
                    </a:solidFill>
                  </a:rPr>
                  <a:t>, skip it</a:t>
                </a:r>
              </a:p>
              <a:p>
                <a:pPr lvl="1"/>
                <a:r>
                  <a:rPr lang="en-US" sz="1900" dirty="0"/>
                  <a:t>	Otherwise, update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900" dirty="0"/>
                  <a:t> using bounding chain one-step update</a:t>
                </a:r>
              </a:p>
              <a:p>
                <a:pPr lvl="1"/>
                <a:r>
                  <a:rPr lang="en-US" sz="1900" dirty="0"/>
                  <a:t>If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900" dirty="0"/>
                  <a:t> has no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⋆</m:t>
                    </m:r>
                  </m:oMath>
                </a14:m>
                <a:r>
                  <a:rPr lang="en-US" sz="1900" dirty="0"/>
                  <a:t>, then break</a:t>
                </a:r>
              </a:p>
              <a:p>
                <a:r>
                  <a:rPr lang="en-US" dirty="0"/>
                  <a:t>Decompose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/>
                  <a:t> into disjoint sub-CSPs</a:t>
                </a:r>
              </a:p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using random solutions of the sub-CSPs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A25D9F4F-EE0A-47FB-B6F6-7412A7001C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84" y="1550943"/>
                <a:ext cx="7870913" cy="3850714"/>
              </a:xfrm>
              <a:prstGeom prst="roundRect">
                <a:avLst>
                  <a:gd name="adj" fmla="val 19286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6C8C9A12-62CF-4D12-9AEE-25D178886887}"/>
              </a:ext>
            </a:extLst>
          </p:cNvPr>
          <p:cNvSpPr/>
          <p:nvPr/>
        </p:nvSpPr>
        <p:spPr>
          <a:xfrm>
            <a:off x="9707920" y="3331465"/>
            <a:ext cx="2025826" cy="434466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uniformity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D899985D-A01C-4048-A1DF-9FDB737BA4A4}"/>
              </a:ext>
            </a:extLst>
          </p:cNvPr>
          <p:cNvSpPr/>
          <p:nvPr/>
        </p:nvSpPr>
        <p:spPr>
          <a:xfrm>
            <a:off x="8372106" y="3541405"/>
            <a:ext cx="1186152" cy="1424646"/>
          </a:xfrm>
          <a:prstGeom prst="leftBrace">
            <a:avLst>
              <a:gd name="adj1" fmla="val 10698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886BE26E-5B95-47F7-BBC2-FB0AA99454C4}"/>
              </a:ext>
            </a:extLst>
          </p:cNvPr>
          <p:cNvSpPr/>
          <p:nvPr/>
        </p:nvSpPr>
        <p:spPr>
          <a:xfrm>
            <a:off x="9707920" y="4748818"/>
            <a:ext cx="2025826" cy="434466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Rejection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134CE1-4D7B-4A3E-BB3D-FD9DDAD18E83}"/>
                  </a:ext>
                </a:extLst>
              </p:cNvPr>
              <p:cNvSpPr txBox="1"/>
              <p:nvPr/>
            </p:nvSpPr>
            <p:spPr>
              <a:xfrm>
                <a:off x="8557027" y="3146799"/>
                <a:ext cx="10760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⋆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134CE1-4D7B-4A3E-BB3D-FD9DDAD18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027" y="3146799"/>
                <a:ext cx="1076062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3C98284-7D0D-482C-A55F-C0A17990F070}"/>
                  </a:ext>
                </a:extLst>
              </p:cNvPr>
              <p:cNvSpPr txBox="1"/>
              <p:nvPr/>
            </p:nvSpPr>
            <p:spPr>
              <a:xfrm>
                <a:off x="8331164" y="4991325"/>
                <a:ext cx="12680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has no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⋆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3C98284-7D0D-482C-A55F-C0A17990F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164" y="4991325"/>
                <a:ext cx="1268035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row: Right 13">
            <a:extLst>
              <a:ext uri="{FF2B5EF4-FFF2-40B4-BE49-F238E27FC236}">
                <a16:creationId xmlns:a16="http://schemas.microsoft.com/office/drawing/2014/main" id="{A34D7FC7-5D31-45FD-8C2E-DB540703E3DB}"/>
              </a:ext>
            </a:extLst>
          </p:cNvPr>
          <p:cNvSpPr/>
          <p:nvPr/>
        </p:nvSpPr>
        <p:spPr>
          <a:xfrm rot="16200000">
            <a:off x="10120660" y="2856173"/>
            <a:ext cx="610376" cy="24518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Flowchart: Alternate Process 14">
                <a:extLst>
                  <a:ext uri="{FF2B5EF4-FFF2-40B4-BE49-F238E27FC236}">
                    <a16:creationId xmlns:a16="http://schemas.microsoft.com/office/drawing/2014/main" id="{F5CC620A-566C-4AF7-ADB4-C51619E8E7C1}"/>
                  </a:ext>
                </a:extLst>
              </p:cNvPr>
              <p:cNvSpPr/>
              <p:nvPr/>
            </p:nvSpPr>
            <p:spPr>
              <a:xfrm>
                <a:off x="8700044" y="1817287"/>
                <a:ext cx="2817750" cy="808308"/>
              </a:xfrm>
              <a:prstGeom prst="flowChartAlternateProcess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will be update to some value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{0,1,⋆}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5" name="Flowchart: Alternate Process 14">
                <a:extLst>
                  <a:ext uri="{FF2B5EF4-FFF2-40B4-BE49-F238E27FC236}">
                    <a16:creationId xmlns:a16="http://schemas.microsoft.com/office/drawing/2014/main" id="{F5CC620A-566C-4AF7-ADB4-C51619E8E7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0044" y="1817287"/>
                <a:ext cx="2817750" cy="808308"/>
              </a:xfrm>
              <a:prstGeom prst="flowChartAlternateProcess">
                <a:avLst/>
              </a:prstGeom>
              <a:blipFill>
                <a:blip r:embed="rId5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335BE31A-1A1F-4D21-A839-9DB9639032CB}"/>
              </a:ext>
            </a:extLst>
          </p:cNvPr>
          <p:cNvSpPr/>
          <p:nvPr/>
        </p:nvSpPr>
        <p:spPr>
          <a:xfrm rot="5400000">
            <a:off x="10208614" y="5348656"/>
            <a:ext cx="434468" cy="24518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Flowchart: Alternate Process 16">
                <a:extLst>
                  <a:ext uri="{FF2B5EF4-FFF2-40B4-BE49-F238E27FC236}">
                    <a16:creationId xmlns:a16="http://schemas.microsoft.com/office/drawing/2014/main" id="{439F2437-AB97-408F-A0F0-460091DC9A9F}"/>
                  </a:ext>
                </a:extLst>
              </p:cNvPr>
              <p:cNvSpPr/>
              <p:nvPr/>
            </p:nvSpPr>
            <p:spPr>
              <a:xfrm>
                <a:off x="8700044" y="5735868"/>
                <a:ext cx="2817750" cy="808308"/>
              </a:xfrm>
              <a:prstGeom prst="flowChartAlternateProcess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will be update to some value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{0,1}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7" name="Flowchart: Alternate Process 16">
                <a:extLst>
                  <a:ext uri="{FF2B5EF4-FFF2-40B4-BE49-F238E27FC236}">
                    <a16:creationId xmlns:a16="http://schemas.microsoft.com/office/drawing/2014/main" id="{439F2437-AB97-408F-A0F0-460091DC9A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0044" y="5735868"/>
                <a:ext cx="2817750" cy="808308"/>
              </a:xfrm>
              <a:prstGeom prst="flowChartAlternateProcess">
                <a:avLst/>
              </a:prstGeom>
              <a:blipFill>
                <a:blip r:embed="rId6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DC8CA33-EE25-4B67-8B8D-9275CE38E936}"/>
                  </a:ext>
                </a:extLst>
              </p:cNvPr>
              <p:cNvSpPr txBox="1"/>
              <p:nvPr/>
            </p:nvSpPr>
            <p:spPr>
              <a:xfrm>
                <a:off x="1014871" y="5569545"/>
                <a:ext cx="7270300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When do we break?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What’s the probability that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⋆</m:t>
                    </m:r>
                  </m:oMath>
                </a14:m>
                <a:r>
                  <a:rPr lang="en-US" dirty="0"/>
                  <a:t> remains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after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updates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DC8CA33-EE25-4B67-8B8D-9275CE38E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871" y="5569545"/>
                <a:ext cx="7270300" cy="646331"/>
              </a:xfrm>
              <a:prstGeom prst="rect">
                <a:avLst/>
              </a:prstGeom>
              <a:blipFill>
                <a:blip r:embed="rId7"/>
                <a:stretch>
                  <a:fillRect l="-586" t="-4630" r="-669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Curved Right 19">
            <a:extLst>
              <a:ext uri="{FF2B5EF4-FFF2-40B4-BE49-F238E27FC236}">
                <a16:creationId xmlns:a16="http://schemas.microsoft.com/office/drawing/2014/main" id="{46DEB002-2DAF-414F-AC44-136B9E47C072}"/>
              </a:ext>
            </a:extLst>
          </p:cNvPr>
          <p:cNvSpPr/>
          <p:nvPr/>
        </p:nvSpPr>
        <p:spPr>
          <a:xfrm>
            <a:off x="593034" y="4503196"/>
            <a:ext cx="671907" cy="1232672"/>
          </a:xfrm>
          <a:prstGeom prst="curvedRightArrow">
            <a:avLst>
              <a:gd name="adj1" fmla="val 25000"/>
              <a:gd name="adj2" fmla="val 50000"/>
              <a:gd name="adj3" fmla="val 3928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46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3" grpId="0" animBg="1"/>
      <p:bldP spid="12" grpId="0" animBg="1"/>
      <p:bldP spid="5" grpId="0"/>
      <p:bldP spid="13" grpId="0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9CEB0-6F6B-49D8-B753-F6912A167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Percolation </a:t>
            </a:r>
            <a:r>
              <a:rPr lang="en-US" sz="2000" dirty="0"/>
              <a:t>[LS’16, HSZ’19, JPV’21]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5522F822-F83D-4797-A40B-6C6D9CF04E08}"/>
                  </a:ext>
                </a:extLst>
              </p:cNvPr>
              <p:cNvSpPr/>
              <p:nvPr/>
            </p:nvSpPr>
            <p:spPr>
              <a:xfrm>
                <a:off x="980289" y="1561684"/>
                <a:ext cx="10231422" cy="975083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,…,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has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after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updates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5522F822-F83D-4797-A40B-6C6D9CF04E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289" y="1561684"/>
                <a:ext cx="10231422" cy="975083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EFA5637-F259-4FC8-9556-5E66B58DD743}"/>
                  </a:ext>
                </a:extLst>
              </p:cNvPr>
              <p:cNvSpPr txBox="1"/>
              <p:nvPr/>
            </p:nvSpPr>
            <p:spPr>
              <a:xfrm>
                <a:off x="1093715" y="2828834"/>
                <a:ext cx="3349432" cy="12003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Variable set: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Variable number: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|=4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marking: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Starting time: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=13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EFA5637-F259-4FC8-9556-5E66B58DD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715" y="2828834"/>
                <a:ext cx="3349432" cy="1200329"/>
              </a:xfrm>
              <a:prstGeom prst="rect">
                <a:avLst/>
              </a:prstGeom>
              <a:blipFill>
                <a:blip r:embed="rId3"/>
                <a:stretch>
                  <a:fillRect l="-1268" t="-2010" b="-6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6075AFD-C9F3-4694-B9A7-29D1687DFC81}"/>
                  </a:ext>
                </a:extLst>
              </p:cNvPr>
              <p:cNvSpPr txBox="1"/>
              <p:nvPr/>
            </p:nvSpPr>
            <p:spPr>
              <a:xfrm>
                <a:off x="4604809" y="3108951"/>
                <a:ext cx="3060630" cy="6715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Variable to update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  <a:r>
                  <a:rPr lang="en-US" altLang="zh-CN" dirty="0"/>
                  <a:t>is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4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6075AFD-C9F3-4694-B9A7-29D1687DF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809" y="3108951"/>
                <a:ext cx="3060630" cy="671530"/>
              </a:xfrm>
              <a:prstGeom prst="rect">
                <a:avLst/>
              </a:prstGeom>
              <a:blipFill>
                <a:blip r:embed="rId4"/>
                <a:stretch>
                  <a:fillRect l="-1389" t="-4464" b="-9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B8C925F-5192-44FB-B637-E1FD7D17CE3B}"/>
                  </a:ext>
                </a:extLst>
              </p:cNvPr>
              <p:cNvSpPr/>
              <p:nvPr/>
            </p:nvSpPr>
            <p:spPr>
              <a:xfrm>
                <a:off x="4173778" y="4737016"/>
                <a:ext cx="431031" cy="431031"/>
              </a:xfrm>
              <a:prstGeom prst="ellipse">
                <a:avLst/>
              </a:prstGeom>
              <a:solidFill>
                <a:schemeClr val="tx2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B8C925F-5192-44FB-B637-E1FD7D17CE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778" y="4737016"/>
                <a:ext cx="431031" cy="43103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FF7E59D-55D7-4038-9D37-C3F742895AF1}"/>
                  </a:ext>
                </a:extLst>
              </p:cNvPr>
              <p:cNvSpPr/>
              <p:nvPr/>
            </p:nvSpPr>
            <p:spPr>
              <a:xfrm>
                <a:off x="4785904" y="4737016"/>
                <a:ext cx="431031" cy="431031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FF7E59D-55D7-4038-9D37-C3F742895A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904" y="4737016"/>
                <a:ext cx="431031" cy="43103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5A234DE-4477-49F5-ADDC-019BEBDE2137}"/>
                  </a:ext>
                </a:extLst>
              </p:cNvPr>
              <p:cNvSpPr/>
              <p:nvPr/>
            </p:nvSpPr>
            <p:spPr>
              <a:xfrm>
                <a:off x="5398030" y="4737016"/>
                <a:ext cx="431031" cy="431031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5A234DE-4477-49F5-ADDC-019BEBDE21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030" y="4737016"/>
                <a:ext cx="431031" cy="431031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ED838C7-7228-40E8-9CA9-73A3D9495613}"/>
                  </a:ext>
                </a:extLst>
              </p:cNvPr>
              <p:cNvSpPr/>
              <p:nvPr/>
            </p:nvSpPr>
            <p:spPr>
              <a:xfrm>
                <a:off x="6010156" y="4737016"/>
                <a:ext cx="431031" cy="431031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ED838C7-7228-40E8-9CA9-73A3D94956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156" y="4737016"/>
                <a:ext cx="431031" cy="431031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73CC9D8-8FAB-4F25-82F8-602DFCDB6F4F}"/>
                  </a:ext>
                </a:extLst>
              </p:cNvPr>
              <p:cNvSpPr/>
              <p:nvPr/>
            </p:nvSpPr>
            <p:spPr>
              <a:xfrm>
                <a:off x="6622282" y="4737016"/>
                <a:ext cx="431031" cy="431031"/>
              </a:xfrm>
              <a:prstGeom prst="ellipse">
                <a:avLst/>
              </a:prstGeom>
              <a:solidFill>
                <a:srgbClr val="44546A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73CC9D8-8FAB-4F25-82F8-602DFCDB6F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282" y="4737016"/>
                <a:ext cx="431031" cy="43103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865188C-5C11-4D7B-BE6D-D36B6302C4EE}"/>
                  </a:ext>
                </a:extLst>
              </p:cNvPr>
              <p:cNvSpPr/>
              <p:nvPr/>
            </p:nvSpPr>
            <p:spPr>
              <a:xfrm>
                <a:off x="7234408" y="4737016"/>
                <a:ext cx="431031" cy="431031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865188C-5C11-4D7B-BE6D-D36B6302C4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408" y="4737016"/>
                <a:ext cx="431031" cy="431031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79D48E3-DF16-4878-ABBA-C3D3B4952280}"/>
                  </a:ext>
                </a:extLst>
              </p:cNvPr>
              <p:cNvSpPr/>
              <p:nvPr/>
            </p:nvSpPr>
            <p:spPr>
              <a:xfrm>
                <a:off x="7835269" y="4737016"/>
                <a:ext cx="431031" cy="431031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79D48E3-DF16-4878-ABBA-C3D3B49522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269" y="4737016"/>
                <a:ext cx="431031" cy="431031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3938E73C-D281-4ED9-9E1A-8C7A3AA784F4}"/>
                  </a:ext>
                </a:extLst>
              </p:cNvPr>
              <p:cNvSpPr/>
              <p:nvPr/>
            </p:nvSpPr>
            <p:spPr>
              <a:xfrm>
                <a:off x="8447395" y="4737016"/>
                <a:ext cx="431031" cy="431031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3938E73C-D281-4ED9-9E1A-8C7A3AA784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7395" y="4737016"/>
                <a:ext cx="431031" cy="431031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1AFB9C0-98DF-4B5F-9937-C79ECD7D1382}"/>
                  </a:ext>
                </a:extLst>
              </p:cNvPr>
              <p:cNvSpPr/>
              <p:nvPr/>
            </p:nvSpPr>
            <p:spPr>
              <a:xfrm>
                <a:off x="9059521" y="4737016"/>
                <a:ext cx="431031" cy="431031"/>
              </a:xfrm>
              <a:prstGeom prst="ellipse">
                <a:avLst/>
              </a:prstGeom>
              <a:solidFill>
                <a:srgbClr val="44546A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1AFB9C0-98DF-4B5F-9937-C79ECD7D13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521" y="4737016"/>
                <a:ext cx="431031" cy="431031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7425A1A-156A-4FD8-AF3F-1A40600430E5}"/>
                  </a:ext>
                </a:extLst>
              </p:cNvPr>
              <p:cNvSpPr/>
              <p:nvPr/>
            </p:nvSpPr>
            <p:spPr>
              <a:xfrm>
                <a:off x="9664321" y="4737016"/>
                <a:ext cx="431031" cy="431031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7425A1A-156A-4FD8-AF3F-1A4060043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4321" y="4737016"/>
                <a:ext cx="431031" cy="431031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row: Right 42">
            <a:extLst>
              <a:ext uri="{FF2B5EF4-FFF2-40B4-BE49-F238E27FC236}">
                <a16:creationId xmlns:a16="http://schemas.microsoft.com/office/drawing/2014/main" id="{98B07B5C-04FF-49DA-93BB-CFFA6B05F23E}"/>
              </a:ext>
            </a:extLst>
          </p:cNvPr>
          <p:cNvSpPr/>
          <p:nvPr/>
        </p:nvSpPr>
        <p:spPr>
          <a:xfrm>
            <a:off x="1390084" y="5316219"/>
            <a:ext cx="9411831" cy="57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increases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5C567FC-7CA4-4658-90F6-D2816DE2A4A1}"/>
                  </a:ext>
                </a:extLst>
              </p:cNvPr>
              <p:cNvSpPr txBox="1"/>
              <p:nvPr/>
            </p:nvSpPr>
            <p:spPr>
              <a:xfrm>
                <a:off x="1591319" y="5873735"/>
                <a:ext cx="647490" cy="383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5C567FC-7CA4-4658-90F6-D2816DE2A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319" y="5873735"/>
                <a:ext cx="647490" cy="38394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9F20FE7-7683-4094-B424-62DA56EA509F}"/>
                  </a:ext>
                </a:extLst>
              </p:cNvPr>
              <p:cNvSpPr txBox="1"/>
              <p:nvPr/>
            </p:nvSpPr>
            <p:spPr>
              <a:xfrm>
                <a:off x="9556091" y="5866428"/>
                <a:ext cx="647490" cy="383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9F20FE7-7683-4094-B424-62DA56EA5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6091" y="5866428"/>
                <a:ext cx="647490" cy="38394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8044429-8466-412A-9FD2-9ECEA4164907}"/>
                  </a:ext>
                </a:extLst>
              </p:cNvPr>
              <p:cNvSpPr txBox="1"/>
              <p:nvPr/>
            </p:nvSpPr>
            <p:spPr>
              <a:xfrm>
                <a:off x="8951291" y="5866427"/>
                <a:ext cx="6474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8044429-8466-412A-9FD2-9ECEA4164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1291" y="5866427"/>
                <a:ext cx="64749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5746B9A-5D6C-4D7F-A67A-055F031256F1}"/>
                  </a:ext>
                </a:extLst>
              </p:cNvPr>
              <p:cNvSpPr txBox="1"/>
              <p:nvPr/>
            </p:nvSpPr>
            <p:spPr>
              <a:xfrm>
                <a:off x="5412277" y="5873735"/>
                <a:ext cx="6474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5746B9A-5D6C-4D7F-A67A-055F03125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277" y="5873735"/>
                <a:ext cx="64749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DDACE83-6753-4F90-AE46-D722735C3C9C}"/>
                  </a:ext>
                </a:extLst>
              </p:cNvPr>
              <p:cNvSpPr txBox="1"/>
              <p:nvPr/>
            </p:nvSpPr>
            <p:spPr>
              <a:xfrm>
                <a:off x="6555639" y="5866427"/>
                <a:ext cx="6474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DDACE83-6753-4F90-AE46-D722735C3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639" y="5866427"/>
                <a:ext cx="64749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CCBCD62-6070-49A0-B02A-96DBBE087668}"/>
                  </a:ext>
                </a:extLst>
              </p:cNvPr>
              <p:cNvSpPr txBox="1"/>
              <p:nvPr/>
            </p:nvSpPr>
            <p:spPr>
              <a:xfrm>
                <a:off x="7665439" y="5866427"/>
                <a:ext cx="6474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CCBCD62-6070-49A0-B02A-96DBBE087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5439" y="5866427"/>
                <a:ext cx="647490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07CFC3A3-252C-4741-8E9F-8190692B3736}"/>
                  </a:ext>
                </a:extLst>
              </p:cNvPr>
              <p:cNvSpPr/>
              <p:nvPr/>
            </p:nvSpPr>
            <p:spPr>
              <a:xfrm>
                <a:off x="1725274" y="4737016"/>
                <a:ext cx="431031" cy="431031"/>
              </a:xfrm>
              <a:prstGeom prst="ellipse">
                <a:avLst/>
              </a:prstGeom>
              <a:solidFill>
                <a:schemeClr val="tx2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07CFC3A3-252C-4741-8E9F-8190692B3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274" y="4737016"/>
                <a:ext cx="431031" cy="431031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2200370C-CB62-416F-AE63-F5DB0594A77E}"/>
                  </a:ext>
                </a:extLst>
              </p:cNvPr>
              <p:cNvSpPr/>
              <p:nvPr/>
            </p:nvSpPr>
            <p:spPr>
              <a:xfrm>
                <a:off x="2337400" y="4737016"/>
                <a:ext cx="431031" cy="431031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2200370C-CB62-416F-AE63-F5DB0594A7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400" y="4737016"/>
                <a:ext cx="431031" cy="431031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D3614C94-BE02-46F8-B07C-45CEBCF0565F}"/>
                  </a:ext>
                </a:extLst>
              </p:cNvPr>
              <p:cNvSpPr/>
              <p:nvPr/>
            </p:nvSpPr>
            <p:spPr>
              <a:xfrm>
                <a:off x="2949526" y="4737016"/>
                <a:ext cx="431031" cy="431031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D3614C94-BE02-46F8-B07C-45CEBCF056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526" y="4737016"/>
                <a:ext cx="431031" cy="431031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5230F7CF-ACA7-43D7-989F-2375302A8906}"/>
                  </a:ext>
                </a:extLst>
              </p:cNvPr>
              <p:cNvSpPr/>
              <p:nvPr/>
            </p:nvSpPr>
            <p:spPr>
              <a:xfrm>
                <a:off x="3561652" y="4737016"/>
                <a:ext cx="431031" cy="431031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5230F7CF-ACA7-43D7-989F-2375302A89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652" y="4737016"/>
                <a:ext cx="431031" cy="431031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6025F2F-B88F-401A-8359-8A5A645E6AC8}"/>
                  </a:ext>
                </a:extLst>
              </p:cNvPr>
              <p:cNvSpPr txBox="1"/>
              <p:nvPr/>
            </p:nvSpPr>
            <p:spPr>
              <a:xfrm>
                <a:off x="4353929" y="5888403"/>
                <a:ext cx="6474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6025F2F-B88F-401A-8359-8A5A645E6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929" y="5888403"/>
                <a:ext cx="647490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53B2D67-4BE1-4AEE-85AA-C8D9175BA1C0}"/>
                  </a:ext>
                </a:extLst>
              </p:cNvPr>
              <p:cNvSpPr txBox="1"/>
              <p:nvPr/>
            </p:nvSpPr>
            <p:spPr>
              <a:xfrm>
                <a:off x="3165041" y="5881042"/>
                <a:ext cx="6474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53B2D67-4BE1-4AEE-85AA-C8D9175BA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041" y="5881042"/>
                <a:ext cx="647490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hought Bubble: Cloud 58">
                <a:extLst>
                  <a:ext uri="{FF2B5EF4-FFF2-40B4-BE49-F238E27FC236}">
                    <a16:creationId xmlns:a16="http://schemas.microsoft.com/office/drawing/2014/main" id="{655487FF-FC03-40E3-A42A-9227B3284A9C}"/>
                  </a:ext>
                </a:extLst>
              </p:cNvPr>
              <p:cNvSpPr/>
              <p:nvPr/>
            </p:nvSpPr>
            <p:spPr>
              <a:xfrm>
                <a:off x="8031535" y="2650923"/>
                <a:ext cx="3134491" cy="1697449"/>
              </a:xfrm>
              <a:prstGeom prst="cloudCallout">
                <a:avLst>
                  <a:gd name="adj1" fmla="val -25109"/>
                  <a:gd name="adj2" fmla="val -77679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Stop after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updates in expectation</a:t>
                </a:r>
              </a:p>
            </p:txBody>
          </p:sp>
        </mc:Choice>
        <mc:Fallback>
          <p:sp>
            <p:nvSpPr>
              <p:cNvPr id="59" name="Thought Bubble: Cloud 58">
                <a:extLst>
                  <a:ext uri="{FF2B5EF4-FFF2-40B4-BE49-F238E27FC236}">
                    <a16:creationId xmlns:a16="http://schemas.microsoft.com/office/drawing/2014/main" id="{655487FF-FC03-40E3-A42A-9227B3284A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535" y="2650923"/>
                <a:ext cx="3134491" cy="1697449"/>
              </a:xfrm>
              <a:prstGeom prst="cloudCallout">
                <a:avLst>
                  <a:gd name="adj1" fmla="val -25109"/>
                  <a:gd name="adj2" fmla="val -77679"/>
                </a:avLst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882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3" grpId="0" animBg="1"/>
      <p:bldP spid="44" grpId="0"/>
      <p:bldP spid="45" grpId="0"/>
      <p:bldP spid="46" grpId="0"/>
      <p:bldP spid="47" grpId="0"/>
      <p:bldP spid="48" grpId="0"/>
      <p:bldP spid="49" grpId="0"/>
      <p:bldP spid="52" grpId="0" animBg="1"/>
      <p:bldP spid="53" grpId="0" animBg="1"/>
      <p:bldP spid="54" grpId="0" animBg="1"/>
      <p:bldP spid="55" grpId="0" animBg="1"/>
      <p:bldP spid="56" grpId="0"/>
      <p:bldP spid="57" grpId="0"/>
      <p:bldP spid="5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F5321-6D56-4F86-B94F-67DE8B9FC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Failed Constraints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C88CDEB-54A7-4A36-93E9-53C28D34EC73}"/>
              </a:ext>
            </a:extLst>
          </p:cNvPr>
          <p:cNvGrpSpPr/>
          <p:nvPr/>
        </p:nvGrpSpPr>
        <p:grpSpPr>
          <a:xfrm>
            <a:off x="1465863" y="5024976"/>
            <a:ext cx="9411831" cy="1520719"/>
            <a:chOff x="313220" y="4777432"/>
            <a:chExt cx="9411831" cy="152071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811015D8-D37E-443C-B74F-5443B5082F20}"/>
                    </a:ext>
                  </a:extLst>
                </p:cNvPr>
                <p:cNvSpPr/>
                <p:nvPr/>
              </p:nvSpPr>
              <p:spPr>
                <a:xfrm>
                  <a:off x="3096914" y="4777432"/>
                  <a:ext cx="431031" cy="431031"/>
                </a:xfrm>
                <a:prstGeom prst="ellipse">
                  <a:avLst/>
                </a:prstGeom>
                <a:solidFill>
                  <a:schemeClr val="tx2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811015D8-D37E-443C-B74F-5443B5082F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6914" y="4777432"/>
                  <a:ext cx="431031" cy="431031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B408DC9D-5741-4F99-BE9E-65E8A4EB4B75}"/>
                    </a:ext>
                  </a:extLst>
                </p:cNvPr>
                <p:cNvSpPr/>
                <p:nvPr/>
              </p:nvSpPr>
              <p:spPr>
                <a:xfrm>
                  <a:off x="3709040" y="4777432"/>
                  <a:ext cx="431031" cy="431031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B408DC9D-5741-4F99-BE9E-65E8A4EB4B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9040" y="4777432"/>
                  <a:ext cx="431031" cy="431031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CD7133B4-CD93-430F-9563-0EFDB5D47633}"/>
                    </a:ext>
                  </a:extLst>
                </p:cNvPr>
                <p:cNvSpPr/>
                <p:nvPr/>
              </p:nvSpPr>
              <p:spPr>
                <a:xfrm>
                  <a:off x="4321166" y="4777432"/>
                  <a:ext cx="431031" cy="431031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CD7133B4-CD93-430F-9563-0EFDB5D476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1166" y="4777432"/>
                  <a:ext cx="431031" cy="431031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44A5677-0A66-4343-AC4E-78FA41EF9EFA}"/>
                    </a:ext>
                  </a:extLst>
                </p:cNvPr>
                <p:cNvSpPr/>
                <p:nvPr/>
              </p:nvSpPr>
              <p:spPr>
                <a:xfrm>
                  <a:off x="4933292" y="4777432"/>
                  <a:ext cx="431031" cy="431031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44A5677-0A66-4343-AC4E-78FA41EF9E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292" y="4777432"/>
                  <a:ext cx="431031" cy="431031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904062EE-5C5E-45EC-8FA3-B3AC29F42B90}"/>
                    </a:ext>
                  </a:extLst>
                </p:cNvPr>
                <p:cNvSpPr/>
                <p:nvPr/>
              </p:nvSpPr>
              <p:spPr>
                <a:xfrm>
                  <a:off x="5545418" y="4777432"/>
                  <a:ext cx="431031" cy="431031"/>
                </a:xfrm>
                <a:prstGeom prst="ellipse">
                  <a:avLst/>
                </a:prstGeom>
                <a:solidFill>
                  <a:srgbClr val="44546A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904062EE-5C5E-45EC-8FA3-B3AC29F42B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5418" y="4777432"/>
                  <a:ext cx="431031" cy="431031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0C2C7312-90DD-4173-90DC-710105A3FA75}"/>
                    </a:ext>
                  </a:extLst>
                </p:cNvPr>
                <p:cNvSpPr/>
                <p:nvPr/>
              </p:nvSpPr>
              <p:spPr>
                <a:xfrm>
                  <a:off x="6157544" y="4777432"/>
                  <a:ext cx="431031" cy="431031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0C2C7312-90DD-4173-90DC-710105A3FA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7544" y="4777432"/>
                  <a:ext cx="431031" cy="431031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D1182BF3-2543-4A2E-9D73-0BB8DDC77C17}"/>
                    </a:ext>
                  </a:extLst>
                </p:cNvPr>
                <p:cNvSpPr/>
                <p:nvPr/>
              </p:nvSpPr>
              <p:spPr>
                <a:xfrm>
                  <a:off x="6758405" y="4777432"/>
                  <a:ext cx="431031" cy="431031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D1182BF3-2543-4A2E-9D73-0BB8DDC77C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8405" y="4777432"/>
                  <a:ext cx="431031" cy="431031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59B2720E-159D-4C29-A72C-3968CC17773C}"/>
                    </a:ext>
                  </a:extLst>
                </p:cNvPr>
                <p:cNvSpPr/>
                <p:nvPr/>
              </p:nvSpPr>
              <p:spPr>
                <a:xfrm>
                  <a:off x="7370531" y="4777432"/>
                  <a:ext cx="431031" cy="431031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59B2720E-159D-4C29-A72C-3968CC1777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0531" y="4777432"/>
                  <a:ext cx="431031" cy="431031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D09CF95C-E3D9-4A8C-BEF5-FF03F41B375E}"/>
                    </a:ext>
                  </a:extLst>
                </p:cNvPr>
                <p:cNvSpPr/>
                <p:nvPr/>
              </p:nvSpPr>
              <p:spPr>
                <a:xfrm>
                  <a:off x="7982657" y="4777432"/>
                  <a:ext cx="431031" cy="431031"/>
                </a:xfrm>
                <a:prstGeom prst="ellipse">
                  <a:avLst/>
                </a:prstGeom>
                <a:solidFill>
                  <a:srgbClr val="44546A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D09CF95C-E3D9-4A8C-BEF5-FF03F41B37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2657" y="4777432"/>
                  <a:ext cx="431031" cy="431031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0269D19E-126B-4739-A884-1657D9884C70}"/>
                    </a:ext>
                  </a:extLst>
                </p:cNvPr>
                <p:cNvSpPr/>
                <p:nvPr/>
              </p:nvSpPr>
              <p:spPr>
                <a:xfrm>
                  <a:off x="8587457" y="4777432"/>
                  <a:ext cx="431031" cy="431031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0269D19E-126B-4739-A884-1657D9884C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7457" y="4777432"/>
                  <a:ext cx="431031" cy="431031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7ED444C2-B390-446F-ACD2-8CDE9B3ADEA2}"/>
                </a:ext>
              </a:extLst>
            </p:cNvPr>
            <p:cNvSpPr/>
            <p:nvPr/>
          </p:nvSpPr>
          <p:spPr>
            <a:xfrm>
              <a:off x="313220" y="5356635"/>
              <a:ext cx="9411831" cy="57223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Time increases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A69CAB3-14DD-4DCE-B804-93CE8D76A7D4}"/>
                    </a:ext>
                  </a:extLst>
                </p:cNvPr>
                <p:cNvSpPr txBox="1"/>
                <p:nvPr/>
              </p:nvSpPr>
              <p:spPr>
                <a:xfrm>
                  <a:off x="514455" y="5914151"/>
                  <a:ext cx="647490" cy="3839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A69CAB3-14DD-4DCE-B804-93CE8D76A7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455" y="5914151"/>
                  <a:ext cx="647490" cy="38394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32F7590A-7B76-4FDF-B27D-44B31F285EFF}"/>
                    </a:ext>
                  </a:extLst>
                </p:cNvPr>
                <p:cNvSpPr txBox="1"/>
                <p:nvPr/>
              </p:nvSpPr>
              <p:spPr>
                <a:xfrm>
                  <a:off x="8479227" y="5906844"/>
                  <a:ext cx="647490" cy="3839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32F7590A-7B76-4FDF-B27D-44B31F285E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9227" y="5906844"/>
                  <a:ext cx="647490" cy="38394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98E2CA7-5F7F-4EC8-99FD-CEA7C3A3DD40}"/>
                    </a:ext>
                  </a:extLst>
                </p:cNvPr>
                <p:cNvSpPr txBox="1"/>
                <p:nvPr/>
              </p:nvSpPr>
              <p:spPr>
                <a:xfrm>
                  <a:off x="7874427" y="5906843"/>
                  <a:ext cx="6474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98E2CA7-5F7F-4EC8-99FD-CEA7C3A3DD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4427" y="5906843"/>
                  <a:ext cx="647490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30A65D5-AF70-4F85-BED9-5E555C8EB276}"/>
                    </a:ext>
                  </a:extLst>
                </p:cNvPr>
                <p:cNvSpPr txBox="1"/>
                <p:nvPr/>
              </p:nvSpPr>
              <p:spPr>
                <a:xfrm>
                  <a:off x="4335413" y="5914151"/>
                  <a:ext cx="6474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30A65D5-AF70-4F85-BED9-5E555C8EB2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5413" y="5914151"/>
                  <a:ext cx="647490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450FF03-DD1F-4C9A-B2FB-5C5E4AB7918F}"/>
                    </a:ext>
                  </a:extLst>
                </p:cNvPr>
                <p:cNvSpPr txBox="1"/>
                <p:nvPr/>
              </p:nvSpPr>
              <p:spPr>
                <a:xfrm>
                  <a:off x="5478775" y="5906843"/>
                  <a:ext cx="6474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450FF03-DD1F-4C9A-B2FB-5C5E4AB791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8775" y="5906843"/>
                  <a:ext cx="647490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E54E3881-C0C9-4432-B6FA-1292ABEBDC93}"/>
                    </a:ext>
                  </a:extLst>
                </p:cNvPr>
                <p:cNvSpPr txBox="1"/>
                <p:nvPr/>
              </p:nvSpPr>
              <p:spPr>
                <a:xfrm>
                  <a:off x="6588575" y="5906843"/>
                  <a:ext cx="6474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E54E3881-C0C9-4432-B6FA-1292ABEBDC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8575" y="5906843"/>
                  <a:ext cx="647490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8915BCBA-39CC-4329-AEEC-5BCBDF808626}"/>
                    </a:ext>
                  </a:extLst>
                </p:cNvPr>
                <p:cNvSpPr/>
                <p:nvPr/>
              </p:nvSpPr>
              <p:spPr>
                <a:xfrm>
                  <a:off x="648410" y="4777432"/>
                  <a:ext cx="431031" cy="431031"/>
                </a:xfrm>
                <a:prstGeom prst="ellipse">
                  <a:avLst/>
                </a:prstGeom>
                <a:solidFill>
                  <a:schemeClr val="tx2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8915BCBA-39CC-4329-AEEC-5BCBDF8086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410" y="4777432"/>
                  <a:ext cx="431031" cy="431031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CA98A652-2CFF-47D7-9284-DCCA55AB2F06}"/>
                    </a:ext>
                  </a:extLst>
                </p:cNvPr>
                <p:cNvSpPr/>
                <p:nvPr/>
              </p:nvSpPr>
              <p:spPr>
                <a:xfrm>
                  <a:off x="1260536" y="4777432"/>
                  <a:ext cx="431031" cy="431031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CA98A652-2CFF-47D7-9284-DCCA55AB2F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0536" y="4777432"/>
                  <a:ext cx="431031" cy="431031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92C82EB4-4A9C-4415-A937-F65C6EAFCF09}"/>
                    </a:ext>
                  </a:extLst>
                </p:cNvPr>
                <p:cNvSpPr/>
                <p:nvPr/>
              </p:nvSpPr>
              <p:spPr>
                <a:xfrm>
                  <a:off x="1872662" y="4777432"/>
                  <a:ext cx="431031" cy="431031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92C82EB4-4A9C-4415-A937-F65C6EAFCF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2662" y="4777432"/>
                  <a:ext cx="431031" cy="431031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5E9A2B5F-2086-427A-BA65-7D5818C1FFE0}"/>
                    </a:ext>
                  </a:extLst>
                </p:cNvPr>
                <p:cNvSpPr/>
                <p:nvPr/>
              </p:nvSpPr>
              <p:spPr>
                <a:xfrm>
                  <a:off x="2484788" y="4777432"/>
                  <a:ext cx="431031" cy="431031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5E9A2B5F-2086-427A-BA65-7D5818C1FF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4788" y="4777432"/>
                  <a:ext cx="431031" cy="431031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30E6BD-968B-415F-93D1-AD3FEC9C458E}"/>
                    </a:ext>
                  </a:extLst>
                </p:cNvPr>
                <p:cNvSpPr txBox="1"/>
                <p:nvPr/>
              </p:nvSpPr>
              <p:spPr>
                <a:xfrm>
                  <a:off x="3277065" y="5928819"/>
                  <a:ext cx="6474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30E6BD-968B-415F-93D1-AD3FEC9C45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7065" y="5928819"/>
                  <a:ext cx="647490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2AB8404D-8842-4A98-ACF9-09A3479B98E0}"/>
                    </a:ext>
                  </a:extLst>
                </p:cNvPr>
                <p:cNvSpPr txBox="1"/>
                <p:nvPr/>
              </p:nvSpPr>
              <p:spPr>
                <a:xfrm>
                  <a:off x="2088177" y="5921458"/>
                  <a:ext cx="6474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2AB8404D-8842-4A98-ACF9-09A3479B98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8177" y="5921458"/>
                  <a:ext cx="647490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86C070D-1F24-42D5-9EAA-8B900E2EF4E0}"/>
                  </a:ext>
                </a:extLst>
              </p:cNvPr>
              <p:cNvSpPr txBox="1"/>
              <p:nvPr/>
            </p:nvSpPr>
            <p:spPr>
              <a:xfrm>
                <a:off x="1409490" y="1606514"/>
                <a:ext cx="5824918" cy="258532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has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⋆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after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14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updates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∈{0,1,2}</m:t>
                    </m:r>
                  </m:oMath>
                </a14:m>
                <a:r>
                  <a:rPr lang="en-US" dirty="0"/>
                  <a:t> is updated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⋆</m:t>
                    </m:r>
                  </m:oMath>
                </a14:m>
                <a:r>
                  <a:rPr lang="en-US" dirty="0"/>
                  <a:t> in the final update</a:t>
                </a:r>
              </a:p>
              <a:p>
                <a:pPr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dirty="0"/>
                  <a:t>, we used local uniformity</a:t>
                </a:r>
              </a:p>
              <a:p>
                <a:pPr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connected to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/>
                  <a:t> that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⋆</m:t>
                    </m:r>
                  </m:oMath>
                </a14:m>
                <a:endParaRPr lang="en-US" dirty="0"/>
              </a:p>
              <a:p>
                <a:pPr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=−4</m:t>
                    </m:r>
                  </m:oMath>
                </a14:m>
                <a:r>
                  <a:rPr lang="en-US" dirty="0"/>
                  <a:t>, we used local uniformity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=−4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connected to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dirty="0"/>
                  <a:t> that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⋆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=−7</m:t>
                    </m:r>
                  </m:oMath>
                </a14:m>
                <a:r>
                  <a:rPr lang="en-US" dirty="0"/>
                  <a:t>, we used local uniformity</a:t>
                </a:r>
              </a:p>
              <a:p>
                <a:r>
                  <a:rPr lang="en-US" dirty="0"/>
                  <a:t>......</a:t>
                </a:r>
              </a:p>
              <a:p>
                <a:r>
                  <a:rPr lang="en-US" dirty="0"/>
                  <a:t>Until starting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=−13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86C070D-1F24-42D5-9EAA-8B900E2EF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490" y="1606514"/>
                <a:ext cx="5824918" cy="2585323"/>
              </a:xfrm>
              <a:prstGeom prst="rect">
                <a:avLst/>
              </a:prstGeom>
              <a:blipFill>
                <a:blip r:embed="rId24"/>
                <a:stretch>
                  <a:fillRect l="-731" b="-2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EAA3854-2E9F-4955-A689-675B7D1EF2D7}"/>
                  </a:ext>
                </a:extLst>
              </p:cNvPr>
              <p:cNvSpPr txBox="1"/>
              <p:nvPr/>
            </p:nvSpPr>
            <p:spPr>
              <a:xfrm>
                <a:off x="7234408" y="1613822"/>
                <a:ext cx="3101848" cy="258532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r"/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r"/>
                <a:r>
                  <a:rPr lang="en-US" dirty="0"/>
                  <a:t>Say it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algn="r"/>
                <a:r>
                  <a:rPr lang="en-US" dirty="0"/>
                  <a:t>Last update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US" dirty="0"/>
              </a:p>
              <a:p>
                <a:pPr algn="r"/>
                <a:r>
                  <a:rPr lang="en-US" dirty="0"/>
                  <a:t>Say it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algn="r"/>
                <a:r>
                  <a:rPr lang="en-US" dirty="0"/>
                  <a:t>Last update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=−4</m:t>
                    </m:r>
                  </m:oMath>
                </a14:m>
                <a:endParaRPr lang="en-US" dirty="0"/>
              </a:p>
              <a:p>
                <a:pPr algn="r"/>
                <a:r>
                  <a:rPr lang="en-US" dirty="0"/>
                  <a:t>Say it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algn="r"/>
                <a:r>
                  <a:rPr lang="en-US" dirty="0"/>
                  <a:t>Last update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=−7</m:t>
                    </m:r>
                  </m:oMath>
                </a14:m>
                <a:endParaRPr lang="en-US" dirty="0"/>
              </a:p>
              <a:p>
                <a:pPr algn="r"/>
                <a:r>
                  <a:rPr lang="en-US" dirty="0"/>
                  <a:t>……</a:t>
                </a:r>
              </a:p>
              <a:p>
                <a:pPr algn="r"/>
                <a:endParaRPr 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EAA3854-2E9F-4955-A689-675B7D1EF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408" y="1613822"/>
                <a:ext cx="3101848" cy="2585323"/>
              </a:xfrm>
              <a:prstGeom prst="rect">
                <a:avLst/>
              </a:prstGeom>
              <a:blipFill>
                <a:blip r:embed="rId25"/>
                <a:stretch>
                  <a:fillRect r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5D052AD-BA50-40D1-919D-4B063BECE276}"/>
                  </a:ext>
                </a:extLst>
              </p14:cNvPr>
              <p14:cNvContentPartPr/>
              <p14:nvPr/>
            </p14:nvContentPartPr>
            <p14:xfrm>
              <a:off x="7813142" y="4923853"/>
              <a:ext cx="1209600" cy="6062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5D052AD-BA50-40D1-919D-4B063BECE27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804502" y="4914853"/>
                <a:ext cx="1227240" cy="62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C171C31-22D2-4F88-9820-46E88F8AD739}"/>
                  </a:ext>
                </a:extLst>
              </p14:cNvPr>
              <p14:cNvContentPartPr/>
              <p14:nvPr/>
            </p14:nvContentPartPr>
            <p14:xfrm>
              <a:off x="6603554" y="4878877"/>
              <a:ext cx="1819800" cy="7434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C171C31-22D2-4F88-9820-46E88F8AD73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594914" y="4869877"/>
                <a:ext cx="1837440" cy="76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FC50226-C3F7-40B0-B216-AE177757EDB1}"/>
                  </a:ext>
                </a:extLst>
              </p14:cNvPr>
              <p14:cNvContentPartPr/>
              <p14:nvPr/>
            </p14:nvContentPartPr>
            <p14:xfrm>
              <a:off x="5418074" y="4647757"/>
              <a:ext cx="2336040" cy="8467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FC50226-C3F7-40B0-B216-AE177757EDB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409434" y="4638757"/>
                <a:ext cx="2353680" cy="86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FC22FC9-7C76-4328-AFED-960407FE1C1B}"/>
                  </a:ext>
                </a:extLst>
              </p14:cNvPr>
              <p14:cNvContentPartPr/>
              <p14:nvPr/>
            </p14:nvContentPartPr>
            <p14:xfrm>
              <a:off x="4163114" y="4701397"/>
              <a:ext cx="1812600" cy="8247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FC22FC9-7C76-4328-AFED-960407FE1C1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154474" y="4692397"/>
                <a:ext cx="1830240" cy="84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01A0296-778B-4718-9F2E-C412E3250DBD}"/>
                  </a:ext>
                </a:extLst>
              </p14:cNvPr>
              <p14:cNvContentPartPr/>
              <p14:nvPr/>
            </p14:nvContentPartPr>
            <p14:xfrm>
              <a:off x="4684754" y="5022517"/>
              <a:ext cx="360" cy="3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01A0296-778B-4718-9F2E-C412E3250DB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676114" y="50138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92212028-C64F-45EB-A6FC-E8D5EA02A0A3}"/>
                  </a:ext>
                </a:extLst>
              </p14:cNvPr>
              <p14:cNvContentPartPr/>
              <p14:nvPr/>
            </p14:nvContentPartPr>
            <p14:xfrm>
              <a:off x="3509354" y="4836037"/>
              <a:ext cx="1208880" cy="6735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92212028-C64F-45EB-A6FC-E8D5EA02A0A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500714" y="4827037"/>
                <a:ext cx="1226520" cy="69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A144995-AC8A-4569-9F5F-B5520FFC9233}"/>
                  </a:ext>
                </a:extLst>
              </p14:cNvPr>
              <p14:cNvContentPartPr/>
              <p14:nvPr/>
            </p14:nvContentPartPr>
            <p14:xfrm>
              <a:off x="1648154" y="4781317"/>
              <a:ext cx="2491920" cy="7506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A144995-AC8A-4569-9F5F-B5520FFC923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639514" y="4772677"/>
                <a:ext cx="2509560" cy="768240"/>
              </a:xfrm>
              <a:prstGeom prst="rect">
                <a:avLst/>
              </a:prstGeom>
            </p:spPr>
          </p:pic>
        </mc:Fallback>
      </mc:AlternateContent>
      <p:sp>
        <p:nvSpPr>
          <p:cNvPr id="61" name="Sun 60">
            <a:extLst>
              <a:ext uri="{FF2B5EF4-FFF2-40B4-BE49-F238E27FC236}">
                <a16:creationId xmlns:a16="http://schemas.microsoft.com/office/drawing/2014/main" id="{A434C03F-0A3B-4F8A-8F2E-58464BB238F7}"/>
              </a:ext>
            </a:extLst>
          </p:cNvPr>
          <p:cNvSpPr/>
          <p:nvPr/>
        </p:nvSpPr>
        <p:spPr>
          <a:xfrm>
            <a:off x="8648726" y="5023814"/>
            <a:ext cx="179926" cy="179926"/>
          </a:xfrm>
          <a:prstGeom prst="su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Sun 61">
            <a:extLst>
              <a:ext uri="{FF2B5EF4-FFF2-40B4-BE49-F238E27FC236}">
                <a16:creationId xmlns:a16="http://schemas.microsoft.com/office/drawing/2014/main" id="{B9FC9226-64CD-4B64-96F9-3D6F131BA664}"/>
              </a:ext>
            </a:extLst>
          </p:cNvPr>
          <p:cNvSpPr/>
          <p:nvPr/>
        </p:nvSpPr>
        <p:spPr>
          <a:xfrm>
            <a:off x="7439126" y="5023814"/>
            <a:ext cx="179926" cy="179926"/>
          </a:xfrm>
          <a:prstGeom prst="su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Sun 62">
            <a:extLst>
              <a:ext uri="{FF2B5EF4-FFF2-40B4-BE49-F238E27FC236}">
                <a16:creationId xmlns:a16="http://schemas.microsoft.com/office/drawing/2014/main" id="{08956713-5D25-4E97-A5D2-EDEB139DC93E}"/>
              </a:ext>
            </a:extLst>
          </p:cNvPr>
          <p:cNvSpPr/>
          <p:nvPr/>
        </p:nvSpPr>
        <p:spPr>
          <a:xfrm>
            <a:off x="5604899" y="5022517"/>
            <a:ext cx="179926" cy="179926"/>
          </a:xfrm>
          <a:prstGeom prst="su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Sun 63">
            <a:extLst>
              <a:ext uri="{FF2B5EF4-FFF2-40B4-BE49-F238E27FC236}">
                <a16:creationId xmlns:a16="http://schemas.microsoft.com/office/drawing/2014/main" id="{A3101E97-85A8-4668-8782-05B099B02A60}"/>
              </a:ext>
            </a:extLst>
          </p:cNvPr>
          <p:cNvSpPr/>
          <p:nvPr/>
        </p:nvSpPr>
        <p:spPr>
          <a:xfrm>
            <a:off x="3762983" y="5022517"/>
            <a:ext cx="179926" cy="179926"/>
          </a:xfrm>
          <a:prstGeom prst="su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Sun 64">
            <a:extLst>
              <a:ext uri="{FF2B5EF4-FFF2-40B4-BE49-F238E27FC236}">
                <a16:creationId xmlns:a16="http://schemas.microsoft.com/office/drawing/2014/main" id="{363C635F-FAAE-45C0-8790-1EA611392EAC}"/>
              </a:ext>
            </a:extLst>
          </p:cNvPr>
          <p:cNvSpPr/>
          <p:nvPr/>
        </p:nvSpPr>
        <p:spPr>
          <a:xfrm>
            <a:off x="3142605" y="5022424"/>
            <a:ext cx="179926" cy="179926"/>
          </a:xfrm>
          <a:prstGeom prst="su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6630CDE5-98D5-4DBF-8918-7A737A73889C}"/>
              </a:ext>
            </a:extLst>
          </p:cNvPr>
          <p:cNvSpPr/>
          <p:nvPr/>
        </p:nvSpPr>
        <p:spPr>
          <a:xfrm rot="7825865">
            <a:off x="4030848" y="1951350"/>
            <a:ext cx="1299483" cy="313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Flowchart: Alternate Process 66">
                <a:extLst>
                  <a:ext uri="{FF2B5EF4-FFF2-40B4-BE49-F238E27FC236}">
                    <a16:creationId xmlns:a16="http://schemas.microsoft.com/office/drawing/2014/main" id="{E609C555-6889-466A-910F-2E8F697B41C0}"/>
                  </a:ext>
                </a:extLst>
              </p:cNvPr>
              <p:cNvSpPr/>
              <p:nvPr/>
            </p:nvSpPr>
            <p:spPr>
              <a:xfrm>
                <a:off x="5046601" y="1227895"/>
                <a:ext cx="4451033" cy="607730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Connected by constraints that are not satisfied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at that time</a:t>
                </a:r>
              </a:p>
            </p:txBody>
          </p:sp>
        </mc:Choice>
        <mc:Fallback>
          <p:sp>
            <p:nvSpPr>
              <p:cNvPr id="67" name="Flowchart: Alternate Process 66">
                <a:extLst>
                  <a:ext uri="{FF2B5EF4-FFF2-40B4-BE49-F238E27FC236}">
                    <a16:creationId xmlns:a16="http://schemas.microsoft.com/office/drawing/2014/main" id="{E609C555-6889-466A-910F-2E8F697B41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601" y="1227895"/>
                <a:ext cx="4451033" cy="607730"/>
              </a:xfrm>
              <a:prstGeom prst="flowChartAlternateProcess">
                <a:avLst/>
              </a:prstGeom>
              <a:blipFill>
                <a:blip r:embed="rId40"/>
                <a:stretch>
                  <a:fillRect t="-6863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58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7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8E941-8887-4BAD-998B-83F6510E0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Survival Probability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AAA6C65-3FD4-4C7E-AD0E-681CC655A8E6}"/>
              </a:ext>
            </a:extLst>
          </p:cNvPr>
          <p:cNvGrpSpPr/>
          <p:nvPr/>
        </p:nvGrpSpPr>
        <p:grpSpPr>
          <a:xfrm>
            <a:off x="1233475" y="1366474"/>
            <a:ext cx="9411831" cy="1897938"/>
            <a:chOff x="1319357" y="1690688"/>
            <a:chExt cx="9411831" cy="189793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225669F-B2D0-42F1-B7DC-C7C25CC9F78A}"/>
                </a:ext>
              </a:extLst>
            </p:cNvPr>
            <p:cNvGrpSpPr/>
            <p:nvPr/>
          </p:nvGrpSpPr>
          <p:grpSpPr>
            <a:xfrm>
              <a:off x="1319357" y="2067907"/>
              <a:ext cx="9411831" cy="1520719"/>
              <a:chOff x="313220" y="4777432"/>
              <a:chExt cx="9411831" cy="152071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15F0D5C3-B3A1-4FAF-86ED-057651A05012}"/>
                      </a:ext>
                    </a:extLst>
                  </p:cNvPr>
                  <p:cNvSpPr/>
                  <p:nvPr/>
                </p:nvSpPr>
                <p:spPr>
                  <a:xfrm>
                    <a:off x="3096914" y="4777432"/>
                    <a:ext cx="431031" cy="431031"/>
                  </a:xfrm>
                  <a:prstGeom prst="ellipse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15F0D5C3-B3A1-4FAF-86ED-057651A0501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6914" y="4777432"/>
                    <a:ext cx="431031" cy="431031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3D997F5D-AEC2-4B4A-9BA3-EB9442C9F826}"/>
                      </a:ext>
                    </a:extLst>
                  </p:cNvPr>
                  <p:cNvSpPr/>
                  <p:nvPr/>
                </p:nvSpPr>
                <p:spPr>
                  <a:xfrm>
                    <a:off x="3709040" y="4777432"/>
                    <a:ext cx="431031" cy="431031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3D997F5D-AEC2-4B4A-9BA3-EB9442C9F82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09040" y="4777432"/>
                    <a:ext cx="431031" cy="431031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9495F2A7-2CF6-4422-BC1E-23E452BFBFDE}"/>
                      </a:ext>
                    </a:extLst>
                  </p:cNvPr>
                  <p:cNvSpPr/>
                  <p:nvPr/>
                </p:nvSpPr>
                <p:spPr>
                  <a:xfrm>
                    <a:off x="4321166" y="4777432"/>
                    <a:ext cx="431031" cy="431031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9495F2A7-2CF6-4422-BC1E-23E452BFBFD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1166" y="4777432"/>
                    <a:ext cx="431031" cy="431031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AF6A3854-E551-437F-B560-100099F6E4AA}"/>
                      </a:ext>
                    </a:extLst>
                  </p:cNvPr>
                  <p:cNvSpPr/>
                  <p:nvPr/>
                </p:nvSpPr>
                <p:spPr>
                  <a:xfrm>
                    <a:off x="4933292" y="4777432"/>
                    <a:ext cx="431031" cy="431031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AF6A3854-E551-437F-B560-100099F6E4A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33292" y="4777432"/>
                    <a:ext cx="431031" cy="431031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62B7AD66-3088-4831-A498-EBAC38E75093}"/>
                      </a:ext>
                    </a:extLst>
                  </p:cNvPr>
                  <p:cNvSpPr/>
                  <p:nvPr/>
                </p:nvSpPr>
                <p:spPr>
                  <a:xfrm>
                    <a:off x="5545418" y="4777432"/>
                    <a:ext cx="431031" cy="431031"/>
                  </a:xfrm>
                  <a:prstGeom prst="ellipse">
                    <a:avLst/>
                  </a:prstGeom>
                  <a:solidFill>
                    <a:srgbClr val="44546A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62B7AD66-3088-4831-A498-EBAC38E7509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45418" y="4777432"/>
                    <a:ext cx="431031" cy="431031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3D89C682-7421-40B8-A3F0-A6D11577C068}"/>
                      </a:ext>
                    </a:extLst>
                  </p:cNvPr>
                  <p:cNvSpPr/>
                  <p:nvPr/>
                </p:nvSpPr>
                <p:spPr>
                  <a:xfrm>
                    <a:off x="6157544" y="4777432"/>
                    <a:ext cx="431031" cy="431031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3D89C682-7421-40B8-A3F0-A6D11577C06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57544" y="4777432"/>
                    <a:ext cx="431031" cy="431031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B4EE6177-E0CD-411F-A12C-2A1E3C61FD67}"/>
                      </a:ext>
                    </a:extLst>
                  </p:cNvPr>
                  <p:cNvSpPr/>
                  <p:nvPr/>
                </p:nvSpPr>
                <p:spPr>
                  <a:xfrm>
                    <a:off x="6758405" y="4777432"/>
                    <a:ext cx="431031" cy="431031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B4EE6177-E0CD-411F-A12C-2A1E3C61FD6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58405" y="4777432"/>
                    <a:ext cx="431031" cy="431031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49CC0EB4-AA0E-4016-99C7-1893D069E845}"/>
                      </a:ext>
                    </a:extLst>
                  </p:cNvPr>
                  <p:cNvSpPr/>
                  <p:nvPr/>
                </p:nvSpPr>
                <p:spPr>
                  <a:xfrm>
                    <a:off x="7370531" y="4777432"/>
                    <a:ext cx="431031" cy="431031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49CC0EB4-AA0E-4016-99C7-1893D069E84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70531" y="4777432"/>
                    <a:ext cx="431031" cy="431031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72E968F9-F6A6-49FE-94D2-8459C07865AE}"/>
                      </a:ext>
                    </a:extLst>
                  </p:cNvPr>
                  <p:cNvSpPr/>
                  <p:nvPr/>
                </p:nvSpPr>
                <p:spPr>
                  <a:xfrm>
                    <a:off x="7982657" y="4777432"/>
                    <a:ext cx="431031" cy="431031"/>
                  </a:xfrm>
                  <a:prstGeom prst="ellipse">
                    <a:avLst/>
                  </a:prstGeom>
                  <a:solidFill>
                    <a:srgbClr val="44546A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72E968F9-F6A6-49FE-94D2-8459C07865A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82657" y="4777432"/>
                    <a:ext cx="431031" cy="431031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E34E7772-8E7A-4C4C-98FD-3F22A16FD4EA}"/>
                      </a:ext>
                    </a:extLst>
                  </p:cNvPr>
                  <p:cNvSpPr/>
                  <p:nvPr/>
                </p:nvSpPr>
                <p:spPr>
                  <a:xfrm>
                    <a:off x="8587457" y="4777432"/>
                    <a:ext cx="431031" cy="431031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E34E7772-8E7A-4C4C-98FD-3F22A16FD4E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87457" y="4777432"/>
                    <a:ext cx="431031" cy="431031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Arrow: Right 14">
                <a:extLst>
                  <a:ext uri="{FF2B5EF4-FFF2-40B4-BE49-F238E27FC236}">
                    <a16:creationId xmlns:a16="http://schemas.microsoft.com/office/drawing/2014/main" id="{1A882669-E435-4342-92CC-3E27F5EEAA66}"/>
                  </a:ext>
                </a:extLst>
              </p:cNvPr>
              <p:cNvSpPr/>
              <p:nvPr/>
            </p:nvSpPr>
            <p:spPr>
              <a:xfrm>
                <a:off x="313220" y="5356635"/>
                <a:ext cx="9411831" cy="57223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Time increases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63D3BEA7-B4DD-4667-A533-F96A5786CC91}"/>
                      </a:ext>
                    </a:extLst>
                  </p:cNvPr>
                  <p:cNvSpPr txBox="1"/>
                  <p:nvPr/>
                </p:nvSpPr>
                <p:spPr>
                  <a:xfrm>
                    <a:off x="514455" y="5914151"/>
                    <a:ext cx="647490" cy="38394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−13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63D3BEA7-B4DD-4667-A533-F96A5786CC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455" y="5914151"/>
                    <a:ext cx="647490" cy="38394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11703D9B-F5E4-43EF-99B6-4C22A29026FA}"/>
                      </a:ext>
                    </a:extLst>
                  </p:cNvPr>
                  <p:cNvSpPr txBox="1"/>
                  <p:nvPr/>
                </p:nvSpPr>
                <p:spPr>
                  <a:xfrm>
                    <a:off x="8479227" y="5906844"/>
                    <a:ext cx="647490" cy="38394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11703D9B-F5E4-43EF-99B6-4C22A29026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79227" y="5906844"/>
                    <a:ext cx="647490" cy="38394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EFFB6D8F-B1A0-478C-B24D-EB308E79A0DD}"/>
                      </a:ext>
                    </a:extLst>
                  </p:cNvPr>
                  <p:cNvSpPr txBox="1"/>
                  <p:nvPr/>
                </p:nvSpPr>
                <p:spPr>
                  <a:xfrm>
                    <a:off x="7874427" y="5906843"/>
                    <a:ext cx="6474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EFFB6D8F-B1A0-478C-B24D-EB308E79A0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74427" y="5906843"/>
                    <a:ext cx="647490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DF6A4E00-0704-4C72-8D89-7A1AF7934F16}"/>
                      </a:ext>
                    </a:extLst>
                  </p:cNvPr>
                  <p:cNvSpPr txBox="1"/>
                  <p:nvPr/>
                </p:nvSpPr>
                <p:spPr>
                  <a:xfrm>
                    <a:off x="4335413" y="5914151"/>
                    <a:ext cx="6474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⋯⋯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DF6A4E00-0704-4C72-8D89-7A1AF7934F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5413" y="5914151"/>
                    <a:ext cx="647490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8E8BAADD-2ADF-45BD-BF17-4EF91F1D2EED}"/>
                      </a:ext>
                    </a:extLst>
                  </p:cNvPr>
                  <p:cNvSpPr txBox="1"/>
                  <p:nvPr/>
                </p:nvSpPr>
                <p:spPr>
                  <a:xfrm>
                    <a:off x="5478775" y="5906843"/>
                    <a:ext cx="6474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⋯⋯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8E8BAADD-2ADF-45BD-BF17-4EF91F1D2E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78775" y="5906843"/>
                    <a:ext cx="647490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B544DD47-148B-4BFE-8B47-C5A7D4819B04}"/>
                      </a:ext>
                    </a:extLst>
                  </p:cNvPr>
                  <p:cNvSpPr txBox="1"/>
                  <p:nvPr/>
                </p:nvSpPr>
                <p:spPr>
                  <a:xfrm>
                    <a:off x="6588575" y="5906843"/>
                    <a:ext cx="6474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⋯⋯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B544DD47-148B-4BFE-8B47-C5A7D4819B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8575" y="5906843"/>
                    <a:ext cx="647490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FD6F5878-5E99-43ED-BFDA-E25C5306A081}"/>
                      </a:ext>
                    </a:extLst>
                  </p:cNvPr>
                  <p:cNvSpPr/>
                  <p:nvPr/>
                </p:nvSpPr>
                <p:spPr>
                  <a:xfrm>
                    <a:off x="648410" y="4777432"/>
                    <a:ext cx="431031" cy="431031"/>
                  </a:xfrm>
                  <a:prstGeom prst="ellipse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FD6F5878-5E99-43ED-BFDA-E25C5306A08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8410" y="4777432"/>
                    <a:ext cx="431031" cy="431031"/>
                  </a:xfrm>
                  <a:prstGeom prst="ellipse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97CD19A1-BCCC-46A4-B281-63299410711F}"/>
                      </a:ext>
                    </a:extLst>
                  </p:cNvPr>
                  <p:cNvSpPr/>
                  <p:nvPr/>
                </p:nvSpPr>
                <p:spPr>
                  <a:xfrm>
                    <a:off x="1260536" y="4777432"/>
                    <a:ext cx="431031" cy="431031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97CD19A1-BCCC-46A4-B281-63299410711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60536" y="4777432"/>
                    <a:ext cx="431031" cy="431031"/>
                  </a:xfrm>
                  <a:prstGeom prst="ellipse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4CE0ECFC-6F6F-4CBD-81A9-7A873A1F62F4}"/>
                      </a:ext>
                    </a:extLst>
                  </p:cNvPr>
                  <p:cNvSpPr/>
                  <p:nvPr/>
                </p:nvSpPr>
                <p:spPr>
                  <a:xfrm>
                    <a:off x="1872662" y="4777432"/>
                    <a:ext cx="431031" cy="431031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4CE0ECFC-6F6F-4CBD-81A9-7A873A1F62F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2662" y="4777432"/>
                    <a:ext cx="431031" cy="431031"/>
                  </a:xfrm>
                  <a:prstGeom prst="ellipse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97E82D03-5500-4033-B3D0-C1F6281D93D3}"/>
                      </a:ext>
                    </a:extLst>
                  </p:cNvPr>
                  <p:cNvSpPr/>
                  <p:nvPr/>
                </p:nvSpPr>
                <p:spPr>
                  <a:xfrm>
                    <a:off x="2484788" y="4777432"/>
                    <a:ext cx="431031" cy="431031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97E82D03-5500-4033-B3D0-C1F6281D93D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4788" y="4777432"/>
                    <a:ext cx="431031" cy="431031"/>
                  </a:xfrm>
                  <a:prstGeom prst="ellipse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6593DE4F-EECD-4DED-BB98-FC746DE3EC59}"/>
                      </a:ext>
                    </a:extLst>
                  </p:cNvPr>
                  <p:cNvSpPr txBox="1"/>
                  <p:nvPr/>
                </p:nvSpPr>
                <p:spPr>
                  <a:xfrm>
                    <a:off x="3277065" y="5928819"/>
                    <a:ext cx="6474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⋯⋯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6593DE4F-EECD-4DED-BB98-FC746DE3EC5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7065" y="5928819"/>
                    <a:ext cx="647490" cy="36933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B46F7958-1036-48F1-B3ED-7A74FAF3B547}"/>
                      </a:ext>
                    </a:extLst>
                  </p:cNvPr>
                  <p:cNvSpPr txBox="1"/>
                  <p:nvPr/>
                </p:nvSpPr>
                <p:spPr>
                  <a:xfrm>
                    <a:off x="2088177" y="5921458"/>
                    <a:ext cx="6474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⋯⋯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B46F7958-1036-48F1-B3ED-7A74FAF3B5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8177" y="5921458"/>
                    <a:ext cx="647490" cy="369332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E0560A0-F5B9-4789-BDEF-9ACD964C51C6}"/>
                    </a:ext>
                  </a:extLst>
                </p14:cNvPr>
                <p14:cNvContentPartPr/>
                <p14:nvPr/>
              </p14:nvContentPartPr>
              <p14:xfrm>
                <a:off x="7666636" y="1966784"/>
                <a:ext cx="1209600" cy="6062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E0560A0-F5B9-4789-BDEF-9ACD964C51C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657996" y="1957784"/>
                  <a:ext cx="1227240" cy="62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AAF79D5-AE3E-4332-8FF9-C89E0405327B}"/>
                    </a:ext>
                  </a:extLst>
                </p14:cNvPr>
                <p14:cNvContentPartPr/>
                <p14:nvPr/>
              </p14:nvContentPartPr>
              <p14:xfrm>
                <a:off x="6457048" y="1921808"/>
                <a:ext cx="1819800" cy="7434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AAF79D5-AE3E-4332-8FF9-C89E0405327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448408" y="1912808"/>
                  <a:ext cx="1837440" cy="76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D5651D8-8553-465E-B0D0-69EB4DBB7F9E}"/>
                    </a:ext>
                  </a:extLst>
                </p14:cNvPr>
                <p14:cNvContentPartPr/>
                <p14:nvPr/>
              </p14:nvContentPartPr>
              <p14:xfrm>
                <a:off x="5271568" y="1690688"/>
                <a:ext cx="2336040" cy="846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D5651D8-8553-465E-B0D0-69EB4DBB7F9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262928" y="1681688"/>
                  <a:ext cx="2353680" cy="86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E756B8D-6FC7-4F73-AC8E-E50D0705EFD7}"/>
                    </a:ext>
                  </a:extLst>
                </p14:cNvPr>
                <p14:cNvContentPartPr/>
                <p14:nvPr/>
              </p14:nvContentPartPr>
              <p14:xfrm>
                <a:off x="4016608" y="1744328"/>
                <a:ext cx="1812600" cy="8247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E756B8D-6FC7-4F73-AC8E-E50D0705EFD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007968" y="1735328"/>
                  <a:ext cx="1830240" cy="84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00D3390-9591-41D0-A37C-CAA5BE6D4717}"/>
                    </a:ext>
                  </a:extLst>
                </p14:cNvPr>
                <p14:cNvContentPartPr/>
                <p14:nvPr/>
              </p14:nvContentPartPr>
              <p14:xfrm>
                <a:off x="4538248" y="2065448"/>
                <a:ext cx="360" cy="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00D3390-9591-41D0-A37C-CAA5BE6D471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529608" y="205680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D2FBDB8-7941-44D6-BAA6-9A770B889033}"/>
                    </a:ext>
                  </a:extLst>
                </p14:cNvPr>
                <p14:cNvContentPartPr/>
                <p14:nvPr/>
              </p14:nvContentPartPr>
              <p14:xfrm>
                <a:off x="3362848" y="1878968"/>
                <a:ext cx="1208880" cy="6735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D2FBDB8-7941-44D6-BAA6-9A770B88903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354208" y="1869968"/>
                  <a:ext cx="1226520" cy="69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D0753ED-5CB1-4695-AE10-EE3EDDB7F432}"/>
                    </a:ext>
                  </a:extLst>
                </p14:cNvPr>
                <p14:cNvContentPartPr/>
                <p14:nvPr/>
              </p14:nvContentPartPr>
              <p14:xfrm>
                <a:off x="1501648" y="1824248"/>
                <a:ext cx="2491920" cy="750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D0753ED-5CB1-4695-AE10-EE3EDDB7F43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493008" y="1815608"/>
                  <a:ext cx="2509560" cy="76824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5" name="Sun 34">
              <a:extLst>
                <a:ext uri="{FF2B5EF4-FFF2-40B4-BE49-F238E27FC236}">
                  <a16:creationId xmlns:a16="http://schemas.microsoft.com/office/drawing/2014/main" id="{749A8DD0-1670-4E92-AE9D-6650CF56B6DC}"/>
                </a:ext>
              </a:extLst>
            </p:cNvPr>
            <p:cNvSpPr/>
            <p:nvPr/>
          </p:nvSpPr>
          <p:spPr>
            <a:xfrm>
              <a:off x="8502220" y="2066745"/>
              <a:ext cx="179926" cy="179926"/>
            </a:xfrm>
            <a:prstGeom prst="su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un 35">
              <a:extLst>
                <a:ext uri="{FF2B5EF4-FFF2-40B4-BE49-F238E27FC236}">
                  <a16:creationId xmlns:a16="http://schemas.microsoft.com/office/drawing/2014/main" id="{635E5880-F9F1-40AD-8D26-319D60B9242E}"/>
                </a:ext>
              </a:extLst>
            </p:cNvPr>
            <p:cNvSpPr/>
            <p:nvPr/>
          </p:nvSpPr>
          <p:spPr>
            <a:xfrm>
              <a:off x="7292620" y="2066745"/>
              <a:ext cx="179926" cy="179926"/>
            </a:xfrm>
            <a:prstGeom prst="su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un 36">
              <a:extLst>
                <a:ext uri="{FF2B5EF4-FFF2-40B4-BE49-F238E27FC236}">
                  <a16:creationId xmlns:a16="http://schemas.microsoft.com/office/drawing/2014/main" id="{EC964551-EBAA-4825-8E24-4BBB518B521F}"/>
                </a:ext>
              </a:extLst>
            </p:cNvPr>
            <p:cNvSpPr/>
            <p:nvPr/>
          </p:nvSpPr>
          <p:spPr>
            <a:xfrm>
              <a:off x="5458393" y="2065448"/>
              <a:ext cx="179926" cy="179926"/>
            </a:xfrm>
            <a:prstGeom prst="su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Sun 37">
              <a:extLst>
                <a:ext uri="{FF2B5EF4-FFF2-40B4-BE49-F238E27FC236}">
                  <a16:creationId xmlns:a16="http://schemas.microsoft.com/office/drawing/2014/main" id="{513CCDAB-904E-467E-9F07-0A46800E7BE7}"/>
                </a:ext>
              </a:extLst>
            </p:cNvPr>
            <p:cNvSpPr/>
            <p:nvPr/>
          </p:nvSpPr>
          <p:spPr>
            <a:xfrm>
              <a:off x="3616477" y="2065448"/>
              <a:ext cx="179926" cy="179926"/>
            </a:xfrm>
            <a:prstGeom prst="su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un 38">
              <a:extLst>
                <a:ext uri="{FF2B5EF4-FFF2-40B4-BE49-F238E27FC236}">
                  <a16:creationId xmlns:a16="http://schemas.microsoft.com/office/drawing/2014/main" id="{8F418489-552A-42EF-9A98-69BB232B35C0}"/>
                </a:ext>
              </a:extLst>
            </p:cNvPr>
            <p:cNvSpPr/>
            <p:nvPr/>
          </p:nvSpPr>
          <p:spPr>
            <a:xfrm>
              <a:off x="2996099" y="2065355"/>
              <a:ext cx="179926" cy="179926"/>
            </a:xfrm>
            <a:prstGeom prst="su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2F41D43C-E80D-463B-AAB6-FB42877C1D94}"/>
                  </a:ext>
                </a:extLst>
              </p:cNvPr>
              <p:cNvSpPr/>
              <p:nvPr/>
            </p:nvSpPr>
            <p:spPr>
              <a:xfrm>
                <a:off x="6592539" y="3438053"/>
                <a:ext cx="3056419" cy="92450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 path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2F41D43C-E80D-463B-AAB6-FB42877C1D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539" y="3438053"/>
                <a:ext cx="3056419" cy="924504"/>
              </a:xfrm>
              <a:prstGeom prst="round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Arrow: Right 41">
            <a:extLst>
              <a:ext uri="{FF2B5EF4-FFF2-40B4-BE49-F238E27FC236}">
                <a16:creationId xmlns:a16="http://schemas.microsoft.com/office/drawing/2014/main" id="{37E07478-F9E0-4DB2-A7F1-4F65BC3B23DC}"/>
              </a:ext>
            </a:extLst>
          </p:cNvPr>
          <p:cNvSpPr/>
          <p:nvPr/>
        </p:nvSpPr>
        <p:spPr>
          <a:xfrm>
            <a:off x="4777068" y="3690379"/>
            <a:ext cx="1778281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9BDB7D1-1279-4E79-A363-713316AD2CE9}"/>
                  </a:ext>
                </a:extLst>
              </p:cNvPr>
              <p:cNvSpPr txBox="1"/>
              <p:nvPr/>
            </p:nvSpPr>
            <p:spPr>
              <a:xfrm>
                <a:off x="1080555" y="3299863"/>
                <a:ext cx="3659323" cy="12003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 connected hypergraph over time points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Each hyperedge spans over time period at mot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9BDB7D1-1279-4E79-A363-713316AD2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555" y="3299863"/>
                <a:ext cx="3659323" cy="1200329"/>
              </a:xfrm>
              <a:prstGeom prst="rect">
                <a:avLst/>
              </a:prstGeom>
              <a:blipFill>
                <a:blip r:embed="rId40"/>
                <a:stretch>
                  <a:fillRect l="-829" t="-2010" b="-6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ABAE8C7-FA3B-445B-9FF8-8FAA2C54763F}"/>
                  </a:ext>
                </a:extLst>
              </p:cNvPr>
              <p:cNvSpPr txBox="1"/>
              <p:nvPr/>
            </p:nvSpPr>
            <p:spPr>
              <a:xfrm>
                <a:off x="1089822" y="4702420"/>
                <a:ext cx="3659323" cy="9233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Each hyperedge represents a constraint that is not satisfied by assignments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ABAE8C7-FA3B-445B-9FF8-8FAA2C547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822" y="4702420"/>
                <a:ext cx="3659323" cy="923330"/>
              </a:xfrm>
              <a:prstGeom prst="rect">
                <a:avLst/>
              </a:prstGeom>
              <a:blipFill>
                <a:blip r:embed="rId41"/>
                <a:stretch>
                  <a:fillRect l="-997" t="-2597" b="-8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DFBE14E9-6F05-4A5A-AF1F-4644664C8295}"/>
                  </a:ext>
                </a:extLst>
              </p:cNvPr>
              <p:cNvSpPr/>
              <p:nvPr/>
            </p:nvSpPr>
            <p:spPr>
              <a:xfrm>
                <a:off x="6592539" y="4634368"/>
                <a:ext cx="3056419" cy="92450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Each fixed hyperedge survives with small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DFBE14E9-6F05-4A5A-AF1F-4644664C8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539" y="4634368"/>
                <a:ext cx="3056419" cy="924504"/>
              </a:xfrm>
              <a:prstGeom prst="roundRect">
                <a:avLst/>
              </a:prstGeom>
              <a:blipFill>
                <a:blip r:embed="rId42"/>
                <a:stretch>
                  <a:fillRect r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Arrow: Right 46">
            <a:extLst>
              <a:ext uri="{FF2B5EF4-FFF2-40B4-BE49-F238E27FC236}">
                <a16:creationId xmlns:a16="http://schemas.microsoft.com/office/drawing/2014/main" id="{45DADA5F-CB12-40AE-AE83-1706A4D418FC}"/>
              </a:ext>
            </a:extLst>
          </p:cNvPr>
          <p:cNvSpPr/>
          <p:nvPr/>
        </p:nvSpPr>
        <p:spPr>
          <a:xfrm>
            <a:off x="4777068" y="4886694"/>
            <a:ext cx="1778281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C6E8F2E6-83B0-46F9-BD6C-850A4250A037}"/>
                  </a:ext>
                </a:extLst>
              </p:cNvPr>
              <p:cNvSpPr/>
              <p:nvPr/>
            </p:nvSpPr>
            <p:spPr>
              <a:xfrm>
                <a:off x="9686148" y="3690379"/>
                <a:ext cx="2207372" cy="156564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Each fixed long path survives with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/(2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C6E8F2E6-83B0-46F9-BD6C-850A4250A0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6148" y="3690379"/>
                <a:ext cx="2207372" cy="1565647"/>
              </a:xfrm>
              <a:prstGeom prst="roundRect">
                <a:avLst/>
              </a:prstGeom>
              <a:blipFill>
                <a:blip r:embed="rId43"/>
                <a:stretch>
                  <a:fillRect r="-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5E4C2808-47A5-45EE-80CA-41F484D1E4F9}"/>
              </a:ext>
            </a:extLst>
          </p:cNvPr>
          <p:cNvSpPr/>
          <p:nvPr/>
        </p:nvSpPr>
        <p:spPr>
          <a:xfrm>
            <a:off x="3574581" y="5437886"/>
            <a:ext cx="1976144" cy="917155"/>
          </a:xfrm>
          <a:prstGeom prst="flowChartAlternate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CSP is atomic</a:t>
            </a:r>
          </a:p>
          <a:p>
            <a:r>
              <a:rPr lang="en-US" dirty="0"/>
              <a:t>Local uniformity</a:t>
            </a:r>
          </a:p>
          <a:p>
            <a:r>
              <a:rPr lang="en-US" dirty="0"/>
              <a:t>Balanced marking</a:t>
            </a:r>
          </a:p>
        </p:txBody>
      </p:sp>
    </p:spTree>
    <p:extLst>
      <p:ext uri="{BB962C8B-B14F-4D97-AF65-F5344CB8AC3E}">
        <p14:creationId xmlns:p14="http://schemas.microsoft.com/office/powerpoint/2010/main" val="393225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4" grpId="0" animBg="1"/>
      <p:bldP spid="45" grpId="0" animBg="1"/>
      <p:bldP spid="46" grpId="0" animBg="1"/>
      <p:bldP spid="47" grpId="0" animBg="1"/>
      <p:bldP spid="50" grpId="0" animBg="1"/>
      <p:bldP spid="5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94361-DBBC-48D7-AEF9-B643ECC2E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Union Bound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6799B42-8616-448E-91DF-58B48403FE9F}"/>
              </a:ext>
            </a:extLst>
          </p:cNvPr>
          <p:cNvGrpSpPr/>
          <p:nvPr/>
        </p:nvGrpSpPr>
        <p:grpSpPr>
          <a:xfrm>
            <a:off x="607035" y="1582688"/>
            <a:ext cx="8567277" cy="1641308"/>
            <a:chOff x="1319357" y="1690688"/>
            <a:chExt cx="9411831" cy="189793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1F81D7D-D497-4EB2-83AA-9BBF55ECA699}"/>
                </a:ext>
              </a:extLst>
            </p:cNvPr>
            <p:cNvGrpSpPr/>
            <p:nvPr/>
          </p:nvGrpSpPr>
          <p:grpSpPr>
            <a:xfrm>
              <a:off x="1319357" y="2067907"/>
              <a:ext cx="9411831" cy="1520719"/>
              <a:chOff x="313220" y="4777432"/>
              <a:chExt cx="9411831" cy="152071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819EA64E-2E27-499A-B778-0A0F86143ECB}"/>
                      </a:ext>
                    </a:extLst>
                  </p:cNvPr>
                  <p:cNvSpPr/>
                  <p:nvPr/>
                </p:nvSpPr>
                <p:spPr>
                  <a:xfrm>
                    <a:off x="3096914" y="4777432"/>
                    <a:ext cx="431031" cy="431031"/>
                  </a:xfrm>
                  <a:prstGeom prst="ellipse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819EA64E-2E27-499A-B778-0A0F86143EC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6914" y="4777432"/>
                    <a:ext cx="431031" cy="431031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FE66C6AB-ED02-4CC6-8185-9FA5B12AD0F9}"/>
                      </a:ext>
                    </a:extLst>
                  </p:cNvPr>
                  <p:cNvSpPr/>
                  <p:nvPr/>
                </p:nvSpPr>
                <p:spPr>
                  <a:xfrm>
                    <a:off x="3709040" y="4777432"/>
                    <a:ext cx="431031" cy="431031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FE66C6AB-ED02-4CC6-8185-9FA5B12AD0F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09040" y="4777432"/>
                    <a:ext cx="431031" cy="431031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BC8269D5-55FC-4C00-8287-CD2150872A6C}"/>
                      </a:ext>
                    </a:extLst>
                  </p:cNvPr>
                  <p:cNvSpPr/>
                  <p:nvPr/>
                </p:nvSpPr>
                <p:spPr>
                  <a:xfrm>
                    <a:off x="4321166" y="4777432"/>
                    <a:ext cx="431031" cy="431031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BC8269D5-55FC-4C00-8287-CD2150872A6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1166" y="4777432"/>
                    <a:ext cx="431031" cy="431031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2E1DC945-8B5B-4E88-805A-5B4209658B55}"/>
                      </a:ext>
                    </a:extLst>
                  </p:cNvPr>
                  <p:cNvSpPr/>
                  <p:nvPr/>
                </p:nvSpPr>
                <p:spPr>
                  <a:xfrm>
                    <a:off x="4933292" y="4777432"/>
                    <a:ext cx="431031" cy="431031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2E1DC945-8B5B-4E88-805A-5B4209658B5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33292" y="4777432"/>
                    <a:ext cx="431031" cy="431031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5BC03336-1CAD-478D-89F5-93345DC32183}"/>
                      </a:ext>
                    </a:extLst>
                  </p:cNvPr>
                  <p:cNvSpPr/>
                  <p:nvPr/>
                </p:nvSpPr>
                <p:spPr>
                  <a:xfrm>
                    <a:off x="5545418" y="4777432"/>
                    <a:ext cx="431031" cy="431031"/>
                  </a:xfrm>
                  <a:prstGeom prst="ellipse">
                    <a:avLst/>
                  </a:prstGeom>
                  <a:solidFill>
                    <a:srgbClr val="44546A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5BC03336-1CAD-478D-89F5-93345DC3218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45418" y="4777432"/>
                    <a:ext cx="431031" cy="431031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5864C776-6A7A-47E9-BEAC-6F8EBF72FD8C}"/>
                      </a:ext>
                    </a:extLst>
                  </p:cNvPr>
                  <p:cNvSpPr/>
                  <p:nvPr/>
                </p:nvSpPr>
                <p:spPr>
                  <a:xfrm>
                    <a:off x="6157544" y="4777432"/>
                    <a:ext cx="431031" cy="431031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5864C776-6A7A-47E9-BEAC-6F8EBF72FD8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57544" y="4777432"/>
                    <a:ext cx="431031" cy="431031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8EFBA625-DAFF-42CF-AA0C-A86D95490956}"/>
                      </a:ext>
                    </a:extLst>
                  </p:cNvPr>
                  <p:cNvSpPr/>
                  <p:nvPr/>
                </p:nvSpPr>
                <p:spPr>
                  <a:xfrm>
                    <a:off x="6758405" y="4777432"/>
                    <a:ext cx="431031" cy="431031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8EFBA625-DAFF-42CF-AA0C-A86D9549095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58405" y="4777432"/>
                    <a:ext cx="431031" cy="431031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75CAFC7F-32F2-4285-83A8-056407E37507}"/>
                      </a:ext>
                    </a:extLst>
                  </p:cNvPr>
                  <p:cNvSpPr/>
                  <p:nvPr/>
                </p:nvSpPr>
                <p:spPr>
                  <a:xfrm>
                    <a:off x="7370531" y="4777432"/>
                    <a:ext cx="431031" cy="431031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75CAFC7F-32F2-4285-83A8-056407E3750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70531" y="4777432"/>
                    <a:ext cx="431031" cy="431031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D3F5EBE4-5510-4B76-A186-C58C69C8F290}"/>
                      </a:ext>
                    </a:extLst>
                  </p:cNvPr>
                  <p:cNvSpPr/>
                  <p:nvPr/>
                </p:nvSpPr>
                <p:spPr>
                  <a:xfrm>
                    <a:off x="7982657" y="4777432"/>
                    <a:ext cx="431031" cy="431031"/>
                  </a:xfrm>
                  <a:prstGeom prst="ellipse">
                    <a:avLst/>
                  </a:prstGeom>
                  <a:solidFill>
                    <a:srgbClr val="44546A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D3F5EBE4-5510-4B76-A186-C58C69C8F29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82657" y="4777432"/>
                    <a:ext cx="431031" cy="431031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E266ABC5-F349-4C69-A67E-9267FC79139A}"/>
                      </a:ext>
                    </a:extLst>
                  </p:cNvPr>
                  <p:cNvSpPr/>
                  <p:nvPr/>
                </p:nvSpPr>
                <p:spPr>
                  <a:xfrm>
                    <a:off x="8587457" y="4777432"/>
                    <a:ext cx="431031" cy="431031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E266ABC5-F349-4C69-A67E-9267FC79139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87457" y="4777432"/>
                    <a:ext cx="431031" cy="431031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Arrow: Right 27">
                <a:extLst>
                  <a:ext uri="{FF2B5EF4-FFF2-40B4-BE49-F238E27FC236}">
                    <a16:creationId xmlns:a16="http://schemas.microsoft.com/office/drawing/2014/main" id="{4DC949DE-63C4-404C-8B19-0E6BCEB8F930}"/>
                  </a:ext>
                </a:extLst>
              </p:cNvPr>
              <p:cNvSpPr/>
              <p:nvPr/>
            </p:nvSpPr>
            <p:spPr>
              <a:xfrm>
                <a:off x="313220" y="5356635"/>
                <a:ext cx="9411831" cy="57223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Time increases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1B178303-C196-46A6-8910-3F7E9616E5B2}"/>
                      </a:ext>
                    </a:extLst>
                  </p:cNvPr>
                  <p:cNvSpPr txBox="1"/>
                  <p:nvPr/>
                </p:nvSpPr>
                <p:spPr>
                  <a:xfrm>
                    <a:off x="514455" y="5914151"/>
                    <a:ext cx="647490" cy="38394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−13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1B178303-C196-46A6-8910-3F7E9616E5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455" y="5914151"/>
                    <a:ext cx="647490" cy="38394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2083" b="-18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CBC4FBAE-4064-4A81-AD6A-5D3110FCC7E8}"/>
                      </a:ext>
                    </a:extLst>
                  </p:cNvPr>
                  <p:cNvSpPr txBox="1"/>
                  <p:nvPr/>
                </p:nvSpPr>
                <p:spPr>
                  <a:xfrm>
                    <a:off x="8479227" y="5906844"/>
                    <a:ext cx="647490" cy="38394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CBC4FBAE-4064-4A81-AD6A-5D3110FCC7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79227" y="5906844"/>
                    <a:ext cx="647490" cy="38394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8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7E8B4E79-9325-4F58-9CBC-0B4F782D4804}"/>
                      </a:ext>
                    </a:extLst>
                  </p:cNvPr>
                  <p:cNvSpPr txBox="1"/>
                  <p:nvPr/>
                </p:nvSpPr>
                <p:spPr>
                  <a:xfrm>
                    <a:off x="7874427" y="5906843"/>
                    <a:ext cx="6474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7E8B4E79-9325-4F58-9CBC-0B4F782D48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74427" y="5906843"/>
                    <a:ext cx="647490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566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6C7DCA79-62E8-4DDD-8637-F78C6E119C68}"/>
                      </a:ext>
                    </a:extLst>
                  </p:cNvPr>
                  <p:cNvSpPr txBox="1"/>
                  <p:nvPr/>
                </p:nvSpPr>
                <p:spPr>
                  <a:xfrm>
                    <a:off x="4335413" y="5914151"/>
                    <a:ext cx="6474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⋯⋯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6C7DCA79-62E8-4DDD-8637-F78C6E119C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5413" y="5914151"/>
                    <a:ext cx="647490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90256B64-B6CB-49AC-B238-FCF23D3E3135}"/>
                      </a:ext>
                    </a:extLst>
                  </p:cNvPr>
                  <p:cNvSpPr txBox="1"/>
                  <p:nvPr/>
                </p:nvSpPr>
                <p:spPr>
                  <a:xfrm>
                    <a:off x="5478775" y="5906843"/>
                    <a:ext cx="6474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⋯⋯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90256B64-B6CB-49AC-B238-FCF23D3E31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78775" y="5906843"/>
                    <a:ext cx="647490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35B3C58D-2561-4CBA-9066-02D94FD71169}"/>
                      </a:ext>
                    </a:extLst>
                  </p:cNvPr>
                  <p:cNvSpPr txBox="1"/>
                  <p:nvPr/>
                </p:nvSpPr>
                <p:spPr>
                  <a:xfrm>
                    <a:off x="6588575" y="5906843"/>
                    <a:ext cx="6474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⋯⋯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35B3C58D-2561-4CBA-9066-02D94FD711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8575" y="5906843"/>
                    <a:ext cx="647490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311E68C5-028B-48A0-8D7A-575E76BD9388}"/>
                      </a:ext>
                    </a:extLst>
                  </p:cNvPr>
                  <p:cNvSpPr/>
                  <p:nvPr/>
                </p:nvSpPr>
                <p:spPr>
                  <a:xfrm>
                    <a:off x="648410" y="4777432"/>
                    <a:ext cx="431031" cy="431031"/>
                  </a:xfrm>
                  <a:prstGeom prst="ellipse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311E68C5-028B-48A0-8D7A-575E76BD938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8410" y="4777432"/>
                    <a:ext cx="431031" cy="431031"/>
                  </a:xfrm>
                  <a:prstGeom prst="ellipse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26453265-BFBF-487D-B19E-D091060168AE}"/>
                      </a:ext>
                    </a:extLst>
                  </p:cNvPr>
                  <p:cNvSpPr/>
                  <p:nvPr/>
                </p:nvSpPr>
                <p:spPr>
                  <a:xfrm>
                    <a:off x="1260536" y="4777432"/>
                    <a:ext cx="431031" cy="431031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26453265-BFBF-487D-B19E-D091060168A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60536" y="4777432"/>
                    <a:ext cx="431031" cy="431031"/>
                  </a:xfrm>
                  <a:prstGeom prst="ellipse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3BED49BD-2F4A-43D7-A91B-CBB6AD61A8B8}"/>
                      </a:ext>
                    </a:extLst>
                  </p:cNvPr>
                  <p:cNvSpPr/>
                  <p:nvPr/>
                </p:nvSpPr>
                <p:spPr>
                  <a:xfrm>
                    <a:off x="1872662" y="4777432"/>
                    <a:ext cx="431031" cy="431031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3BED49BD-2F4A-43D7-A91B-CBB6AD61A8B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2662" y="4777432"/>
                    <a:ext cx="431031" cy="431031"/>
                  </a:xfrm>
                  <a:prstGeom prst="ellipse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F51F33B6-4C0C-4546-98CE-34C3E6BA90E7}"/>
                      </a:ext>
                    </a:extLst>
                  </p:cNvPr>
                  <p:cNvSpPr/>
                  <p:nvPr/>
                </p:nvSpPr>
                <p:spPr>
                  <a:xfrm>
                    <a:off x="2484788" y="4777432"/>
                    <a:ext cx="431031" cy="431031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F51F33B6-4C0C-4546-98CE-34C3E6BA90E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4788" y="4777432"/>
                    <a:ext cx="431031" cy="431031"/>
                  </a:xfrm>
                  <a:prstGeom prst="ellipse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2D27330B-D2D8-4976-AA7F-5B9FA50C5CA1}"/>
                      </a:ext>
                    </a:extLst>
                  </p:cNvPr>
                  <p:cNvSpPr txBox="1"/>
                  <p:nvPr/>
                </p:nvSpPr>
                <p:spPr>
                  <a:xfrm>
                    <a:off x="3277065" y="5928819"/>
                    <a:ext cx="6474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⋯⋯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2D27330B-D2D8-4976-AA7F-5B9FA50C5C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7065" y="5928819"/>
                    <a:ext cx="647490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5AC15FD8-D3B0-4EED-A8E8-3B5139EC957D}"/>
                      </a:ext>
                    </a:extLst>
                  </p:cNvPr>
                  <p:cNvSpPr txBox="1"/>
                  <p:nvPr/>
                </p:nvSpPr>
                <p:spPr>
                  <a:xfrm>
                    <a:off x="2088177" y="5921458"/>
                    <a:ext cx="6474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⋯⋯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5AC15FD8-D3B0-4EED-A8E8-3B5139EC95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8177" y="5921458"/>
                    <a:ext cx="647490" cy="36933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A2B1FA4-F465-4F6D-84B1-C2FC0A0C7D15}"/>
                    </a:ext>
                  </a:extLst>
                </p14:cNvPr>
                <p14:cNvContentPartPr/>
                <p14:nvPr/>
              </p14:nvContentPartPr>
              <p14:xfrm>
                <a:off x="7666636" y="1966784"/>
                <a:ext cx="1209600" cy="6062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A2B1FA4-F465-4F6D-84B1-C2FC0A0C7D1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657146" y="1956375"/>
                  <a:ext cx="1228976" cy="6266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B4C7E54-96E8-4837-81E6-BE4FE38B1A24}"/>
                    </a:ext>
                  </a:extLst>
                </p14:cNvPr>
                <p14:cNvContentPartPr/>
                <p14:nvPr/>
              </p14:nvContentPartPr>
              <p14:xfrm>
                <a:off x="6457048" y="1921808"/>
                <a:ext cx="1819800" cy="7434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B4C7E54-96E8-4837-81E6-BE4FE38B1A2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447558" y="1911402"/>
                  <a:ext cx="1839176" cy="7637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FDCD886-613E-4F29-81C2-8C026078F70C}"/>
                    </a:ext>
                  </a:extLst>
                </p14:cNvPr>
                <p14:cNvContentPartPr/>
                <p14:nvPr/>
              </p14:nvContentPartPr>
              <p14:xfrm>
                <a:off x="5271568" y="1690688"/>
                <a:ext cx="2336040" cy="846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FDCD886-613E-4F29-81C2-8C026078F70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262077" y="1680281"/>
                  <a:ext cx="2355418" cy="8671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07A0CE5-2E67-4D01-A1D0-CE2CCEB09D93}"/>
                    </a:ext>
                  </a:extLst>
                </p14:cNvPr>
                <p14:cNvContentPartPr/>
                <p14:nvPr/>
              </p14:nvContentPartPr>
              <p14:xfrm>
                <a:off x="4016608" y="1744328"/>
                <a:ext cx="1812600" cy="8247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07A0CE5-2E67-4D01-A1D0-CE2CCEB09D9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07118" y="1733920"/>
                  <a:ext cx="1831976" cy="8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EA7B136-D370-4530-9A42-D027B34E3563}"/>
                    </a:ext>
                  </a:extLst>
                </p14:cNvPr>
                <p14:cNvContentPartPr/>
                <p14:nvPr/>
              </p14:nvContentPartPr>
              <p14:xfrm>
                <a:off x="4538248" y="2065448"/>
                <a:ext cx="36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EA7B136-D370-4530-9A42-D027B34E356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29608" y="205680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1739791-93A5-44D7-A0D6-388AF3ED06A0}"/>
                    </a:ext>
                  </a:extLst>
                </p14:cNvPr>
                <p14:cNvContentPartPr/>
                <p14:nvPr/>
              </p14:nvContentPartPr>
              <p14:xfrm>
                <a:off x="3362848" y="1878968"/>
                <a:ext cx="1208880" cy="673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1739791-93A5-44D7-A0D6-388AF3ED06A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353357" y="1868561"/>
                  <a:ext cx="1228257" cy="6939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5BAD865-B716-46E3-B6FE-8CD4F4B7FD94}"/>
                    </a:ext>
                  </a:extLst>
                </p14:cNvPr>
                <p14:cNvContentPartPr/>
                <p14:nvPr/>
              </p14:nvContentPartPr>
              <p14:xfrm>
                <a:off x="1501648" y="1824248"/>
                <a:ext cx="2491920" cy="750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5BAD865-B716-46E3-B6FE-8CD4F4B7FD9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491761" y="1814257"/>
                  <a:ext cx="2511299" cy="770999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3" name="Sun 12">
              <a:extLst>
                <a:ext uri="{FF2B5EF4-FFF2-40B4-BE49-F238E27FC236}">
                  <a16:creationId xmlns:a16="http://schemas.microsoft.com/office/drawing/2014/main" id="{CA44A280-FE5A-4F72-92D1-B2455754F237}"/>
                </a:ext>
              </a:extLst>
            </p:cNvPr>
            <p:cNvSpPr/>
            <p:nvPr/>
          </p:nvSpPr>
          <p:spPr>
            <a:xfrm>
              <a:off x="8502220" y="2066745"/>
              <a:ext cx="179926" cy="179926"/>
            </a:xfrm>
            <a:prstGeom prst="su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Sun 13">
              <a:extLst>
                <a:ext uri="{FF2B5EF4-FFF2-40B4-BE49-F238E27FC236}">
                  <a16:creationId xmlns:a16="http://schemas.microsoft.com/office/drawing/2014/main" id="{E97A3176-345A-450D-ADA4-3C907EAE27B5}"/>
                </a:ext>
              </a:extLst>
            </p:cNvPr>
            <p:cNvSpPr/>
            <p:nvPr/>
          </p:nvSpPr>
          <p:spPr>
            <a:xfrm>
              <a:off x="7292620" y="2066745"/>
              <a:ext cx="179926" cy="179926"/>
            </a:xfrm>
            <a:prstGeom prst="su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un 14">
              <a:extLst>
                <a:ext uri="{FF2B5EF4-FFF2-40B4-BE49-F238E27FC236}">
                  <a16:creationId xmlns:a16="http://schemas.microsoft.com/office/drawing/2014/main" id="{D10BF699-FFAD-4ED4-A80C-373B76D8C348}"/>
                </a:ext>
              </a:extLst>
            </p:cNvPr>
            <p:cNvSpPr/>
            <p:nvPr/>
          </p:nvSpPr>
          <p:spPr>
            <a:xfrm>
              <a:off x="5458393" y="2065448"/>
              <a:ext cx="179926" cy="179926"/>
            </a:xfrm>
            <a:prstGeom prst="su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un 15">
              <a:extLst>
                <a:ext uri="{FF2B5EF4-FFF2-40B4-BE49-F238E27FC236}">
                  <a16:creationId xmlns:a16="http://schemas.microsoft.com/office/drawing/2014/main" id="{6F4E27E7-A024-4C63-971B-7A91CB56FF34}"/>
                </a:ext>
              </a:extLst>
            </p:cNvPr>
            <p:cNvSpPr/>
            <p:nvPr/>
          </p:nvSpPr>
          <p:spPr>
            <a:xfrm>
              <a:off x="3616477" y="2065448"/>
              <a:ext cx="179926" cy="179926"/>
            </a:xfrm>
            <a:prstGeom prst="su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Sun 16">
              <a:extLst>
                <a:ext uri="{FF2B5EF4-FFF2-40B4-BE49-F238E27FC236}">
                  <a16:creationId xmlns:a16="http://schemas.microsoft.com/office/drawing/2014/main" id="{FBC935B2-F230-4936-95BD-EC061E883A51}"/>
                </a:ext>
              </a:extLst>
            </p:cNvPr>
            <p:cNvSpPr/>
            <p:nvPr/>
          </p:nvSpPr>
          <p:spPr>
            <a:xfrm>
              <a:off x="2996099" y="2065355"/>
              <a:ext cx="179926" cy="179926"/>
            </a:xfrm>
            <a:prstGeom prst="su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F1923EF-CFE2-45DF-9226-E82A56F46759}"/>
                  </a:ext>
                </a:extLst>
              </p:cNvPr>
              <p:cNvSpPr txBox="1"/>
              <p:nvPr/>
            </p:nvSpPr>
            <p:spPr>
              <a:xfrm>
                <a:off x="454115" y="3259447"/>
                <a:ext cx="3659323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starting point is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⋆</m:t>
                    </m:r>
                  </m:oMath>
                </a14:m>
                <a:r>
                  <a:rPr lang="en-US" dirty="0"/>
                  <a:t> in the output assignment</a:t>
                </a: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F1923EF-CFE2-45DF-9226-E82A56F46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15" y="3259447"/>
                <a:ext cx="3659323" cy="646331"/>
              </a:xfrm>
              <a:prstGeom prst="rect">
                <a:avLst/>
              </a:prstGeom>
              <a:blipFill>
                <a:blip r:embed="rId38"/>
                <a:stretch>
                  <a:fillRect l="-829" t="-4630" r="-1824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6F8655A4-20DB-4D13-8C3A-3342F3F61DD7}"/>
                  </a:ext>
                </a:extLst>
              </p:cNvPr>
              <p:cNvSpPr/>
              <p:nvPr/>
            </p:nvSpPr>
            <p:spPr>
              <a:xfrm>
                <a:off x="5495694" y="3360789"/>
                <a:ext cx="3056419" cy="38394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starting points</a:t>
                </a:r>
              </a:p>
            </p:txBody>
          </p:sp>
        </mc:Choice>
        <mc:Fallback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6F8655A4-20DB-4D13-8C3A-3342F3F61D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694" y="3360789"/>
                <a:ext cx="3056419" cy="383948"/>
              </a:xfrm>
              <a:prstGeom prst="roundRect">
                <a:avLst/>
              </a:prstGeom>
              <a:blipFill>
                <a:blip r:embed="rId39"/>
                <a:stretch>
                  <a:fillRect t="-4615" b="-2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row: Right 42">
            <a:extLst>
              <a:ext uri="{FF2B5EF4-FFF2-40B4-BE49-F238E27FC236}">
                <a16:creationId xmlns:a16="http://schemas.microsoft.com/office/drawing/2014/main" id="{0EC5B1AB-310B-4C83-AEC7-565785A6D71D}"/>
              </a:ext>
            </a:extLst>
          </p:cNvPr>
          <p:cNvSpPr/>
          <p:nvPr/>
        </p:nvSpPr>
        <p:spPr>
          <a:xfrm>
            <a:off x="4139571" y="3368097"/>
            <a:ext cx="132999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C346E2FD-28A7-4B9A-A8E4-AB55CB4A5DCC}"/>
                  </a:ext>
                </a:extLst>
              </p:cNvPr>
              <p:cNvSpPr/>
              <p:nvPr/>
            </p:nvSpPr>
            <p:spPr>
              <a:xfrm>
                <a:off x="8601270" y="3341745"/>
                <a:ext cx="2126090" cy="1003983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paths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C346E2FD-28A7-4B9A-A8E4-AB55CB4A5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1270" y="3341745"/>
                <a:ext cx="2126090" cy="1003983"/>
              </a:xfrm>
              <a:prstGeom prst="round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Arrow: Right 44">
            <a:extLst>
              <a:ext uri="{FF2B5EF4-FFF2-40B4-BE49-F238E27FC236}">
                <a16:creationId xmlns:a16="http://schemas.microsoft.com/office/drawing/2014/main" id="{CFBED6E8-E328-4477-B3F8-AEDA5DA8BAB2}"/>
              </a:ext>
            </a:extLst>
          </p:cNvPr>
          <p:cNvSpPr/>
          <p:nvPr/>
        </p:nvSpPr>
        <p:spPr>
          <a:xfrm rot="20363256">
            <a:off x="3698370" y="2656453"/>
            <a:ext cx="3507650" cy="178372"/>
          </a:xfrm>
          <a:prstGeom prst="rightArrow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C61D16-B69B-4922-A776-97BFB69CBF5C}"/>
              </a:ext>
            </a:extLst>
          </p:cNvPr>
          <p:cNvSpPr txBox="1"/>
          <p:nvPr/>
        </p:nvSpPr>
        <p:spPr>
          <a:xfrm>
            <a:off x="454114" y="4140725"/>
            <a:ext cx="365932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hyperedge represents a constraint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Flowchart: Alternate Process 46">
                <a:extLst>
                  <a:ext uri="{FF2B5EF4-FFF2-40B4-BE49-F238E27FC236}">
                    <a16:creationId xmlns:a16="http://schemas.microsoft.com/office/drawing/2014/main" id="{F004F805-2CD9-42FC-ACF6-20B88DD9459C}"/>
                  </a:ext>
                </a:extLst>
              </p:cNvPr>
              <p:cNvSpPr/>
              <p:nvPr/>
            </p:nvSpPr>
            <p:spPr>
              <a:xfrm>
                <a:off x="1002794" y="4776656"/>
                <a:ext cx="3405885" cy="738297"/>
              </a:xfrm>
              <a:prstGeom prst="flowChartAlternateProcess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Depends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variables</a:t>
                </a:r>
              </a:p>
              <a:p>
                <a:r>
                  <a:rPr lang="en-US" dirty="0"/>
                  <a:t>Correlates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/>
                  <a:t> constraints</a:t>
                </a:r>
              </a:p>
            </p:txBody>
          </p:sp>
        </mc:Choice>
        <mc:Fallback>
          <p:sp>
            <p:nvSpPr>
              <p:cNvPr id="47" name="Flowchart: Alternate Process 46">
                <a:extLst>
                  <a:ext uri="{FF2B5EF4-FFF2-40B4-BE49-F238E27FC236}">
                    <a16:creationId xmlns:a16="http://schemas.microsoft.com/office/drawing/2014/main" id="{F004F805-2CD9-42FC-ACF6-20B88DD945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794" y="4776656"/>
                <a:ext cx="3405885" cy="738297"/>
              </a:xfrm>
              <a:prstGeom prst="flowChartAlternateProcess">
                <a:avLst/>
              </a:prstGeom>
              <a:blipFill>
                <a:blip r:embed="rId41"/>
                <a:stretch>
                  <a:fillRect l="-357" b="-5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F37AF5D8-C4D1-4D88-B271-F4BF09F4466A}"/>
                  </a:ext>
                </a:extLst>
              </p:cNvPr>
              <p:cNvSpPr/>
              <p:nvPr/>
            </p:nvSpPr>
            <p:spPr>
              <a:xfrm>
                <a:off x="5483980" y="3986557"/>
                <a:ext cx="3056419" cy="9546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Each hyperedge intersects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hyperedges</a:t>
                </a:r>
              </a:p>
            </p:txBody>
          </p:sp>
        </mc:Choice>
        <mc:Fallback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F37AF5D8-C4D1-4D88-B271-F4BF09F446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980" y="3986557"/>
                <a:ext cx="3056419" cy="954666"/>
              </a:xfrm>
              <a:prstGeom prst="round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Arrow: Right 48">
            <a:extLst>
              <a:ext uri="{FF2B5EF4-FFF2-40B4-BE49-F238E27FC236}">
                <a16:creationId xmlns:a16="http://schemas.microsoft.com/office/drawing/2014/main" id="{62B2CA37-89DA-4D5F-846A-A2E0F36F40F9}"/>
              </a:ext>
            </a:extLst>
          </p:cNvPr>
          <p:cNvSpPr/>
          <p:nvPr/>
        </p:nvSpPr>
        <p:spPr>
          <a:xfrm>
            <a:off x="4125152" y="4272632"/>
            <a:ext cx="132999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494C791-1293-4FAE-B0D6-F94E7693429F}"/>
              </a:ext>
            </a:extLst>
          </p:cNvPr>
          <p:cNvGrpSpPr/>
          <p:nvPr/>
        </p:nvGrpSpPr>
        <p:grpSpPr>
          <a:xfrm>
            <a:off x="1526155" y="5965323"/>
            <a:ext cx="8370078" cy="431031"/>
            <a:chOff x="648410" y="4777432"/>
            <a:chExt cx="8370078" cy="43103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01316F81-FC79-4C5D-A10D-8E997104FE4C}"/>
                    </a:ext>
                  </a:extLst>
                </p:cNvPr>
                <p:cNvSpPr/>
                <p:nvPr/>
              </p:nvSpPr>
              <p:spPr>
                <a:xfrm>
                  <a:off x="3096914" y="4777432"/>
                  <a:ext cx="431031" cy="431031"/>
                </a:xfrm>
                <a:prstGeom prst="ellipse">
                  <a:avLst/>
                </a:prstGeom>
                <a:solidFill>
                  <a:schemeClr val="tx2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01316F81-FC79-4C5D-A10D-8E997104FE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6914" y="4777432"/>
                  <a:ext cx="431031" cy="431031"/>
                </a:xfrm>
                <a:prstGeom prst="ellipse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9E283983-F6CF-47B9-A939-BB195CCC0A32}"/>
                    </a:ext>
                  </a:extLst>
                </p:cNvPr>
                <p:cNvSpPr/>
                <p:nvPr/>
              </p:nvSpPr>
              <p:spPr>
                <a:xfrm>
                  <a:off x="3709040" y="4777432"/>
                  <a:ext cx="431031" cy="431031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9E283983-F6CF-47B9-A939-BB195CCC0A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9040" y="4777432"/>
                  <a:ext cx="431031" cy="431031"/>
                </a:xfrm>
                <a:prstGeom prst="ellipse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50EDDA93-58CE-45D1-B020-55362071107C}"/>
                    </a:ext>
                  </a:extLst>
                </p:cNvPr>
                <p:cNvSpPr/>
                <p:nvPr/>
              </p:nvSpPr>
              <p:spPr>
                <a:xfrm>
                  <a:off x="4321166" y="4777432"/>
                  <a:ext cx="431031" cy="431031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50EDDA93-58CE-45D1-B020-5536207110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1166" y="4777432"/>
                  <a:ext cx="431031" cy="431031"/>
                </a:xfrm>
                <a:prstGeom prst="ellipse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9A4FB737-D026-44BA-ADE3-9FC379F0DD94}"/>
                    </a:ext>
                  </a:extLst>
                </p:cNvPr>
                <p:cNvSpPr/>
                <p:nvPr/>
              </p:nvSpPr>
              <p:spPr>
                <a:xfrm>
                  <a:off x="4933292" y="4777432"/>
                  <a:ext cx="431031" cy="431031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9A4FB737-D026-44BA-ADE3-9FC379F0DD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292" y="4777432"/>
                  <a:ext cx="431031" cy="431031"/>
                </a:xfrm>
                <a:prstGeom prst="ellipse">
                  <a:avLst/>
                </a:prstGeom>
                <a:blipFill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4FF3F728-041F-47E9-AB8B-E9988992D7A8}"/>
                    </a:ext>
                  </a:extLst>
                </p:cNvPr>
                <p:cNvSpPr/>
                <p:nvPr/>
              </p:nvSpPr>
              <p:spPr>
                <a:xfrm>
                  <a:off x="5545418" y="4777432"/>
                  <a:ext cx="431031" cy="431031"/>
                </a:xfrm>
                <a:prstGeom prst="ellipse">
                  <a:avLst/>
                </a:prstGeom>
                <a:solidFill>
                  <a:srgbClr val="44546A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4FF3F728-041F-47E9-AB8B-E9988992D7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5418" y="4777432"/>
                  <a:ext cx="431031" cy="431031"/>
                </a:xfrm>
                <a:prstGeom prst="ellipse">
                  <a:avLst/>
                </a:prstGeom>
                <a:blipFill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9F36E5B2-5819-4427-BC23-7022678052C8}"/>
                    </a:ext>
                  </a:extLst>
                </p:cNvPr>
                <p:cNvSpPr/>
                <p:nvPr/>
              </p:nvSpPr>
              <p:spPr>
                <a:xfrm>
                  <a:off x="6157544" y="4777432"/>
                  <a:ext cx="431031" cy="431031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9F36E5B2-5819-4427-BC23-7022678052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7544" y="4777432"/>
                  <a:ext cx="431031" cy="431031"/>
                </a:xfrm>
                <a:prstGeom prst="ellipse">
                  <a:avLst/>
                </a:prstGeom>
                <a:blipFill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F5D2EDD3-1323-4802-85F0-C273A4E226F4}"/>
                    </a:ext>
                  </a:extLst>
                </p:cNvPr>
                <p:cNvSpPr/>
                <p:nvPr/>
              </p:nvSpPr>
              <p:spPr>
                <a:xfrm>
                  <a:off x="6758405" y="4777432"/>
                  <a:ext cx="431031" cy="431031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F5D2EDD3-1323-4802-85F0-C273A4E226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8405" y="4777432"/>
                  <a:ext cx="431031" cy="431031"/>
                </a:xfrm>
                <a:prstGeom prst="ellipse">
                  <a:avLst/>
                </a:prstGeom>
                <a:blipFill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26548B84-03AD-4304-A4ED-F0C32ED08E35}"/>
                    </a:ext>
                  </a:extLst>
                </p:cNvPr>
                <p:cNvSpPr/>
                <p:nvPr/>
              </p:nvSpPr>
              <p:spPr>
                <a:xfrm>
                  <a:off x="7370531" y="4777432"/>
                  <a:ext cx="431031" cy="431031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26548B84-03AD-4304-A4ED-F0C32ED08E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0531" y="4777432"/>
                  <a:ext cx="431031" cy="431031"/>
                </a:xfrm>
                <a:prstGeom prst="ellipse">
                  <a:avLst/>
                </a:prstGeom>
                <a:blipFill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A670F12B-7557-4C47-8B79-C68C6E740C47}"/>
                    </a:ext>
                  </a:extLst>
                </p:cNvPr>
                <p:cNvSpPr/>
                <p:nvPr/>
              </p:nvSpPr>
              <p:spPr>
                <a:xfrm>
                  <a:off x="7982657" y="4777432"/>
                  <a:ext cx="431031" cy="431031"/>
                </a:xfrm>
                <a:prstGeom prst="ellipse">
                  <a:avLst/>
                </a:prstGeom>
                <a:solidFill>
                  <a:srgbClr val="44546A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A670F12B-7557-4C47-8B79-C68C6E740C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2657" y="4777432"/>
                  <a:ext cx="431031" cy="431031"/>
                </a:xfrm>
                <a:prstGeom prst="ellipse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0994C7E4-7AA3-47F1-9D35-A26B2D6BE98C}"/>
                    </a:ext>
                  </a:extLst>
                </p:cNvPr>
                <p:cNvSpPr/>
                <p:nvPr/>
              </p:nvSpPr>
              <p:spPr>
                <a:xfrm>
                  <a:off x="8587457" y="4777432"/>
                  <a:ext cx="431031" cy="431031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0994C7E4-7AA3-47F1-9D35-A26B2D6BE9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7457" y="4777432"/>
                  <a:ext cx="431031" cy="431031"/>
                </a:xfrm>
                <a:prstGeom prst="ellipse">
                  <a:avLst/>
                </a:prstGeom>
                <a:blipFill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B57B12C0-5EEC-4675-A0D9-355D33CDE5BF}"/>
                    </a:ext>
                  </a:extLst>
                </p:cNvPr>
                <p:cNvSpPr/>
                <p:nvPr/>
              </p:nvSpPr>
              <p:spPr>
                <a:xfrm>
                  <a:off x="648410" y="4777432"/>
                  <a:ext cx="431031" cy="431031"/>
                </a:xfrm>
                <a:prstGeom prst="ellipse">
                  <a:avLst/>
                </a:prstGeom>
                <a:solidFill>
                  <a:schemeClr val="tx2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B57B12C0-5EEC-4675-A0D9-355D33CDE5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410" y="4777432"/>
                  <a:ext cx="431031" cy="431031"/>
                </a:xfrm>
                <a:prstGeom prst="ellipse">
                  <a:avLst/>
                </a:prstGeom>
                <a:blipFill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6B4CEC3C-9343-49D5-B786-4F7E5FEC72FB}"/>
                    </a:ext>
                  </a:extLst>
                </p:cNvPr>
                <p:cNvSpPr/>
                <p:nvPr/>
              </p:nvSpPr>
              <p:spPr>
                <a:xfrm>
                  <a:off x="1260536" y="4777432"/>
                  <a:ext cx="431031" cy="431031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6B4CEC3C-9343-49D5-B786-4F7E5FEC72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0536" y="4777432"/>
                  <a:ext cx="431031" cy="431031"/>
                </a:xfrm>
                <a:prstGeom prst="ellipse">
                  <a:avLst/>
                </a:prstGeom>
                <a:blipFill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2A5350B0-F022-4D5E-A352-CCD2A9B9EC13}"/>
                    </a:ext>
                  </a:extLst>
                </p:cNvPr>
                <p:cNvSpPr/>
                <p:nvPr/>
              </p:nvSpPr>
              <p:spPr>
                <a:xfrm>
                  <a:off x="1872662" y="4777432"/>
                  <a:ext cx="431031" cy="431031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2A5350B0-F022-4D5E-A352-CCD2A9B9EC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2662" y="4777432"/>
                  <a:ext cx="431031" cy="431031"/>
                </a:xfrm>
                <a:prstGeom prst="ellipse">
                  <a:avLst/>
                </a:prstGeom>
                <a:blipFill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57C40688-96A0-4D96-9AD4-E5E2440F8856}"/>
                    </a:ext>
                  </a:extLst>
                </p:cNvPr>
                <p:cNvSpPr/>
                <p:nvPr/>
              </p:nvSpPr>
              <p:spPr>
                <a:xfrm>
                  <a:off x="2484788" y="4777432"/>
                  <a:ext cx="431031" cy="431031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57C40688-96A0-4D96-9AD4-E5E2440F88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4788" y="4777432"/>
                  <a:ext cx="431031" cy="431031"/>
                </a:xfrm>
                <a:prstGeom prst="ellipse">
                  <a:avLst/>
                </a:prstGeom>
                <a:blipFill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C48B802-E73F-4E5D-92F1-C60D4C22FBE1}"/>
                  </a:ext>
                </a:extLst>
              </p14:cNvPr>
              <p14:cNvContentPartPr/>
              <p14:nvPr/>
            </p14:nvContentPartPr>
            <p14:xfrm>
              <a:off x="6337929" y="5811597"/>
              <a:ext cx="1819800" cy="7434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C48B802-E73F-4E5D-92F1-C60D4C22FBE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319209" y="5792517"/>
                <a:ext cx="1857600" cy="78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A4918284-D9A1-4FF2-B1A4-7EEED976017D}"/>
                  </a:ext>
                </a:extLst>
              </p14:cNvPr>
              <p14:cNvContentPartPr/>
              <p14:nvPr/>
            </p14:nvContentPartPr>
            <p14:xfrm>
              <a:off x="4409856" y="5965323"/>
              <a:ext cx="360" cy="3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A4918284-D9A1-4FF2-B1A4-7EEED976017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401216" y="595668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4F138C-955C-40A7-9425-5A7090FC452E}"/>
                  </a:ext>
                </a:extLst>
              </p:cNvPr>
              <p:cNvSpPr txBox="1"/>
              <p:nvPr/>
            </p:nvSpPr>
            <p:spPr>
              <a:xfrm>
                <a:off x="6123105" y="5211258"/>
                <a:ext cx="3586059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A constraint depends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4F138C-955C-40A7-9425-5A7090FC4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105" y="5211258"/>
                <a:ext cx="3586059" cy="369332"/>
              </a:xfrm>
              <a:prstGeom prst="rect">
                <a:avLst/>
              </a:prstGeom>
              <a:blipFill>
                <a:blip r:embed="rId59"/>
                <a:stretch>
                  <a:fillRect l="-1184" t="-8065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559ED6F8-4344-46F0-8900-3CAD190DA439}"/>
                  </a:ext>
                </a:extLst>
              </p14:cNvPr>
              <p14:cNvContentPartPr/>
              <p14:nvPr/>
            </p14:nvContentPartPr>
            <p14:xfrm>
              <a:off x="5112394" y="5710381"/>
              <a:ext cx="1797480" cy="8686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559ED6F8-4344-46F0-8900-3CAD190DA43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103754" y="5701381"/>
                <a:ext cx="1815120" cy="88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AE2E897D-B10D-4F63-82C1-89961E25CAD5}"/>
                  </a:ext>
                </a:extLst>
              </p14:cNvPr>
              <p14:cNvContentPartPr/>
              <p14:nvPr/>
            </p14:nvContentPartPr>
            <p14:xfrm>
              <a:off x="5781994" y="5869141"/>
              <a:ext cx="2325240" cy="81000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AE2E897D-B10D-4F63-82C1-89961E25CAD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772994" y="5860501"/>
                <a:ext cx="2342880" cy="82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5CCD10DD-1D36-426B-8B31-04C794B97F0A}"/>
                  </a:ext>
                </a:extLst>
              </p14:cNvPr>
              <p14:cNvContentPartPr/>
              <p14:nvPr/>
            </p14:nvContentPartPr>
            <p14:xfrm>
              <a:off x="6425674" y="5902261"/>
              <a:ext cx="2284920" cy="6652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5CCD10DD-1D36-426B-8B31-04C794B97F0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416674" y="5893621"/>
                <a:ext cx="2302560" cy="68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BA9D2F20-F118-4822-90C3-41D75ADC10A5}"/>
                  </a:ext>
                </a:extLst>
              </p14:cNvPr>
              <p14:cNvContentPartPr/>
              <p14:nvPr/>
            </p14:nvContentPartPr>
            <p14:xfrm>
              <a:off x="7591735" y="5691258"/>
              <a:ext cx="1728000" cy="74484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BA9D2F20-F118-4822-90C3-41D75ADC10A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582735" y="5682258"/>
                <a:ext cx="1745640" cy="76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2FDE724C-B5AB-451B-966D-88126DBF6423}"/>
                  </a:ext>
                </a:extLst>
              </p:cNvPr>
              <p:cNvSpPr/>
              <p:nvPr/>
            </p:nvSpPr>
            <p:spPr>
              <a:xfrm>
                <a:off x="8851935" y="4207809"/>
                <a:ext cx="2333862" cy="744840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Each survives with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/(2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2FDE724C-B5AB-451B-966D-88126DBF64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935" y="4207809"/>
                <a:ext cx="2333862" cy="744840"/>
              </a:xfrm>
              <a:prstGeom prst="roundRect">
                <a:avLst/>
              </a:prstGeom>
              <a:blipFill>
                <a:blip r:embed="rId68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hought Bubble: Cloud 92">
                <a:extLst>
                  <a:ext uri="{FF2B5EF4-FFF2-40B4-BE49-F238E27FC236}">
                    <a16:creationId xmlns:a16="http://schemas.microsoft.com/office/drawing/2014/main" id="{0F20B207-3578-4950-9E93-2CC433C83283}"/>
                  </a:ext>
                </a:extLst>
              </p:cNvPr>
              <p:cNvSpPr/>
              <p:nvPr/>
            </p:nvSpPr>
            <p:spPr>
              <a:xfrm>
                <a:off x="9351399" y="2018611"/>
                <a:ext cx="2538068" cy="1410389"/>
              </a:xfrm>
              <a:prstGeom prst="cloudCallout">
                <a:avLst>
                  <a:gd name="adj1" fmla="val 6140"/>
                  <a:gd name="adj2" fmla="val 87193"/>
                </a:avLst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≤1/2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3" name="Thought Bubble: Cloud 92">
                <a:extLst>
                  <a:ext uri="{FF2B5EF4-FFF2-40B4-BE49-F238E27FC236}">
                    <a16:creationId xmlns:a16="http://schemas.microsoft.com/office/drawing/2014/main" id="{0F20B207-3578-4950-9E93-2CC433C832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1399" y="2018611"/>
                <a:ext cx="2538068" cy="1410389"/>
              </a:xfrm>
              <a:prstGeom prst="cloudCallout">
                <a:avLst>
                  <a:gd name="adj1" fmla="val 6140"/>
                  <a:gd name="adj2" fmla="val 87193"/>
                </a:avLst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5BFA94B1-CD9F-499D-94D1-8E1969E3493E}"/>
                  </a:ext>
                </a:extLst>
              </p14:cNvPr>
              <p14:cNvContentPartPr/>
              <p14:nvPr/>
            </p14:nvContentPartPr>
            <p14:xfrm>
              <a:off x="2692108" y="5805625"/>
              <a:ext cx="4210560" cy="8517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5BFA94B1-CD9F-499D-94D1-8E1969E3493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683108" y="5796985"/>
                <a:ext cx="4228200" cy="86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501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87" grpId="0" animBg="1"/>
      <p:bldP spid="92" grpId="0" animBg="1"/>
      <p:bldP spid="9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093EA-223A-4A94-B89D-F5AF65015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DE2BC4-09C7-4C45-A13D-517AC15059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We provide efficient perfect sampler for (atomic) constraint satisfaction problems under local lemma conditions</a:t>
                </a:r>
              </a:p>
              <a:p>
                <a:pPr lvl="1"/>
                <a:r>
                  <a:rPr lang="en-US" dirty="0"/>
                  <a:t>Simple algorithm and simple analysis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General atomic CSPs</a:t>
                </a:r>
                <a:r>
                  <a:rPr lang="en-US" dirty="0"/>
                  <a:t>: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0.175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≲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-CNF formula</a:t>
                </a:r>
                <a:r>
                  <a:rPr lang="en-US" dirty="0"/>
                  <a:t>: 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≲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0.175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≲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/3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Hypergraph coloring</a:t>
                </a:r>
                <a:r>
                  <a:rPr lang="en-US" dirty="0"/>
                  <a:t>: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≲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/3</m:t>
                        </m:r>
                      </m:sup>
                    </m:sSup>
                  </m:oMath>
                </a14:m>
                <a:r>
                  <a:rPr lang="en-US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≲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Hardness?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DE2BC4-09C7-4C45-A13D-517AC15059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875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EF371-79D7-43FC-8667-0AEBFB860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496371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6DCBF-782F-4566-9870-886324573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Lovász</a:t>
            </a:r>
            <a:r>
              <a:rPr lang="en-US" dirty="0"/>
              <a:t> Local Lemma  </a:t>
            </a:r>
            <a:r>
              <a:rPr lang="en-US" sz="2000" dirty="0"/>
              <a:t>[</a:t>
            </a:r>
            <a:r>
              <a:rPr lang="en-US" sz="2000" dirty="0" err="1"/>
              <a:t>Erdős</a:t>
            </a:r>
            <a:r>
              <a:rPr lang="en-US" sz="2000" dirty="0"/>
              <a:t> and Lovász’75]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79A37A-F274-4CE0-AFF2-A1BC829E3E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918141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CSP instance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2400" dirty="0"/>
                  <a:t> with solution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000" dirty="0"/>
                  <a:t>Each variable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is uniform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400" b="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Individual falsifying probability</a:t>
                </a:r>
                <a:r>
                  <a:rPr lang="en-US" sz="2400" b="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is</m:t>
                            </m:r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𝐅𝐚𝐥𝐬𝐞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func>
                      </m:e>
                    </m:func>
                  </m:oMath>
                </a14:m>
                <a:endParaRPr lang="en-US" sz="2400" b="0" i="0" dirty="0">
                  <a:latin typeface="Cambria Math" panose="02040503050406030204" pitchFamily="18" charset="0"/>
                </a:endParaRPr>
              </a:p>
              <a:p>
                <a:r>
                  <a:rPr lang="en-US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</a:t>
                </a:r>
                <a:r>
                  <a:rPr lang="en-US" sz="2400" b="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egree</a:t>
                </a:r>
                <a:r>
                  <a:rPr lang="en-US" sz="2400" b="0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lim>
                        </m:limLow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d>
                          <m:dPr>
                            <m:begChr m:val="{"/>
                            <m:endChr m:val="}"/>
                            <m:sepChr m:val="∣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vbl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vbl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≠∅</m:t>
                            </m:r>
                          </m:e>
                        </m:d>
                      </m:e>
                    </m:func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n-US" sz="2400" dirty="0"/>
                  <a:t>			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79A37A-F274-4CE0-AFF2-A1BC829E3E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918141"/>
              </a:xfrm>
              <a:blipFill>
                <a:blip r:embed="rId2"/>
                <a:stretch>
                  <a:fillRect l="-870" t="-2923" b="-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E811DB-E03D-429B-AAC1-5E3C988D4403}"/>
                  </a:ext>
                </a:extLst>
              </p:cNvPr>
              <p:cNvSpPr txBox="1"/>
              <p:nvPr/>
            </p:nvSpPr>
            <p:spPr>
              <a:xfrm>
                <a:off x="2587221" y="5117609"/>
                <a:ext cx="7017557" cy="119006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Example: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sz="2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Φ</m:t>
                    </m:r>
                    <m:r>
                      <a:rPr kumimoji="0" lang="el-GR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el-GR" sz="2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2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l-GR" sz="22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2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l-GR" sz="2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∨¬</m:t>
                        </m:r>
                        <m:sSub>
                          <m:sSubPr>
                            <m:ctrlPr>
                              <a:rPr kumimoji="0" lang="en-US" sz="22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l-GR" sz="22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2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  <m:r>
                          <a:rPr kumimoji="0" lang="el-GR" sz="2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∨</m:t>
                        </m:r>
                        <m:sSub>
                          <m:sSubPr>
                            <m:ctrlPr>
                              <a:rPr kumimoji="0" lang="en-US" sz="22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l-GR" sz="22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2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3</m:t>
                            </m:r>
                          </m:sub>
                        </m:sSub>
                        <m:r>
                          <a:rPr kumimoji="0" lang="el-GR" sz="2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</m:e>
                    </m:d>
                    <m:r>
                      <a:rPr kumimoji="0" lang="el-GR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∧</m:t>
                    </m:r>
                    <m:d>
                      <m:dPr>
                        <m:ctrlPr>
                          <a:rPr kumimoji="0" lang="el-GR" sz="2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2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l-GR" sz="22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2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  <m:r>
                          <a:rPr kumimoji="0" lang="el-GR" sz="2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∨</m:t>
                        </m:r>
                        <m:sSub>
                          <m:sSubPr>
                            <m:ctrlPr>
                              <a:rPr kumimoji="0" lang="en-US" sz="22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l-GR" sz="22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2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7</m:t>
                            </m:r>
                          </m:sub>
                        </m:sSub>
                        <m:r>
                          <a:rPr kumimoji="0" lang="el-GR" sz="2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</m:e>
                    </m:d>
                    <m:r>
                      <a:rPr kumimoji="0" lang="el-GR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∧</m:t>
                    </m:r>
                    <m:d>
                      <m:dPr>
                        <m:ctrlPr>
                          <a:rPr kumimoji="0" lang="el-GR" sz="2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¬</m:t>
                        </m:r>
                        <m:sSub>
                          <m:sSubPr>
                            <m:ctrlPr>
                              <a:rPr kumimoji="0" lang="en-US" sz="22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l-GR" sz="22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2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3</m:t>
                            </m:r>
                          </m:sub>
                        </m:sSub>
                        <m:r>
                          <a:rPr kumimoji="0" lang="el-GR" sz="2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∨¬</m:t>
                        </m:r>
                        <m:sSub>
                          <m:sSubPr>
                            <m:ctrlPr>
                              <a:rPr kumimoji="0" lang="en-US" sz="22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l-GR" sz="22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2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4</m:t>
                            </m:r>
                          </m:sub>
                        </m:sSub>
                        <m:r>
                          <a:rPr kumimoji="0" lang="el-GR" sz="2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</m:e>
                    </m:d>
                  </m:oMath>
                </a14:m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Then </a:t>
                </a:r>
                <a14:m>
                  <m:oMath xmlns:m="http://schemas.openxmlformats.org/officeDocument/2006/math">
                    <m:r>
                      <a:rPr kumimoji="0" lang="en-US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𝑝</m:t>
                    </m:r>
                    <m:d>
                      <m:dPr>
                        <m:ctrlPr>
                          <a:rPr kumimoji="0" lang="en-US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0" lang="en-US" sz="22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Φ</m:t>
                        </m:r>
                      </m:e>
                    </m:d>
                    <m:r>
                      <a:rPr kumimoji="0" lang="en-US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=1/4</m:t>
                    </m:r>
                  </m:oMath>
                </a14:m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2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Δ</m:t>
                    </m:r>
                    <m:d>
                      <m:dPr>
                        <m:ctrlPr>
                          <a:rPr kumimoji="0" lang="en-US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0" lang="en-US" sz="22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Φ</m:t>
                        </m:r>
                      </m:e>
                    </m:d>
                    <m:r>
                      <a:rPr kumimoji="0" lang="en-US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=3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E811DB-E03D-429B-AAC1-5E3C988D4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221" y="5117609"/>
                <a:ext cx="7017557" cy="1190069"/>
              </a:xfrm>
              <a:prstGeom prst="rect">
                <a:avLst/>
              </a:prstGeom>
              <a:blipFill>
                <a:blip r:embed="rId3"/>
                <a:stretch>
                  <a:fillRect l="-1473" t="-7614" b="-8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552E1FB-41A6-4A50-973C-FEA8CCC37698}"/>
              </a:ext>
            </a:extLst>
          </p:cNvPr>
          <p:cNvSpPr/>
          <p:nvPr/>
        </p:nvSpPr>
        <p:spPr>
          <a:xfrm>
            <a:off x="4678090" y="5441994"/>
            <a:ext cx="1758073" cy="156610"/>
          </a:xfrm>
          <a:custGeom>
            <a:avLst/>
            <a:gdLst>
              <a:gd name="connsiteX0" fmla="*/ 0 w 1758073"/>
              <a:gd name="connsiteY0" fmla="*/ 232389 h 232389"/>
              <a:gd name="connsiteX1" fmla="*/ 949763 w 1758073"/>
              <a:gd name="connsiteY1" fmla="*/ 0 h 232389"/>
              <a:gd name="connsiteX2" fmla="*/ 1758073 w 1758073"/>
              <a:gd name="connsiteY2" fmla="*/ 232389 h 232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8073" h="232389">
                <a:moveTo>
                  <a:pt x="0" y="232389"/>
                </a:moveTo>
                <a:cubicBezTo>
                  <a:pt x="328375" y="116194"/>
                  <a:pt x="656751" y="0"/>
                  <a:pt x="949763" y="0"/>
                </a:cubicBezTo>
                <a:cubicBezTo>
                  <a:pt x="1242775" y="0"/>
                  <a:pt x="1500424" y="116194"/>
                  <a:pt x="1758073" y="232389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279DDD1-CBE0-4757-B74E-32B21BFE0D85}"/>
              </a:ext>
            </a:extLst>
          </p:cNvPr>
          <p:cNvSpPr/>
          <p:nvPr/>
        </p:nvSpPr>
        <p:spPr>
          <a:xfrm>
            <a:off x="4612416" y="5219710"/>
            <a:ext cx="3460575" cy="378894"/>
          </a:xfrm>
          <a:custGeom>
            <a:avLst/>
            <a:gdLst>
              <a:gd name="connsiteX0" fmla="*/ 0 w 1758073"/>
              <a:gd name="connsiteY0" fmla="*/ 232389 h 232389"/>
              <a:gd name="connsiteX1" fmla="*/ 949763 w 1758073"/>
              <a:gd name="connsiteY1" fmla="*/ 0 h 232389"/>
              <a:gd name="connsiteX2" fmla="*/ 1758073 w 1758073"/>
              <a:gd name="connsiteY2" fmla="*/ 232389 h 232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8073" h="232389">
                <a:moveTo>
                  <a:pt x="0" y="232389"/>
                </a:moveTo>
                <a:cubicBezTo>
                  <a:pt x="328375" y="116194"/>
                  <a:pt x="656751" y="0"/>
                  <a:pt x="949763" y="0"/>
                </a:cubicBezTo>
                <a:cubicBezTo>
                  <a:pt x="1242775" y="0"/>
                  <a:pt x="1500424" y="116194"/>
                  <a:pt x="1758073" y="232389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1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6DCBF-782F-4566-9870-886324573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79A37A-F274-4CE0-AFF2-A1BC829E3E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017840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-CNF formula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∨¬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l-GR" i="1" dirty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e>
                    </m:d>
                    <m:r>
                      <a:rPr lang="el-GR" i="1" dirty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∨¬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clause has exactly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literals</a:t>
                </a:r>
              </a:p>
              <a:p>
                <a:pPr lvl="1"/>
                <a:r>
                  <a:rPr lang="en-US" dirty="0"/>
                  <a:t>Each variable appears in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clauses</a:t>
                </a:r>
              </a:p>
              <a:p>
                <a:pPr lvl="1"/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𝑑𝑘</m:t>
                    </m:r>
                  </m:oMath>
                </a14:m>
                <a:endParaRPr lang="en-US" dirty="0"/>
              </a:p>
              <a:p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Hypergraph coloring</a:t>
                </a:r>
              </a:p>
              <a:p>
                <a:pPr lvl="1"/>
                <a:r>
                  <a:rPr lang="en-US" dirty="0"/>
                  <a:t>Each hyperedge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vertices</a:t>
                </a:r>
              </a:p>
              <a:p>
                <a:pPr lvl="1"/>
                <a:r>
                  <a:rPr lang="en-US" dirty="0"/>
                  <a:t>Each hyperedge intersects at most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/>
                  <a:t> other hyperedges</a:t>
                </a:r>
              </a:p>
              <a:p>
                <a:pPr lvl="1"/>
                <a:r>
                  <a:rPr lang="en-US" dirty="0"/>
                  <a:t>The color of each vertex chooses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colors</a:t>
                </a:r>
              </a:p>
              <a:p>
                <a:pPr lvl="1"/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79A37A-F274-4CE0-AFF2-A1BC829E3E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017840" cy="4351338"/>
              </a:xfrm>
              <a:blipFill>
                <a:blip r:embed="rId2"/>
                <a:stretch>
                  <a:fillRect l="-1445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Right 3">
            <a:extLst>
              <a:ext uri="{FF2B5EF4-FFF2-40B4-BE49-F238E27FC236}">
                <a16:creationId xmlns:a16="http://schemas.microsoft.com/office/drawing/2014/main" id="{0340DD7A-7BF4-4A16-8009-310DE3EA51B3}"/>
              </a:ext>
            </a:extLst>
          </p:cNvPr>
          <p:cNvSpPr/>
          <p:nvPr/>
        </p:nvSpPr>
        <p:spPr>
          <a:xfrm>
            <a:off x="8044363" y="3177667"/>
            <a:ext cx="1257090" cy="4294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72B9644-920F-46D5-BD99-3C009654D51A}"/>
                  </a:ext>
                </a:extLst>
              </p:cNvPr>
              <p:cNvSpPr/>
              <p:nvPr/>
            </p:nvSpPr>
            <p:spPr>
              <a:xfrm>
                <a:off x="9351972" y="2692681"/>
                <a:ext cx="2263266" cy="13438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Satisfiable if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≲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72B9644-920F-46D5-BD99-3C009654D5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1972" y="2692681"/>
                <a:ext cx="2263266" cy="134381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7C624C13-052F-4889-A048-F5626A6A8955}"/>
              </a:ext>
            </a:extLst>
          </p:cNvPr>
          <p:cNvSpPr/>
          <p:nvPr/>
        </p:nvSpPr>
        <p:spPr>
          <a:xfrm>
            <a:off x="8048573" y="5048211"/>
            <a:ext cx="1257090" cy="4294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F58ACF69-ADEA-424D-A523-F169D535D397}"/>
                  </a:ext>
                </a:extLst>
              </p:cNvPr>
              <p:cNvSpPr/>
              <p:nvPr/>
            </p:nvSpPr>
            <p:spPr>
              <a:xfrm>
                <a:off x="9356182" y="4563225"/>
                <a:ext cx="2263266" cy="13438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Properly colorable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≲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F58ACF69-ADEA-424D-A523-F169D535D3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6182" y="4563225"/>
                <a:ext cx="2263266" cy="134381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959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6DCBF-782F-4566-9870-886324573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Constructive </a:t>
            </a:r>
            <a:r>
              <a:rPr lang="en-US" dirty="0" err="1"/>
              <a:t>Lovász</a:t>
            </a:r>
            <a:r>
              <a:rPr lang="en-US" dirty="0"/>
              <a:t> Local Lemma</a:t>
            </a:r>
            <a:br>
              <a:rPr lang="en-US" dirty="0"/>
            </a:br>
            <a:r>
              <a:rPr lang="en-US" sz="2000" dirty="0"/>
              <a:t>[Bec’91, Alo’91, MR’98, CS’00, Mos’09, MT’10, KM’11, HSS’11, HS’17, HS’19]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79A37A-F274-4CE0-AFF2-A1BC829E3E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CSP instance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dirty="0"/>
                  <a:t> with solution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is uniform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b="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Individual falsifying probability</a:t>
                </a:r>
                <a:r>
                  <a:rPr lang="en-US" b="0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is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𝐅𝐚𝐥𝐬𝐞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func>
                      </m:e>
                    </m:func>
                  </m:oMath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</a:t>
                </a:r>
                <a:r>
                  <a:rPr lang="en-US" b="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egree</a:t>
                </a:r>
                <a:r>
                  <a:rPr lang="en-US" b="0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d>
                          <m:dPr>
                            <m:begChr m:val="{"/>
                            <m:endChr m:val="}"/>
                            <m:sepChr m:val="∣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vbl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vbl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≠∅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, then we can find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 probabilistic linear time</a:t>
                </a:r>
              </a:p>
              <a:p>
                <a:pPr lvl="1"/>
                <a:r>
                  <a:rPr lang="en-US" dirty="0"/>
                  <a:t>or in deterministic polynomial time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79A37A-F274-4CE0-AFF2-A1BC829E3E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878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6DCBF-782F-4566-9870-886324573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</a:t>
            </a:r>
            <a:r>
              <a:rPr lang="en-US" dirty="0" err="1"/>
              <a:t>Lovász</a:t>
            </a:r>
            <a:r>
              <a:rPr lang="en-US" dirty="0"/>
              <a:t> Local Lemma </a:t>
            </a:r>
            <a:br>
              <a:rPr lang="en-US" dirty="0"/>
            </a:br>
            <a:r>
              <a:rPr lang="en-US" sz="2000" dirty="0"/>
              <a:t>[Moi’19, GLLZ’19, FGYZ’20, FHY’20, JPV’20, JPV’21]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79A37A-F274-4CE0-AFF2-A1BC829E3E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G</a:t>
                </a:r>
                <a:r>
                  <a:rPr lang="en-US" altLang="zh-CN" dirty="0"/>
                  <a:t>iven local lemma type conditions, efficiently sample a </a:t>
                </a:r>
                <a:r>
                  <a:rPr lang="en-US" altLang="zh-CN" i="1" u="sng" dirty="0"/>
                  <a:t>uniform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dirty="0"/>
              </a:p>
              <a:p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-CNF formula</a:t>
                </a:r>
              </a:p>
              <a:p>
                <a:pPr lvl="1"/>
                <a:r>
                  <a:rPr lang="en-US" dirty="0"/>
                  <a:t>Constructive: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≲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Approx. uniform: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≲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0.175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	[JPV’21]</a:t>
                </a:r>
              </a:p>
              <a:p>
                <a:pPr lvl="1"/>
                <a:r>
                  <a:rPr lang="en-US" dirty="0"/>
                  <a:t>Sampling hardness: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≳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dirty="0"/>
                  <a:t>	[BGG+’19]</a:t>
                </a:r>
              </a:p>
              <a:p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Hypergraph coloring</a:t>
                </a:r>
              </a:p>
              <a:p>
                <a:pPr lvl="1"/>
                <a:r>
                  <a:rPr lang="en-US" altLang="zh-CN" dirty="0"/>
                  <a:t>Constructive: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≲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Approx. uniform: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≲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/3</m:t>
                        </m:r>
                      </m:sup>
                    </m:sSup>
                  </m:oMath>
                </a14:m>
                <a:r>
                  <a:rPr lang="en-US" dirty="0"/>
                  <a:t>	[JPV’21]</a:t>
                </a:r>
              </a:p>
              <a:p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General atomic CSPs</a:t>
                </a:r>
              </a:p>
              <a:p>
                <a:pPr lvl="1"/>
                <a:r>
                  <a:rPr lang="en-US" dirty="0"/>
                  <a:t>Constructive: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𝑒𝑝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Approx. uniform: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0.142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	[JPV’20]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79A37A-F274-4CE0-AFF2-A1BC829E3E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6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6F64E16A-4C38-420C-8426-2F7D5D0E430C}"/>
                  </a:ext>
                </a:extLst>
              </p:cNvPr>
              <p:cNvSpPr/>
              <p:nvPr/>
            </p:nvSpPr>
            <p:spPr>
              <a:xfrm>
                <a:off x="7144277" y="2771009"/>
                <a:ext cx="2263266" cy="9346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Perfect uniform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≲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0.175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6F64E16A-4C38-420C-8426-2F7D5D0E43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277" y="2771009"/>
                <a:ext cx="2263266" cy="93460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DCCB77F2-F164-474C-8CC4-39B348B7855B}"/>
                  </a:ext>
                </a:extLst>
              </p:cNvPr>
              <p:cNvSpPr/>
              <p:nvPr/>
            </p:nvSpPr>
            <p:spPr>
              <a:xfrm>
                <a:off x="7144277" y="3936298"/>
                <a:ext cx="2263266" cy="9346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Perfect uniform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≲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DCCB77F2-F164-474C-8CC4-39B348B785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277" y="3936298"/>
                <a:ext cx="2263266" cy="93460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8D1C5C67-7A9C-485C-859F-BC914075D89C}"/>
                  </a:ext>
                </a:extLst>
              </p:cNvPr>
              <p:cNvSpPr/>
              <p:nvPr/>
            </p:nvSpPr>
            <p:spPr>
              <a:xfrm>
                <a:off x="7144277" y="5078877"/>
                <a:ext cx="2263266" cy="9346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Perfect uniform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0.175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≲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8D1C5C67-7A9C-485C-859F-BC914075D8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277" y="5078877"/>
                <a:ext cx="2263266" cy="934608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1CF1731C-A58B-41A7-8FC4-BCE34680B60C}"/>
                  </a:ext>
                </a:extLst>
              </p:cNvPr>
              <p:cNvSpPr/>
              <p:nvPr/>
            </p:nvSpPr>
            <p:spPr>
              <a:xfrm>
                <a:off x="9590254" y="3322698"/>
                <a:ext cx="2263266" cy="2161807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Simple algorithm</a:t>
                </a:r>
              </a:p>
              <a:p>
                <a:pPr algn="ctr"/>
                <a:r>
                  <a:rPr lang="en-US" dirty="0"/>
                  <a:t>Simple analysis</a:t>
                </a:r>
              </a:p>
              <a:p>
                <a:pPr algn="ctr"/>
                <a:endParaRPr lang="en-US" dirty="0"/>
              </a:p>
              <a:p>
                <a:pPr algn="ctr"/>
                <a:r>
                  <a:rPr lang="en-US" dirty="0"/>
                  <a:t>Expected running time: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1CF1731C-A58B-41A7-8FC4-BCE34680B6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0254" y="3322698"/>
                <a:ext cx="2263266" cy="2161807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214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F8A15-E9C7-4AA8-82A2-03AFDFE66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Results: Arbitrary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314936-F0F0-4353-9B6A-36018110B0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CSP instance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2400" dirty="0"/>
                  <a:t> with solution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000" dirty="0"/>
                  <a:t>Each variable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has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2000" dirty="0"/>
                  <a:t>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:r>
                  <a:rPr lang="en-US" sz="2000" b="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Individual falsifying probability</a:t>
                </a:r>
                <a:r>
                  <a:rPr lang="en-US" sz="2000" b="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is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𝐅𝐚𝐥𝐬𝐞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func>
                      </m:e>
                    </m:func>
                  </m:oMath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</a:t>
                </a:r>
                <a:r>
                  <a:rPr lang="en-US" sz="2000" b="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egree</a:t>
                </a:r>
                <a:r>
                  <a:rPr lang="en-US" sz="2000" b="0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lim>
                        </m:limLow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d>
                          <m:dPr>
                            <m:begChr m:val="{"/>
                            <m:endChr m:val="}"/>
                            <m:sepChr m:val="∣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vbl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vbl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≠∅</m:t>
                            </m:r>
                          </m:e>
                        </m:d>
                      </m:e>
                    </m:func>
                  </m:oMath>
                </a14:m>
                <a:endParaRPr lang="en-US" sz="2000" dirty="0"/>
              </a:p>
              <a:p>
                <a:r>
                  <a:rPr lang="en-US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Smoothness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2,</m:t>
                            </m:r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lim>
                                </m:limLow>
                              </m:fName>
                              <m:e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b="0" i="0" smtClean="0">
                                            <a:latin typeface="Cambria Math" panose="02040503050406030204" pitchFamily="18" charset="0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400" b="0" i="0" smtClean="0">
                                                <a:latin typeface="Cambria Math" panose="02040503050406030204" pitchFamily="18" charset="0"/>
                                              </a:rPr>
                                              <m:t>Ω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sub>
                                        </m:sSub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den>
                                    </m:f>
                                  </m:e>
                                </m:func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≲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sz="2400" dirty="0"/>
                  <a:t>, then we can</a:t>
                </a:r>
              </a:p>
              <a:p>
                <a:pPr lvl="1"/>
                <a:r>
                  <a:rPr lang="en-US" sz="2000" dirty="0"/>
                  <a:t>sample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000" dirty="0"/>
                  <a:t> under distribution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∏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 lvl="1"/>
                <a:r>
                  <a:rPr lang="en-US" sz="2000" dirty="0"/>
                  <a:t>in expected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314936-F0F0-4353-9B6A-36018110B0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70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054247-AA8E-4C91-B987-BF48E0420651}"/>
                  </a:ext>
                </a:extLst>
              </p:cNvPr>
              <p:cNvSpPr txBox="1"/>
              <p:nvPr/>
            </p:nvSpPr>
            <p:spPr>
              <a:xfrm>
                <a:off x="5233804" y="4395181"/>
                <a:ext cx="5178232" cy="69281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3+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𝜅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054247-AA8E-4C91-B987-BF48E0420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804" y="4395181"/>
                <a:ext cx="5178232" cy="6928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11E6F5-D1D2-4D90-B229-0228D98C4191}"/>
                  </a:ext>
                </a:extLst>
              </p:cNvPr>
              <p:cNvSpPr txBox="1"/>
              <p:nvPr/>
            </p:nvSpPr>
            <p:spPr>
              <a:xfrm>
                <a:off x="5967177" y="5389048"/>
                <a:ext cx="3197031" cy="48686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∼∏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11E6F5-D1D2-4D90-B229-0228D98C4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177" y="5389048"/>
                <a:ext cx="3197031" cy="486865"/>
              </a:xfrm>
              <a:prstGeom prst="rect">
                <a:avLst/>
              </a:prstGeom>
              <a:blipFill>
                <a:blip r:embed="rId5"/>
                <a:stretch>
                  <a:fillRect b="-4819"/>
                </a:stretch>
              </a:blipFill>
              <a:ln w="190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hought Bubble: Cloud 9">
                <a:extLst>
                  <a:ext uri="{FF2B5EF4-FFF2-40B4-BE49-F238E27FC236}">
                    <a16:creationId xmlns:a16="http://schemas.microsoft.com/office/drawing/2014/main" id="{0C739C52-4316-4DD2-B95F-47A4ABCA8E67}"/>
                  </a:ext>
                </a:extLst>
              </p:cNvPr>
              <p:cNvSpPr/>
              <p:nvPr/>
            </p:nvSpPr>
            <p:spPr>
              <a:xfrm>
                <a:off x="7492017" y="2195229"/>
                <a:ext cx="4203209" cy="1806065"/>
              </a:xfrm>
              <a:prstGeom prst="cloudCallout">
                <a:avLst>
                  <a:gd name="adj1" fmla="val -31290"/>
                  <a:gd name="adj2" fmla="val 65857"/>
                </a:avLst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 is uniform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b="0" dirty="0">
                    <a:latin typeface="Cambria Math" panose="02040503050406030204" pitchFamily="18" charset="0"/>
                  </a:rPr>
                  <a:t>and</a:t>
                </a:r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0.145</m:t>
                    </m:r>
                  </m:oMath>
                </a14:m>
                <a:endParaRPr lang="en-US" dirty="0"/>
              </a:p>
              <a:p>
                <a:pPr algn="ctr"/>
                <a:r>
                  <a:rPr lang="en-US" dirty="0"/>
                  <a:t>Already beats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0.142</m:t>
                    </m:r>
                  </m:oMath>
                </a14:m>
                <a:r>
                  <a:rPr lang="en-US" dirty="0"/>
                  <a:t> from [JPV’20]</a:t>
                </a:r>
              </a:p>
            </p:txBody>
          </p:sp>
        </mc:Choice>
        <mc:Fallback>
          <p:sp>
            <p:nvSpPr>
              <p:cNvPr id="10" name="Thought Bubble: Cloud 9">
                <a:extLst>
                  <a:ext uri="{FF2B5EF4-FFF2-40B4-BE49-F238E27FC236}">
                    <a16:creationId xmlns:a16="http://schemas.microsoft.com/office/drawing/2014/main" id="{0C739C52-4316-4DD2-B95F-47A4ABCA8E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017" y="2195229"/>
                <a:ext cx="4203209" cy="1806065"/>
              </a:xfrm>
              <a:prstGeom prst="cloudCallout">
                <a:avLst>
                  <a:gd name="adj1" fmla="val -31290"/>
                  <a:gd name="adj2" fmla="val 65857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299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F8A15-E9C7-4AA8-82A2-03AFDFE66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Results: Uniform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314936-F0F0-4353-9B6A-36018110B0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477566" cy="394368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CSP instance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dirty="0"/>
                  <a:t> with solution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has </a:t>
                </a:r>
                <a:r>
                  <a:rPr lang="en-US" b="1" u="sng" dirty="0"/>
                  <a:t>uniform distribution</a:t>
                </a:r>
                <a:r>
                  <a:rPr lang="en-US" dirty="0"/>
                  <a:t>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b="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Individual falsifying probability</a:t>
                </a:r>
                <a:r>
                  <a:rPr lang="en-US" b="0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is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𝐅𝐚𝐥𝐬𝐞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func>
                      </m:e>
                    </m:func>
                  </m:oMath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</a:t>
                </a:r>
                <a:r>
                  <a:rPr lang="en-US" b="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egree</a:t>
                </a:r>
                <a:r>
                  <a:rPr lang="en-US" b="0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d>
                          <m:dPr>
                            <m:begChr m:val="{"/>
                            <m:endChr m:val="}"/>
                            <m:sepChr m:val="∣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vbl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vbl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≠∅</m:t>
                            </m:r>
                          </m:e>
                        </m:d>
                      </m:e>
                    </m:func>
                  </m:oMath>
                </a14:m>
                <a:endParaRPr lang="en-US" sz="2800" dirty="0"/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0.175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then we can</a:t>
                </a:r>
              </a:p>
              <a:p>
                <a:pPr lvl="1"/>
                <a:r>
                  <a:rPr lang="en-US" dirty="0"/>
                  <a:t>sample uniform random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 expected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314936-F0F0-4353-9B6A-36018110B0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477566" cy="3943683"/>
              </a:xfrm>
              <a:blipFill>
                <a:blip r:embed="rId3"/>
                <a:stretch>
                  <a:fillRect l="-1295" t="-2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Flowchart: Alternate Process 3">
                <a:extLst>
                  <a:ext uri="{FF2B5EF4-FFF2-40B4-BE49-F238E27FC236}">
                    <a16:creationId xmlns:a16="http://schemas.microsoft.com/office/drawing/2014/main" id="{9134C02D-1D44-4B8D-9278-3B97664794D3}"/>
                  </a:ext>
                </a:extLst>
              </p:cNvPr>
              <p:cNvSpPr/>
              <p:nvPr/>
            </p:nvSpPr>
            <p:spPr>
              <a:xfrm>
                <a:off x="6096000" y="3945560"/>
                <a:ext cx="4870064" cy="1054591"/>
              </a:xfrm>
              <a:prstGeom prst="flowChartAlternateProcess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Beats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0.142</m:t>
                    </m:r>
                  </m:oMath>
                </a14:m>
                <a:r>
                  <a:rPr lang="en-US" dirty="0"/>
                  <a:t> from [JPV’20]</a:t>
                </a:r>
              </a:p>
              <a:p>
                <a:pPr algn="ctr"/>
                <a:r>
                  <a:rPr lang="en-US" dirty="0"/>
                  <a:t>Matches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0.175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-CNF formula from [JPV’21]</a:t>
                </a:r>
              </a:p>
            </p:txBody>
          </p:sp>
        </mc:Choice>
        <mc:Fallback>
          <p:sp>
            <p:nvSpPr>
              <p:cNvPr id="4" name="Flowchart: Alternate Process 3">
                <a:extLst>
                  <a:ext uri="{FF2B5EF4-FFF2-40B4-BE49-F238E27FC236}">
                    <a16:creationId xmlns:a16="http://schemas.microsoft.com/office/drawing/2014/main" id="{9134C02D-1D44-4B8D-9278-3B97664794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945560"/>
                <a:ext cx="4870064" cy="1054591"/>
              </a:xfrm>
              <a:prstGeom prst="flowChartAlternateProcess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Flowchart: Alternate Process 8">
                <a:extLst>
                  <a:ext uri="{FF2B5EF4-FFF2-40B4-BE49-F238E27FC236}">
                    <a16:creationId xmlns:a16="http://schemas.microsoft.com/office/drawing/2014/main" id="{7A6D8515-A4C1-43C4-87DA-B27BC13F6481}"/>
                  </a:ext>
                </a:extLst>
              </p:cNvPr>
              <p:cNvSpPr/>
              <p:nvPr/>
            </p:nvSpPr>
            <p:spPr>
              <a:xfrm>
                <a:off x="6096000" y="5257309"/>
                <a:ext cx="4870064" cy="1054591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Indeed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-CNF case is our bottleneck </a:t>
                </a:r>
              </a:p>
              <a:p>
                <a:pPr algn="ctr"/>
                <a:r>
                  <a:rPr lang="en-US" dirty="0"/>
                  <a:t>If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 is large enough, it can be improved to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1/3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≲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Flowchart: Alternate Process 8">
                <a:extLst>
                  <a:ext uri="{FF2B5EF4-FFF2-40B4-BE49-F238E27FC236}">
                    <a16:creationId xmlns:a16="http://schemas.microsoft.com/office/drawing/2014/main" id="{7A6D8515-A4C1-43C4-87DA-B27BC13F64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257309"/>
                <a:ext cx="4870064" cy="1054591"/>
              </a:xfrm>
              <a:prstGeom prst="flowChartAlternateProcess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00AA8FC-551D-487E-AD0F-321240E59D62}"/>
              </a:ext>
            </a:extLst>
          </p:cNvPr>
          <p:cNvSpPr/>
          <p:nvPr/>
        </p:nvSpPr>
        <p:spPr>
          <a:xfrm>
            <a:off x="9211780" y="5991189"/>
            <a:ext cx="2142020" cy="50168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Hypergraph coloring</a:t>
            </a:r>
          </a:p>
        </p:txBody>
      </p:sp>
    </p:spTree>
    <p:extLst>
      <p:ext uri="{BB962C8B-B14F-4D97-AF65-F5344CB8AC3E}">
        <p14:creationId xmlns:p14="http://schemas.microsoft.com/office/powerpoint/2010/main" val="318830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4705</TotalTime>
  <Words>3691</Words>
  <Application>Microsoft Office PowerPoint</Application>
  <PresentationFormat>Widescreen</PresentationFormat>
  <Paragraphs>741</Paragraphs>
  <Slides>38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Office Theme</vt:lpstr>
      <vt:lpstr>Perfect Sampling for (Atomic) Lovász Local Lemma</vt:lpstr>
      <vt:lpstr>Constraint Satisfaction Problem (CSP)</vt:lpstr>
      <vt:lpstr>General Questions for CSP Instances</vt:lpstr>
      <vt:lpstr>Lovász Local Lemma  [Erdős and Lovász’75]</vt:lpstr>
      <vt:lpstr>Examples</vt:lpstr>
      <vt:lpstr>Constructive Lovász Local Lemma [Bec’91, Alo’91, MR’98, CS’00, Mos’09, MT’10, KM’11, HSS’11, HS’17, HS’19]</vt:lpstr>
      <vt:lpstr>Sampling Lovász Local Lemma  [Moi’19, GLLZ’19, FGYZ’20, FHY’20, JPV’20, JPV’21]</vt:lpstr>
      <vt:lpstr>Our Results: Arbitrary Distribution</vt:lpstr>
      <vt:lpstr>Our Results: Uniform Distribution</vt:lpstr>
      <vt:lpstr>Perfect Sampling vs Approximate Sampling</vt:lpstr>
      <vt:lpstr>Practical Issue of Approximate Sampling</vt:lpstr>
      <vt:lpstr>Practical Advantage of Perfect Sampling</vt:lpstr>
      <vt:lpstr>Proof Overview</vt:lpstr>
      <vt:lpstr>State Tensorization</vt:lpstr>
      <vt:lpstr>Shrink Domain Size</vt:lpstr>
      <vt:lpstr>Preserve Distribution</vt:lpstr>
      <vt:lpstr>Sample Solutions</vt:lpstr>
      <vt:lpstr>Comparison</vt:lpstr>
      <vt:lpstr>The Algorithm for Binary Domains </vt:lpstr>
      <vt:lpstr>The Naïve Algorithm</vt:lpstr>
      <vt:lpstr>Mark/Unmark Framework [Moi’17, GLLZ’18, JPV’20]</vt:lpstr>
      <vt:lpstr>One-step Update</vt:lpstr>
      <vt:lpstr>Rejection Sampling Efficiency </vt:lpstr>
      <vt:lpstr>The Approximate Sampler</vt:lpstr>
      <vt:lpstr>Coupling from the Past [Propp and Wilson’96]</vt:lpstr>
      <vt:lpstr>The Coupling</vt:lpstr>
      <vt:lpstr>Bounding Chains [Hub’98, HN’99]</vt:lpstr>
      <vt:lpstr>One-step Update, Revisited</vt:lpstr>
      <vt:lpstr>One-step Update, Revisited</vt:lpstr>
      <vt:lpstr>The Coupling, revisited</vt:lpstr>
      <vt:lpstr>The Perfect Sampler</vt:lpstr>
      <vt:lpstr>Systematic Scan</vt:lpstr>
      <vt:lpstr>Information Percolation [LS’16, HSZ’19, JPV’21]</vt:lpstr>
      <vt:lpstr>Backtracking Failed Constraints</vt:lpstr>
      <vt:lpstr>Individual Survival Probability</vt:lpstr>
      <vt:lpstr>The Union Bound</vt:lpstr>
      <vt:lpstr>Summary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Perfect Sampling for (Atomic) Lovasz Local Lemma</dc:title>
  <dc:creator>Kewen Wu</dc:creator>
  <cp:lastModifiedBy>Kewen Wu</cp:lastModifiedBy>
  <cp:revision>232</cp:revision>
  <dcterms:created xsi:type="dcterms:W3CDTF">2021-06-13T14:40:34Z</dcterms:created>
  <dcterms:modified xsi:type="dcterms:W3CDTF">2021-07-07T14:53:15Z</dcterms:modified>
</cp:coreProperties>
</file>