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C7CF0-A0EA-4FE3-A393-411D8D5C1D55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4E88DB5-856E-4C82-A3F5-0728793A6059}">
      <dgm:prSet phldrT="[Текст]"/>
      <dgm:spPr/>
      <dgm:t>
        <a:bodyPr/>
        <a:lstStyle/>
        <a:p>
          <a:r>
            <a:rPr lang="uk-UA" dirty="0"/>
            <a:t>Каталог товарів</a:t>
          </a:r>
          <a:endParaRPr lang="ru-RU" dirty="0"/>
        </a:p>
      </dgm:t>
    </dgm:pt>
    <dgm:pt modelId="{811E74C5-F09F-4FB0-834D-311859007169}" type="parTrans" cxnId="{EB4AFFCB-B42E-41CC-8C67-A3A796470D70}">
      <dgm:prSet/>
      <dgm:spPr/>
      <dgm:t>
        <a:bodyPr/>
        <a:lstStyle/>
        <a:p>
          <a:endParaRPr lang="ru-RU"/>
        </a:p>
      </dgm:t>
    </dgm:pt>
    <dgm:pt modelId="{29F68D8F-0D57-4C60-8A93-DCCC6D30C17B}" type="sibTrans" cxnId="{EB4AFFCB-B42E-41CC-8C67-A3A796470D70}">
      <dgm:prSet/>
      <dgm:spPr/>
      <dgm:t>
        <a:bodyPr/>
        <a:lstStyle/>
        <a:p>
          <a:endParaRPr lang="ru-RU"/>
        </a:p>
      </dgm:t>
    </dgm:pt>
    <dgm:pt modelId="{BB3E65AC-AF3C-4ACE-B83B-1FA77907303C}">
      <dgm:prSet phldrT="[Текст]"/>
      <dgm:spPr/>
      <dgm:t>
        <a:bodyPr/>
        <a:lstStyle/>
        <a:p>
          <a:r>
            <a:rPr lang="uk-UA" dirty="0"/>
            <a:t>Система авторизації та рівнів доступу</a:t>
          </a:r>
          <a:endParaRPr lang="ru-RU" dirty="0"/>
        </a:p>
      </dgm:t>
    </dgm:pt>
    <dgm:pt modelId="{5B3EA1C4-1B58-468B-9B10-5E2219A4EB56}" type="parTrans" cxnId="{C9DAE323-33C7-484A-B92B-9CBF0338810D}">
      <dgm:prSet/>
      <dgm:spPr/>
      <dgm:t>
        <a:bodyPr/>
        <a:lstStyle/>
        <a:p>
          <a:endParaRPr lang="ru-RU"/>
        </a:p>
      </dgm:t>
    </dgm:pt>
    <dgm:pt modelId="{ECFCF1D6-9A3F-4745-AA69-FFFE3B2C8875}" type="sibTrans" cxnId="{C9DAE323-33C7-484A-B92B-9CBF0338810D}">
      <dgm:prSet/>
      <dgm:spPr/>
      <dgm:t>
        <a:bodyPr/>
        <a:lstStyle/>
        <a:p>
          <a:endParaRPr lang="ru-RU"/>
        </a:p>
      </dgm:t>
    </dgm:pt>
    <dgm:pt modelId="{F7B25BA4-B91F-42C7-A0D3-2E41766E200B}">
      <dgm:prSet phldrT="[Текст]"/>
      <dgm:spPr/>
      <dgm:t>
        <a:bodyPr/>
        <a:lstStyle/>
        <a:p>
          <a:r>
            <a:rPr lang="uk-UA" dirty="0"/>
            <a:t>Коментарі</a:t>
          </a:r>
          <a:endParaRPr lang="ru-RU" dirty="0"/>
        </a:p>
      </dgm:t>
    </dgm:pt>
    <dgm:pt modelId="{3583055D-6934-4163-9E8D-67522CAC78CC}" type="parTrans" cxnId="{553AAF86-BA5D-41A9-ACD8-8737A4C5C904}">
      <dgm:prSet/>
      <dgm:spPr/>
      <dgm:t>
        <a:bodyPr/>
        <a:lstStyle/>
        <a:p>
          <a:endParaRPr lang="ru-RU"/>
        </a:p>
      </dgm:t>
    </dgm:pt>
    <dgm:pt modelId="{85AA281F-CBE3-4FF3-8114-3E36DED3EEB3}" type="sibTrans" cxnId="{553AAF86-BA5D-41A9-ACD8-8737A4C5C904}">
      <dgm:prSet/>
      <dgm:spPr/>
      <dgm:t>
        <a:bodyPr/>
        <a:lstStyle/>
        <a:p>
          <a:endParaRPr lang="ru-RU"/>
        </a:p>
      </dgm:t>
    </dgm:pt>
    <dgm:pt modelId="{BBF2ED40-D9D4-46E9-89E5-3141F04B374F}">
      <dgm:prSet phldrT="[Текст]"/>
      <dgm:spPr/>
      <dgm:t>
        <a:bodyPr/>
        <a:lstStyle/>
        <a:p>
          <a:r>
            <a:rPr lang="uk-UA" dirty="0"/>
            <a:t>Пошук за назвою та категоріями</a:t>
          </a:r>
          <a:endParaRPr lang="ru-RU" dirty="0"/>
        </a:p>
      </dgm:t>
    </dgm:pt>
    <dgm:pt modelId="{69BC48CD-87CC-4D2D-BF02-A718378C37FC}" type="parTrans" cxnId="{FAA578F4-6C6F-488F-B86F-F6E155D0AC27}">
      <dgm:prSet/>
      <dgm:spPr/>
      <dgm:t>
        <a:bodyPr/>
        <a:lstStyle/>
        <a:p>
          <a:endParaRPr lang="ru-RU"/>
        </a:p>
      </dgm:t>
    </dgm:pt>
    <dgm:pt modelId="{E2E9A15A-AD85-48A9-8F2A-F900C43018A0}" type="sibTrans" cxnId="{FAA578F4-6C6F-488F-B86F-F6E155D0AC27}">
      <dgm:prSet/>
      <dgm:spPr/>
      <dgm:t>
        <a:bodyPr/>
        <a:lstStyle/>
        <a:p>
          <a:endParaRPr lang="ru-RU"/>
        </a:p>
      </dgm:t>
    </dgm:pt>
    <dgm:pt modelId="{C586A5C7-31A4-437C-BA71-61BC156164B5}">
      <dgm:prSet phldrT="[Текст]"/>
      <dgm:spPr/>
      <dgm:t>
        <a:bodyPr/>
        <a:lstStyle/>
        <a:p>
          <a:r>
            <a:rPr lang="uk-UA" dirty="0"/>
            <a:t>Управління контентом з панелі користувача</a:t>
          </a:r>
          <a:endParaRPr lang="ru-RU" dirty="0"/>
        </a:p>
      </dgm:t>
    </dgm:pt>
    <dgm:pt modelId="{6F161554-C6EB-40A3-8B84-C3BD6A2C7C6D}" type="parTrans" cxnId="{11AA1154-E422-42AE-B51F-5E37C72C3114}">
      <dgm:prSet/>
      <dgm:spPr/>
      <dgm:t>
        <a:bodyPr/>
        <a:lstStyle/>
        <a:p>
          <a:endParaRPr lang="ru-RU"/>
        </a:p>
      </dgm:t>
    </dgm:pt>
    <dgm:pt modelId="{71C7B326-CCFC-4743-A2BC-D392CDEBE17F}" type="sibTrans" cxnId="{11AA1154-E422-42AE-B51F-5E37C72C3114}">
      <dgm:prSet/>
      <dgm:spPr/>
      <dgm:t>
        <a:bodyPr/>
        <a:lstStyle/>
        <a:p>
          <a:endParaRPr lang="ru-RU"/>
        </a:p>
      </dgm:t>
    </dgm:pt>
    <dgm:pt modelId="{04098A8E-8EF1-477A-9689-052E25FB1299}">
      <dgm:prSet phldrT="[Текст]"/>
      <dgm:spPr/>
      <dgm:t>
        <a:bodyPr/>
        <a:lstStyle/>
        <a:p>
          <a:r>
            <a:rPr lang="uk-UA" dirty="0"/>
            <a:t>Система списків (Коментарі, Замовлення, і </a:t>
          </a:r>
          <a:r>
            <a:rPr lang="uk-UA" dirty="0" err="1"/>
            <a:t>т.д</a:t>
          </a:r>
          <a:r>
            <a:rPr lang="uk-UA" dirty="0"/>
            <a:t>.)</a:t>
          </a:r>
          <a:endParaRPr lang="ru-RU" dirty="0"/>
        </a:p>
      </dgm:t>
    </dgm:pt>
    <dgm:pt modelId="{8C38B046-7BB0-4616-948D-EC3A888B1AAD}" type="parTrans" cxnId="{DF52670A-BBA4-42B6-B899-CD9A949A241B}">
      <dgm:prSet/>
      <dgm:spPr/>
      <dgm:t>
        <a:bodyPr/>
        <a:lstStyle/>
        <a:p>
          <a:endParaRPr lang="ru-RU"/>
        </a:p>
      </dgm:t>
    </dgm:pt>
    <dgm:pt modelId="{402F109B-429D-4E6B-9176-53175FBB8AC9}" type="sibTrans" cxnId="{DF52670A-BBA4-42B6-B899-CD9A949A241B}">
      <dgm:prSet/>
      <dgm:spPr/>
      <dgm:t>
        <a:bodyPr/>
        <a:lstStyle/>
        <a:p>
          <a:endParaRPr lang="ru-RU"/>
        </a:p>
      </dgm:t>
    </dgm:pt>
    <dgm:pt modelId="{1EC9FC91-7522-477F-BBF0-37C1B8622C5A}">
      <dgm:prSet phldrT="[Текст]"/>
      <dgm:spPr/>
      <dgm:t>
        <a:bodyPr/>
        <a:lstStyle/>
        <a:p>
          <a:r>
            <a:rPr lang="uk-UA" dirty="0"/>
            <a:t>Редагування контенту.</a:t>
          </a:r>
          <a:br>
            <a:rPr lang="uk-UA" dirty="0"/>
          </a:br>
          <a:r>
            <a:rPr lang="uk-UA" dirty="0"/>
            <a:t>(Профіль, Товари)</a:t>
          </a:r>
          <a:endParaRPr lang="ru-RU" dirty="0"/>
        </a:p>
      </dgm:t>
    </dgm:pt>
    <dgm:pt modelId="{A23C1CFA-67DE-41F9-AEE9-F8B2E5BFEEF0}" type="parTrans" cxnId="{46B7ED62-47F7-4D2F-8503-A14A2F13F421}">
      <dgm:prSet/>
      <dgm:spPr/>
      <dgm:t>
        <a:bodyPr/>
        <a:lstStyle/>
        <a:p>
          <a:endParaRPr lang="ru-RU"/>
        </a:p>
      </dgm:t>
    </dgm:pt>
    <dgm:pt modelId="{C84E4590-59C5-4769-A066-7E57AE62727E}" type="sibTrans" cxnId="{46B7ED62-47F7-4D2F-8503-A14A2F13F421}">
      <dgm:prSet/>
      <dgm:spPr/>
      <dgm:t>
        <a:bodyPr/>
        <a:lstStyle/>
        <a:p>
          <a:endParaRPr lang="ru-RU"/>
        </a:p>
      </dgm:t>
    </dgm:pt>
    <dgm:pt modelId="{4B73C90B-5F83-4DFD-9D40-FACD8F2D9735}" type="pres">
      <dgm:prSet presAssocID="{FD2C7CF0-A0EA-4FE3-A393-411D8D5C1D55}" presName="diagram" presStyleCnt="0">
        <dgm:presLayoutVars>
          <dgm:dir/>
          <dgm:resizeHandles val="exact"/>
        </dgm:presLayoutVars>
      </dgm:prSet>
      <dgm:spPr/>
    </dgm:pt>
    <dgm:pt modelId="{067F4D3A-8C87-4DA2-91EB-937A62CDBF28}" type="pres">
      <dgm:prSet presAssocID="{04E88DB5-856E-4C82-A3F5-0728793A6059}" presName="node" presStyleLbl="node1" presStyleIdx="0" presStyleCnt="7">
        <dgm:presLayoutVars>
          <dgm:bulletEnabled val="1"/>
        </dgm:presLayoutVars>
      </dgm:prSet>
      <dgm:spPr/>
    </dgm:pt>
    <dgm:pt modelId="{E6D73220-5FA9-4F0A-BF2A-96C16861D3E3}" type="pres">
      <dgm:prSet presAssocID="{29F68D8F-0D57-4C60-8A93-DCCC6D30C17B}" presName="sibTrans" presStyleCnt="0"/>
      <dgm:spPr/>
    </dgm:pt>
    <dgm:pt modelId="{E9949DC4-2A5C-441B-A369-F8A0349BBB77}" type="pres">
      <dgm:prSet presAssocID="{BB3E65AC-AF3C-4ACE-B83B-1FA77907303C}" presName="node" presStyleLbl="node1" presStyleIdx="1" presStyleCnt="7">
        <dgm:presLayoutVars>
          <dgm:bulletEnabled val="1"/>
        </dgm:presLayoutVars>
      </dgm:prSet>
      <dgm:spPr/>
    </dgm:pt>
    <dgm:pt modelId="{CD19157D-0145-435A-BCD4-CEC5B762609E}" type="pres">
      <dgm:prSet presAssocID="{ECFCF1D6-9A3F-4745-AA69-FFFE3B2C8875}" presName="sibTrans" presStyleCnt="0"/>
      <dgm:spPr/>
    </dgm:pt>
    <dgm:pt modelId="{164DB6A5-57D4-4E92-A9D4-4A7218630776}" type="pres">
      <dgm:prSet presAssocID="{F7B25BA4-B91F-42C7-A0D3-2E41766E200B}" presName="node" presStyleLbl="node1" presStyleIdx="2" presStyleCnt="7">
        <dgm:presLayoutVars>
          <dgm:bulletEnabled val="1"/>
        </dgm:presLayoutVars>
      </dgm:prSet>
      <dgm:spPr/>
    </dgm:pt>
    <dgm:pt modelId="{BD332C04-7116-467F-AB40-C6059F4084E5}" type="pres">
      <dgm:prSet presAssocID="{85AA281F-CBE3-4FF3-8114-3E36DED3EEB3}" presName="sibTrans" presStyleCnt="0"/>
      <dgm:spPr/>
    </dgm:pt>
    <dgm:pt modelId="{894218BF-349D-4A00-BA19-65D25CB4F2EB}" type="pres">
      <dgm:prSet presAssocID="{BBF2ED40-D9D4-46E9-89E5-3141F04B374F}" presName="node" presStyleLbl="node1" presStyleIdx="3" presStyleCnt="7">
        <dgm:presLayoutVars>
          <dgm:bulletEnabled val="1"/>
        </dgm:presLayoutVars>
      </dgm:prSet>
      <dgm:spPr/>
    </dgm:pt>
    <dgm:pt modelId="{AD69D730-B84A-4915-81CE-0B0F072B92A3}" type="pres">
      <dgm:prSet presAssocID="{E2E9A15A-AD85-48A9-8F2A-F900C43018A0}" presName="sibTrans" presStyleCnt="0"/>
      <dgm:spPr/>
    </dgm:pt>
    <dgm:pt modelId="{79FE1570-0EA1-4956-ABD8-317AC60C7EE8}" type="pres">
      <dgm:prSet presAssocID="{C586A5C7-31A4-437C-BA71-61BC156164B5}" presName="node" presStyleLbl="node1" presStyleIdx="4" presStyleCnt="7">
        <dgm:presLayoutVars>
          <dgm:bulletEnabled val="1"/>
        </dgm:presLayoutVars>
      </dgm:prSet>
      <dgm:spPr/>
    </dgm:pt>
    <dgm:pt modelId="{BB9C29CD-A211-4E57-9422-BE7A4D702734}" type="pres">
      <dgm:prSet presAssocID="{71C7B326-CCFC-4743-A2BC-D392CDEBE17F}" presName="sibTrans" presStyleCnt="0"/>
      <dgm:spPr/>
    </dgm:pt>
    <dgm:pt modelId="{72852F51-17F6-4A8D-A237-902E2F06E463}" type="pres">
      <dgm:prSet presAssocID="{04098A8E-8EF1-477A-9689-052E25FB1299}" presName="node" presStyleLbl="node1" presStyleIdx="5" presStyleCnt="7">
        <dgm:presLayoutVars>
          <dgm:bulletEnabled val="1"/>
        </dgm:presLayoutVars>
      </dgm:prSet>
      <dgm:spPr/>
    </dgm:pt>
    <dgm:pt modelId="{BF764503-5E55-4206-97EF-F653930EC6EA}" type="pres">
      <dgm:prSet presAssocID="{402F109B-429D-4E6B-9176-53175FBB8AC9}" presName="sibTrans" presStyleCnt="0"/>
      <dgm:spPr/>
    </dgm:pt>
    <dgm:pt modelId="{44495A3C-9CC6-4A1C-95A9-302BE8164C9A}" type="pres">
      <dgm:prSet presAssocID="{1EC9FC91-7522-477F-BBF0-37C1B8622C5A}" presName="node" presStyleLbl="node1" presStyleIdx="6" presStyleCnt="7">
        <dgm:presLayoutVars>
          <dgm:bulletEnabled val="1"/>
        </dgm:presLayoutVars>
      </dgm:prSet>
      <dgm:spPr/>
    </dgm:pt>
  </dgm:ptLst>
  <dgm:cxnLst>
    <dgm:cxn modelId="{DF52670A-BBA4-42B6-B899-CD9A949A241B}" srcId="{FD2C7CF0-A0EA-4FE3-A393-411D8D5C1D55}" destId="{04098A8E-8EF1-477A-9689-052E25FB1299}" srcOrd="5" destOrd="0" parTransId="{8C38B046-7BB0-4616-948D-EC3A888B1AAD}" sibTransId="{402F109B-429D-4E6B-9176-53175FBB8AC9}"/>
    <dgm:cxn modelId="{062C081B-7D55-493C-A865-DCF893A94010}" type="presOf" srcId="{04098A8E-8EF1-477A-9689-052E25FB1299}" destId="{72852F51-17F6-4A8D-A237-902E2F06E463}" srcOrd="0" destOrd="0" presId="urn:microsoft.com/office/officeart/2005/8/layout/default"/>
    <dgm:cxn modelId="{C9DAE323-33C7-484A-B92B-9CBF0338810D}" srcId="{FD2C7CF0-A0EA-4FE3-A393-411D8D5C1D55}" destId="{BB3E65AC-AF3C-4ACE-B83B-1FA77907303C}" srcOrd="1" destOrd="0" parTransId="{5B3EA1C4-1B58-468B-9B10-5E2219A4EB56}" sibTransId="{ECFCF1D6-9A3F-4745-AA69-FFFE3B2C8875}"/>
    <dgm:cxn modelId="{46B7ED62-47F7-4D2F-8503-A14A2F13F421}" srcId="{FD2C7CF0-A0EA-4FE3-A393-411D8D5C1D55}" destId="{1EC9FC91-7522-477F-BBF0-37C1B8622C5A}" srcOrd="6" destOrd="0" parTransId="{A23C1CFA-67DE-41F9-AEE9-F8B2E5BFEEF0}" sibTransId="{C84E4590-59C5-4769-A066-7E57AE62727E}"/>
    <dgm:cxn modelId="{D1A97D6A-8EC6-4B04-BE68-2F1B08380E6E}" type="presOf" srcId="{F7B25BA4-B91F-42C7-A0D3-2E41766E200B}" destId="{164DB6A5-57D4-4E92-A9D4-4A7218630776}" srcOrd="0" destOrd="0" presId="urn:microsoft.com/office/officeart/2005/8/layout/default"/>
    <dgm:cxn modelId="{11AA1154-E422-42AE-B51F-5E37C72C3114}" srcId="{FD2C7CF0-A0EA-4FE3-A393-411D8D5C1D55}" destId="{C586A5C7-31A4-437C-BA71-61BC156164B5}" srcOrd="4" destOrd="0" parTransId="{6F161554-C6EB-40A3-8B84-C3BD6A2C7C6D}" sibTransId="{71C7B326-CCFC-4743-A2BC-D392CDEBE17F}"/>
    <dgm:cxn modelId="{553AAF86-BA5D-41A9-ACD8-8737A4C5C904}" srcId="{FD2C7CF0-A0EA-4FE3-A393-411D8D5C1D55}" destId="{F7B25BA4-B91F-42C7-A0D3-2E41766E200B}" srcOrd="2" destOrd="0" parTransId="{3583055D-6934-4163-9E8D-67522CAC78CC}" sibTransId="{85AA281F-CBE3-4FF3-8114-3E36DED3EEB3}"/>
    <dgm:cxn modelId="{5C03C987-0E52-46FB-B19F-B61E80B2C1C3}" type="presOf" srcId="{C586A5C7-31A4-437C-BA71-61BC156164B5}" destId="{79FE1570-0EA1-4956-ABD8-317AC60C7EE8}" srcOrd="0" destOrd="0" presId="urn:microsoft.com/office/officeart/2005/8/layout/default"/>
    <dgm:cxn modelId="{D7ED0A8E-8814-4796-A3FC-F3295036D34B}" type="presOf" srcId="{1EC9FC91-7522-477F-BBF0-37C1B8622C5A}" destId="{44495A3C-9CC6-4A1C-95A9-302BE8164C9A}" srcOrd="0" destOrd="0" presId="urn:microsoft.com/office/officeart/2005/8/layout/default"/>
    <dgm:cxn modelId="{35E5E2B7-618F-4D42-AB59-DAD83E636865}" type="presOf" srcId="{FD2C7CF0-A0EA-4FE3-A393-411D8D5C1D55}" destId="{4B73C90B-5F83-4DFD-9D40-FACD8F2D9735}" srcOrd="0" destOrd="0" presId="urn:microsoft.com/office/officeart/2005/8/layout/default"/>
    <dgm:cxn modelId="{061748C3-585F-4E51-917C-500362F9C686}" type="presOf" srcId="{BBF2ED40-D9D4-46E9-89E5-3141F04B374F}" destId="{894218BF-349D-4A00-BA19-65D25CB4F2EB}" srcOrd="0" destOrd="0" presId="urn:microsoft.com/office/officeart/2005/8/layout/default"/>
    <dgm:cxn modelId="{812296C8-D74A-4C3B-83CB-13363275A939}" type="presOf" srcId="{BB3E65AC-AF3C-4ACE-B83B-1FA77907303C}" destId="{E9949DC4-2A5C-441B-A369-F8A0349BBB77}" srcOrd="0" destOrd="0" presId="urn:microsoft.com/office/officeart/2005/8/layout/default"/>
    <dgm:cxn modelId="{EB4AFFCB-B42E-41CC-8C67-A3A796470D70}" srcId="{FD2C7CF0-A0EA-4FE3-A393-411D8D5C1D55}" destId="{04E88DB5-856E-4C82-A3F5-0728793A6059}" srcOrd="0" destOrd="0" parTransId="{811E74C5-F09F-4FB0-834D-311859007169}" sibTransId="{29F68D8F-0D57-4C60-8A93-DCCC6D30C17B}"/>
    <dgm:cxn modelId="{148BBBED-93AF-4CA0-B816-3A86CEA25699}" type="presOf" srcId="{04E88DB5-856E-4C82-A3F5-0728793A6059}" destId="{067F4D3A-8C87-4DA2-91EB-937A62CDBF28}" srcOrd="0" destOrd="0" presId="urn:microsoft.com/office/officeart/2005/8/layout/default"/>
    <dgm:cxn modelId="{FAA578F4-6C6F-488F-B86F-F6E155D0AC27}" srcId="{FD2C7CF0-A0EA-4FE3-A393-411D8D5C1D55}" destId="{BBF2ED40-D9D4-46E9-89E5-3141F04B374F}" srcOrd="3" destOrd="0" parTransId="{69BC48CD-87CC-4D2D-BF02-A718378C37FC}" sibTransId="{E2E9A15A-AD85-48A9-8F2A-F900C43018A0}"/>
    <dgm:cxn modelId="{B38AB7B4-7E93-4B50-950F-4C4C942CA5FF}" type="presParOf" srcId="{4B73C90B-5F83-4DFD-9D40-FACD8F2D9735}" destId="{067F4D3A-8C87-4DA2-91EB-937A62CDBF28}" srcOrd="0" destOrd="0" presId="urn:microsoft.com/office/officeart/2005/8/layout/default"/>
    <dgm:cxn modelId="{DF2B8B36-738C-4C9B-B82E-043399E25854}" type="presParOf" srcId="{4B73C90B-5F83-4DFD-9D40-FACD8F2D9735}" destId="{E6D73220-5FA9-4F0A-BF2A-96C16861D3E3}" srcOrd="1" destOrd="0" presId="urn:microsoft.com/office/officeart/2005/8/layout/default"/>
    <dgm:cxn modelId="{736EC0C9-DBBB-4831-A448-B808F8C88319}" type="presParOf" srcId="{4B73C90B-5F83-4DFD-9D40-FACD8F2D9735}" destId="{E9949DC4-2A5C-441B-A369-F8A0349BBB77}" srcOrd="2" destOrd="0" presId="urn:microsoft.com/office/officeart/2005/8/layout/default"/>
    <dgm:cxn modelId="{97E49E57-23B7-42C2-823C-E86B49F7E209}" type="presParOf" srcId="{4B73C90B-5F83-4DFD-9D40-FACD8F2D9735}" destId="{CD19157D-0145-435A-BCD4-CEC5B762609E}" srcOrd="3" destOrd="0" presId="urn:microsoft.com/office/officeart/2005/8/layout/default"/>
    <dgm:cxn modelId="{8685F772-F8A8-4277-A9AE-963538623613}" type="presParOf" srcId="{4B73C90B-5F83-4DFD-9D40-FACD8F2D9735}" destId="{164DB6A5-57D4-4E92-A9D4-4A7218630776}" srcOrd="4" destOrd="0" presId="urn:microsoft.com/office/officeart/2005/8/layout/default"/>
    <dgm:cxn modelId="{7ACBD125-2A3E-47C6-ACC7-A4FFA6B65763}" type="presParOf" srcId="{4B73C90B-5F83-4DFD-9D40-FACD8F2D9735}" destId="{BD332C04-7116-467F-AB40-C6059F4084E5}" srcOrd="5" destOrd="0" presId="urn:microsoft.com/office/officeart/2005/8/layout/default"/>
    <dgm:cxn modelId="{C84B3D68-41EF-4C93-A6B8-AD4283D0F446}" type="presParOf" srcId="{4B73C90B-5F83-4DFD-9D40-FACD8F2D9735}" destId="{894218BF-349D-4A00-BA19-65D25CB4F2EB}" srcOrd="6" destOrd="0" presId="urn:microsoft.com/office/officeart/2005/8/layout/default"/>
    <dgm:cxn modelId="{458E3D1F-9987-454F-B0B6-A218F5371338}" type="presParOf" srcId="{4B73C90B-5F83-4DFD-9D40-FACD8F2D9735}" destId="{AD69D730-B84A-4915-81CE-0B0F072B92A3}" srcOrd="7" destOrd="0" presId="urn:microsoft.com/office/officeart/2005/8/layout/default"/>
    <dgm:cxn modelId="{817C23EC-4D11-4518-9116-BD9996564F88}" type="presParOf" srcId="{4B73C90B-5F83-4DFD-9D40-FACD8F2D9735}" destId="{79FE1570-0EA1-4956-ABD8-317AC60C7EE8}" srcOrd="8" destOrd="0" presId="urn:microsoft.com/office/officeart/2005/8/layout/default"/>
    <dgm:cxn modelId="{EAC8407A-0D1E-4FD6-ADDB-9895DBCC02DC}" type="presParOf" srcId="{4B73C90B-5F83-4DFD-9D40-FACD8F2D9735}" destId="{BB9C29CD-A211-4E57-9422-BE7A4D702734}" srcOrd="9" destOrd="0" presId="urn:microsoft.com/office/officeart/2005/8/layout/default"/>
    <dgm:cxn modelId="{F849DFBC-B31B-4C7E-A4D3-9F7FBCE6DC7B}" type="presParOf" srcId="{4B73C90B-5F83-4DFD-9D40-FACD8F2D9735}" destId="{72852F51-17F6-4A8D-A237-902E2F06E463}" srcOrd="10" destOrd="0" presId="urn:microsoft.com/office/officeart/2005/8/layout/default"/>
    <dgm:cxn modelId="{4FFA3ADB-42A0-4A65-BCF1-CE021FF3E305}" type="presParOf" srcId="{4B73C90B-5F83-4DFD-9D40-FACD8F2D9735}" destId="{BF764503-5E55-4206-97EF-F653930EC6EA}" srcOrd="11" destOrd="0" presId="urn:microsoft.com/office/officeart/2005/8/layout/default"/>
    <dgm:cxn modelId="{92A1F10C-9289-410D-BC39-E0793BBCC459}" type="presParOf" srcId="{4B73C90B-5F83-4DFD-9D40-FACD8F2D9735}" destId="{44495A3C-9CC6-4A1C-95A9-302BE8164C9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F4D3A-8C87-4DA2-91EB-937A62CDBF28}">
      <dsp:nvSpPr>
        <dsp:cNvPr id="0" name=""/>
        <dsp:cNvSpPr/>
      </dsp:nvSpPr>
      <dsp:spPr>
        <a:xfrm>
          <a:off x="3091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Каталог товарів</a:t>
          </a:r>
          <a:endParaRPr lang="ru-RU" sz="2000" kern="1200" dirty="0"/>
        </a:p>
      </dsp:txBody>
      <dsp:txXfrm>
        <a:off x="3091" y="224089"/>
        <a:ext cx="2452910" cy="1471746"/>
      </dsp:txXfrm>
    </dsp:sp>
    <dsp:sp modelId="{E9949DC4-2A5C-441B-A369-F8A0349BBB77}">
      <dsp:nvSpPr>
        <dsp:cNvPr id="0" name=""/>
        <dsp:cNvSpPr/>
      </dsp:nvSpPr>
      <dsp:spPr>
        <a:xfrm>
          <a:off x="2701293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Система авторизації та рівнів доступу</a:t>
          </a:r>
          <a:endParaRPr lang="ru-RU" sz="2000" kern="1200" dirty="0"/>
        </a:p>
      </dsp:txBody>
      <dsp:txXfrm>
        <a:off x="2701293" y="224089"/>
        <a:ext cx="2452910" cy="1471746"/>
      </dsp:txXfrm>
    </dsp:sp>
    <dsp:sp modelId="{164DB6A5-57D4-4E92-A9D4-4A7218630776}">
      <dsp:nvSpPr>
        <dsp:cNvPr id="0" name=""/>
        <dsp:cNvSpPr/>
      </dsp:nvSpPr>
      <dsp:spPr>
        <a:xfrm>
          <a:off x="5399495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Коментарі</a:t>
          </a:r>
          <a:endParaRPr lang="ru-RU" sz="2000" kern="1200" dirty="0"/>
        </a:p>
      </dsp:txBody>
      <dsp:txXfrm>
        <a:off x="5399495" y="224089"/>
        <a:ext cx="2452910" cy="1471746"/>
      </dsp:txXfrm>
    </dsp:sp>
    <dsp:sp modelId="{894218BF-349D-4A00-BA19-65D25CB4F2EB}">
      <dsp:nvSpPr>
        <dsp:cNvPr id="0" name=""/>
        <dsp:cNvSpPr/>
      </dsp:nvSpPr>
      <dsp:spPr>
        <a:xfrm>
          <a:off x="8097697" y="224089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Пошук за назвою та категоріями</a:t>
          </a:r>
          <a:endParaRPr lang="ru-RU" sz="2000" kern="1200" dirty="0"/>
        </a:p>
      </dsp:txBody>
      <dsp:txXfrm>
        <a:off x="8097697" y="224089"/>
        <a:ext cx="2452910" cy="1471746"/>
      </dsp:txXfrm>
    </dsp:sp>
    <dsp:sp modelId="{79FE1570-0EA1-4956-ABD8-317AC60C7EE8}">
      <dsp:nvSpPr>
        <dsp:cNvPr id="0" name=""/>
        <dsp:cNvSpPr/>
      </dsp:nvSpPr>
      <dsp:spPr>
        <a:xfrm>
          <a:off x="1352192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Управління контентом з панелі користувача</a:t>
          </a:r>
          <a:endParaRPr lang="ru-RU" sz="2000" kern="1200" dirty="0"/>
        </a:p>
      </dsp:txBody>
      <dsp:txXfrm>
        <a:off x="1352192" y="1941127"/>
        <a:ext cx="2452910" cy="1471746"/>
      </dsp:txXfrm>
    </dsp:sp>
    <dsp:sp modelId="{72852F51-17F6-4A8D-A237-902E2F06E463}">
      <dsp:nvSpPr>
        <dsp:cNvPr id="0" name=""/>
        <dsp:cNvSpPr/>
      </dsp:nvSpPr>
      <dsp:spPr>
        <a:xfrm>
          <a:off x="4050394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Система списків (Коментарі, Замовлення, і </a:t>
          </a:r>
          <a:r>
            <a:rPr lang="uk-UA" sz="2000" kern="1200" dirty="0" err="1"/>
            <a:t>т.д</a:t>
          </a:r>
          <a:r>
            <a:rPr lang="uk-UA" sz="2000" kern="1200" dirty="0"/>
            <a:t>.)</a:t>
          </a:r>
          <a:endParaRPr lang="ru-RU" sz="2000" kern="1200" dirty="0"/>
        </a:p>
      </dsp:txBody>
      <dsp:txXfrm>
        <a:off x="4050394" y="1941127"/>
        <a:ext cx="2452910" cy="1471746"/>
      </dsp:txXfrm>
    </dsp:sp>
    <dsp:sp modelId="{44495A3C-9CC6-4A1C-95A9-302BE8164C9A}">
      <dsp:nvSpPr>
        <dsp:cNvPr id="0" name=""/>
        <dsp:cNvSpPr/>
      </dsp:nvSpPr>
      <dsp:spPr>
        <a:xfrm>
          <a:off x="6748596" y="1941127"/>
          <a:ext cx="2452910" cy="147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Редагування контенту.</a:t>
          </a:r>
          <a:br>
            <a:rPr lang="uk-UA" sz="2000" kern="1200" dirty="0"/>
          </a:br>
          <a:r>
            <a:rPr lang="uk-UA" sz="2000" kern="1200" dirty="0"/>
            <a:t>(Профіль, Товари)</a:t>
          </a:r>
          <a:endParaRPr lang="ru-RU" sz="2000" kern="1200" dirty="0"/>
        </a:p>
      </dsp:txBody>
      <dsp:txXfrm>
        <a:off x="6748596" y="1941127"/>
        <a:ext cx="2452910" cy="147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67A96-C153-4FFF-BEDD-A44BFC4D67D0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FA36-8EE6-4684-9879-B0191FF30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2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FA36-8EE6-4684-9879-B0191FF30D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6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7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9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5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6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1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1683FD6-AB6C-4412-BDE6-5E095736929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598072-6020-4360-89DD-7BC3D7C0B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3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Презентація курсової роботи з дисципліни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</a:t>
            </a:r>
            <a:r>
              <a:rPr lang="uk-UA" dirty="0"/>
              <a:t>Мова програмування </a:t>
            </a:r>
            <a:r>
              <a:rPr lang="en-US" dirty="0"/>
              <a:t>PHP”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/>
              <a:t>Студент Близнюк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5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результаті виконання курсової роботи було розроблено сайт та базу даних, що повністю відповідає поставленим вимогам. Сайт є простим у користуванні, зі зрозумілим інтерфейсом. </a:t>
            </a:r>
            <a:endParaRPr lang="en-US" dirty="0"/>
          </a:p>
          <a:p>
            <a:r>
              <a:rPr lang="uk-UA" dirty="0"/>
              <a:t>Спроектований сайт та база даних повністю відповідає поставленим вимогам, та не вимагає великих ресурсів комп’ютера.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1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Предмети презентації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800" dirty="0"/>
              <a:t>Актуальність теми.</a:t>
            </a:r>
          </a:p>
          <a:p>
            <a:r>
              <a:rPr lang="uk-UA" sz="2800" dirty="0"/>
              <a:t>Інструменти які використовувались.</a:t>
            </a:r>
          </a:p>
          <a:p>
            <a:r>
              <a:rPr lang="uk-UA" sz="2800" dirty="0"/>
              <a:t>Структура Бази даних </a:t>
            </a:r>
          </a:p>
          <a:p>
            <a:r>
              <a:rPr lang="uk-UA" sz="2800" dirty="0"/>
              <a:t>Модулі.</a:t>
            </a:r>
          </a:p>
          <a:p>
            <a:r>
              <a:rPr lang="uk-UA" sz="2800" dirty="0"/>
              <a:t>Огляд продукту. </a:t>
            </a:r>
          </a:p>
          <a:p>
            <a:r>
              <a:rPr lang="uk-UA" sz="2800" dirty="0"/>
              <a:t>Висновок.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1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dirty="0"/>
              <a:t>Онлайн магазини завжди були, є і будуть одним з самих популярних місць для здійснення покупок. </a:t>
            </a:r>
          </a:p>
          <a:p>
            <a:r>
              <a:rPr lang="uk-UA" dirty="0"/>
              <a:t>На даний момент існує величезна кількість магазинів, але не кожен з них може похвалитись швидким функціонуванням та оптимізацією.</a:t>
            </a:r>
            <a:r>
              <a:rPr lang="ru-RU" dirty="0"/>
              <a:t> Сайт – лице онлайн магазину, не </a:t>
            </a:r>
            <a:r>
              <a:rPr lang="ru-RU" dirty="0" err="1"/>
              <a:t>оптимізоване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сильний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uk-UA" dirty="0"/>
              <a:t>т</a:t>
            </a:r>
            <a:r>
              <a:rPr lang="ru-RU" dirty="0" err="1"/>
              <a:t>тік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 Тому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вміти</a:t>
            </a:r>
            <a:r>
              <a:rPr lang="ru-RU" dirty="0"/>
              <a:t> правильно </a:t>
            </a:r>
            <a:r>
              <a:rPr lang="ru-RU" dirty="0" err="1"/>
              <a:t>констроювати</a:t>
            </a:r>
            <a:r>
              <a:rPr lang="ru-RU" dirty="0"/>
              <a:t> та </a:t>
            </a:r>
            <a:r>
              <a:rPr lang="ru-RU" dirty="0" err="1"/>
              <a:t>створювати</a:t>
            </a:r>
            <a:r>
              <a:rPr lang="ru-RU" dirty="0"/>
              <a:t> сайт, в </a:t>
            </a:r>
            <a:r>
              <a:rPr lang="ru-RU" dirty="0" err="1"/>
              <a:t>чому</a:t>
            </a:r>
            <a:r>
              <a:rPr lang="ru-RU" dirty="0"/>
              <a:t> нам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en-US" dirty="0"/>
              <a:t>MVC </a:t>
            </a:r>
            <a:r>
              <a:rPr lang="uk-UA" dirty="0" err="1"/>
              <a:t>патерн</a:t>
            </a:r>
            <a:r>
              <a:rPr lang="uk-UA" dirty="0"/>
              <a:t>. </a:t>
            </a:r>
            <a:endParaRPr lang="ru-RU" dirty="0"/>
          </a:p>
          <a:p>
            <a:r>
              <a:rPr lang="uk-UA" dirty="0"/>
              <a:t>Доступність також грає велику роль, кожен хоче мати змогу редагування власного контенту. Як мінімум його видалення. В чому допомагає </a:t>
            </a:r>
            <a:r>
              <a:rPr lang="en-US" dirty="0"/>
              <a:t>CMS </a:t>
            </a:r>
            <a:r>
              <a:rPr lang="uk-UA" dirty="0"/>
              <a:t>система. 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361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які використовувались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dirty="0"/>
              <a:t>Редактор коду – </a:t>
            </a:r>
            <a:r>
              <a:rPr lang="en-US" dirty="0"/>
              <a:t>VS Code. </a:t>
            </a:r>
          </a:p>
          <a:p>
            <a:r>
              <a:rPr lang="uk-UA" dirty="0" err="1"/>
              <a:t>Фреймворки</a:t>
            </a:r>
            <a:r>
              <a:rPr lang="en-US" dirty="0"/>
              <a:t> -</a:t>
            </a:r>
            <a:r>
              <a:rPr lang="uk-UA" dirty="0"/>
              <a:t> </a:t>
            </a:r>
            <a:r>
              <a:rPr lang="en-US" dirty="0"/>
              <a:t>Bootstrap</a:t>
            </a:r>
            <a:r>
              <a:rPr lang="uk-UA" dirty="0"/>
              <a:t> та  </a:t>
            </a:r>
            <a:r>
              <a:rPr lang="en-US" dirty="0" err="1"/>
              <a:t>IonIcons</a:t>
            </a:r>
            <a:r>
              <a:rPr lang="en-US" dirty="0"/>
              <a:t>. </a:t>
            </a:r>
            <a:endParaRPr lang="ru-RU" dirty="0"/>
          </a:p>
          <a:p>
            <a:r>
              <a:rPr lang="uk-UA" dirty="0"/>
              <a:t>Мови програмування </a:t>
            </a:r>
            <a:r>
              <a:rPr lang="en-US" dirty="0"/>
              <a:t>- PHP, SQL. </a:t>
            </a:r>
          </a:p>
          <a:p>
            <a:r>
              <a:rPr lang="uk-UA" dirty="0"/>
              <a:t>Джерела з документацією по </a:t>
            </a:r>
            <a:r>
              <a:rPr lang="uk-UA" dirty="0" err="1"/>
              <a:t>фреймворкам</a:t>
            </a:r>
            <a:r>
              <a:rPr lang="uk-UA" dirty="0"/>
              <a:t> та мовам програмування</a:t>
            </a:r>
            <a:r>
              <a:rPr lang="en-US" dirty="0"/>
              <a:t> (</a:t>
            </a:r>
            <a:r>
              <a:rPr lang="en-US" dirty="0" err="1"/>
              <a:t>getbootstrap</a:t>
            </a:r>
            <a:r>
              <a:rPr lang="en-US" dirty="0"/>
              <a:t>, php.net/docs </a:t>
            </a:r>
            <a:r>
              <a:rPr lang="uk-UA" dirty="0"/>
              <a:t>та ін.).</a:t>
            </a:r>
          </a:p>
          <a:p>
            <a:r>
              <a:rPr lang="ru-RU" dirty="0" err="1"/>
              <a:t>Портативний</a:t>
            </a:r>
            <a:r>
              <a:rPr lang="ru-RU" dirty="0"/>
              <a:t> сервер</a:t>
            </a:r>
            <a:r>
              <a:rPr lang="en-US" dirty="0"/>
              <a:t> - Open Server.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608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бази даних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61" y="2206458"/>
            <a:ext cx="6072376" cy="44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Модулі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6983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76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Загальний огляд продукту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274" y="2132066"/>
            <a:ext cx="5239706" cy="2449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36" y="2833636"/>
            <a:ext cx="574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 підключенні до сайту нас зустрічає головна</a:t>
            </a:r>
          </a:p>
          <a:p>
            <a:r>
              <a:rPr lang="uk-UA" dirty="0"/>
              <a:t>сторінка зі списком опублікованих товарів. </a:t>
            </a:r>
          </a:p>
          <a:p>
            <a:r>
              <a:rPr lang="uk-UA" dirty="0"/>
              <a:t>Кожен товар можна відкрити та переглянути </a:t>
            </a:r>
          </a:p>
          <a:p>
            <a:r>
              <a:rPr lang="uk-UA" dirty="0"/>
              <a:t>детальну інформацію про нього.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936" y="4684208"/>
            <a:ext cx="10936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 присутні системи реєстрації та авторизації користувачів та магазинів. Кожен </a:t>
            </a:r>
          </a:p>
          <a:p>
            <a:r>
              <a:rPr lang="uk-UA" dirty="0"/>
              <a:t>користувач може зареєструвати свій магазин та почати публікувати товари, для цього йому </a:t>
            </a:r>
          </a:p>
          <a:p>
            <a:r>
              <a:rPr lang="uk-UA" dirty="0"/>
              <a:t>потрібно заповнити спеціальну анкету в профілі.</a:t>
            </a:r>
            <a:br>
              <a:rPr lang="en-US" dirty="0"/>
            </a:br>
            <a:endParaRPr lang="uk-UA" dirty="0"/>
          </a:p>
          <a:p>
            <a:r>
              <a:rPr lang="uk-UA" dirty="0"/>
              <a:t>Також присутній простий пошук за назвою або категорією та типом.</a:t>
            </a:r>
          </a:p>
        </p:txBody>
      </p:sp>
    </p:spTree>
    <p:extLst>
      <p:ext uri="{BB962C8B-B14F-4D97-AF65-F5344CB8AC3E}">
        <p14:creationId xmlns:p14="http://schemas.microsoft.com/office/powerpoint/2010/main" val="296819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користувача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24" y="2341243"/>
            <a:ext cx="8636349" cy="2222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4119" y="4887406"/>
            <a:ext cx="7207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Тут ми можемо помітити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uk-UA" dirty="0"/>
              <a:t>Можливість редагувати власну інформацію.</a:t>
            </a:r>
          </a:p>
          <a:p>
            <a:r>
              <a:rPr lang="uk-UA" dirty="0"/>
              <a:t>2. Можливість переглядати історію коментарів та замовлень.</a:t>
            </a:r>
          </a:p>
          <a:p>
            <a:r>
              <a:rPr lang="uk-UA" dirty="0"/>
              <a:t>3. Можливість зареєструвати власний магазин.</a:t>
            </a:r>
          </a:p>
        </p:txBody>
      </p:sp>
    </p:spTree>
    <p:extLst>
      <p:ext uri="{BB962C8B-B14F-4D97-AF65-F5344CB8AC3E}">
        <p14:creationId xmlns:p14="http://schemas.microsoft.com/office/powerpoint/2010/main" val="27087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Форми реєстрацій та авторизації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79" y="2283197"/>
            <a:ext cx="3336675" cy="2786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48" y="2257795"/>
            <a:ext cx="4081524" cy="2165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693"/>
          <a:stretch/>
        </p:blipFill>
        <p:spPr>
          <a:xfrm>
            <a:off x="8457565" y="2417357"/>
            <a:ext cx="3523838" cy="26025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7541" y="50693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 1.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79435" y="45211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 2.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84909" y="50693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 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7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606</TotalTime>
  <Words>389</Words>
  <Application>Microsoft Office PowerPoint</Application>
  <PresentationFormat>Широкоэкранный</PresentationFormat>
  <Paragraphs>51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Цитаты</vt:lpstr>
      <vt:lpstr>Презентація курсової роботи з дисципліни: “Мова програмування PHP”</vt:lpstr>
      <vt:lpstr>Предмети презентації</vt:lpstr>
      <vt:lpstr>Актуальність теми</vt:lpstr>
      <vt:lpstr>Інструменти які використовувались</vt:lpstr>
      <vt:lpstr>Діаграма бази даних</vt:lpstr>
      <vt:lpstr>Модулі:</vt:lpstr>
      <vt:lpstr>Загальний огляд продукту</vt:lpstr>
      <vt:lpstr>Сторінка користувача</vt:lpstr>
      <vt:lpstr>Форми реєстрацій та авторизації</vt:lpstr>
      <vt:lpstr>Висновки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з дисципліни: “Інтернет програмування”</dc:title>
  <dc:creator>Max Deshkov</dc:creator>
  <cp:lastModifiedBy>Виталий Близнюк</cp:lastModifiedBy>
  <cp:revision>15</cp:revision>
  <dcterms:created xsi:type="dcterms:W3CDTF">2023-01-18T04:42:10Z</dcterms:created>
  <dcterms:modified xsi:type="dcterms:W3CDTF">2024-02-10T19:22:47Z</dcterms:modified>
</cp:coreProperties>
</file>