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71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2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1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95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5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0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54A37B-4045-42D5-8F9F-66457E0AE35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FE15F2-EE23-4045-B3EF-8DE7C3EC581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9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google.com.ua/imgres?imgurl=https%3A%2F%2Fvpravda.ru%2Fsites%2Fdefault%2Ffiles%2Fstyles%2Fphoto_620_413%2Fpublic%2Farticle%2F%2F636197398493466837.jpg%3Fitok%3DGPpO6izf&amp;imgrefurl=https%3A%2F%2Fvpravda.ru%2Fobshchestvo%2Frentgen-pod-mikroskopom-35351%2F&amp;docid=CBxMYLiIMpjPbM&amp;tbnid=b3c5SBNbSpwO-M%3A&amp;vet=10ahUKEwj746jJ4YLhAhWbxMQBHf4CCZEQMwjqASgHMAc..i&amp;w=620&amp;h=413&amp;bih=747&amp;biw=1536&amp;q=%D1%80%D0%B5%D0%BD%D1%82%D0%B3%D0%B5%D0%BD&amp;ved=0ahUKEwj746jJ4YLhAhWbxMQBHf4CCZEQMwjqASgHMAc&amp;iact=mrc&amp;uact=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61C65-2479-451E-89DD-CCE0C5398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439" y="1272263"/>
            <a:ext cx="10483121" cy="2700129"/>
          </a:xfrm>
        </p:spPr>
        <p:txBody>
          <a:bodyPr/>
          <a:lstStyle/>
          <a:p>
            <a:r>
              <a:rPr lang="en-US" dirty="0"/>
              <a:t>The greatest inventions of mankind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88297-1C4A-4F85-AF72-669A6CC8C1EB}"/>
              </a:ext>
            </a:extLst>
          </p:cNvPr>
          <p:cNvSpPr txBox="1"/>
          <p:nvPr/>
        </p:nvSpPr>
        <p:spPr>
          <a:xfrm>
            <a:off x="8479436" y="4811844"/>
            <a:ext cx="536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Hryhorii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Shmalii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ADD12F-20F9-45B0-BCE4-CB956B0BF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42062" cy="6052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C81EE9-ACA9-4365-B08E-6785736C53E3}"/>
              </a:ext>
            </a:extLst>
          </p:cNvPr>
          <p:cNvSpPr txBox="1"/>
          <p:nvPr/>
        </p:nvSpPr>
        <p:spPr>
          <a:xfrm>
            <a:off x="0" y="6052008"/>
            <a:ext cx="4562574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X-ray.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60B96C-3E00-4FD7-B404-07983C398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02" y="75415"/>
            <a:ext cx="7664143" cy="4845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4CC06-B90B-4626-A0AE-6D715CCA4523}"/>
              </a:ext>
            </a:extLst>
          </p:cNvPr>
          <p:cNvSpPr txBox="1"/>
          <p:nvPr/>
        </p:nvSpPr>
        <p:spPr>
          <a:xfrm>
            <a:off x="5250823" y="4887797"/>
            <a:ext cx="642908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 imaging, XIX century</a:t>
            </a:r>
          </a:p>
        </p:txBody>
      </p:sp>
    </p:spTree>
    <p:extLst>
      <p:ext uri="{BB962C8B-B14F-4D97-AF65-F5344CB8AC3E}">
        <p14:creationId xmlns:p14="http://schemas.microsoft.com/office/powerpoint/2010/main" val="421622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F7099-2341-4CF3-BD42-BBC55454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381" y="1156977"/>
            <a:ext cx="3017363" cy="860360"/>
          </a:xfrm>
        </p:spPr>
        <p:txBody>
          <a:bodyPr>
            <a:normAutofit/>
          </a:bodyPr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3A544C-2F61-44A7-AD09-6DFCEAB7F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87" y="182911"/>
            <a:ext cx="6109320" cy="49457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0CBA2D-968D-46FD-9D53-E5ECA8EF6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184"/>
            <a:ext cx="5994087" cy="3675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46B006-ADEC-4030-8A69-551D9E7567D1}"/>
              </a:ext>
            </a:extLst>
          </p:cNvPr>
          <p:cNvSpPr txBox="1"/>
          <p:nvPr/>
        </p:nvSpPr>
        <p:spPr>
          <a:xfrm>
            <a:off x="7112000" y="5301734"/>
            <a:ext cx="450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Alexander Bell</a:t>
            </a:r>
          </a:p>
        </p:txBody>
      </p:sp>
    </p:spTree>
    <p:extLst>
      <p:ext uri="{BB962C8B-B14F-4D97-AF65-F5344CB8AC3E}">
        <p14:creationId xmlns:p14="http://schemas.microsoft.com/office/powerpoint/2010/main" val="385140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FFCC4-12A4-40C6-9ADA-41348F44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902" y="-337960"/>
            <a:ext cx="3441569" cy="1133737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21BA3-D103-4209-9F82-187B9174E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8" y="795777"/>
            <a:ext cx="5628561" cy="27878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4E5446-A64D-4A8F-B548-EE748A622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76" y="3429000"/>
            <a:ext cx="5189867" cy="32825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BB33C2-C140-4393-807A-A168888B5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87" y="3583591"/>
            <a:ext cx="4432020" cy="29533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BDB576-8FB8-4A72-B099-551B9054C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29" y="713278"/>
            <a:ext cx="3779159" cy="27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1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3DDEA8-0502-4E4C-9F0C-A08BEDBE8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31" y="0"/>
            <a:ext cx="8262938" cy="5536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FACF4-D6C0-407B-A352-6C3EB281C842}"/>
              </a:ext>
            </a:extLst>
          </p:cNvPr>
          <p:cNvSpPr txBox="1"/>
          <p:nvPr/>
        </p:nvSpPr>
        <p:spPr>
          <a:xfrm>
            <a:off x="2152650" y="5625117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first microchip</a:t>
            </a:r>
          </a:p>
        </p:txBody>
      </p:sp>
    </p:spTree>
    <p:extLst>
      <p:ext uri="{BB962C8B-B14F-4D97-AF65-F5344CB8AC3E}">
        <p14:creationId xmlns:p14="http://schemas.microsoft.com/office/powerpoint/2010/main" val="413890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33CD4-1409-4038-A18E-5D5BC6DB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0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343072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F2D4068C-DC2A-43E2-A979-3BE0E6425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4882">
            <a:off x="6711078" y="713774"/>
            <a:ext cx="5481642" cy="31167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82473E-0972-46AC-A91D-BC7EFBC6A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9432">
            <a:off x="182405" y="467399"/>
            <a:ext cx="5369148" cy="32368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57DB7-D2D0-4065-BE5A-64EF1EF28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16" y="3059269"/>
            <a:ext cx="4717967" cy="37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94200-2C04-4ACE-A096-F025C986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457"/>
            <a:ext cx="10515600" cy="1325563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65C6134D-2386-4120-AF8A-2C92F3F90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4716"/>
            <a:ext cx="6393150" cy="312420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7EBCB97-DB35-4C80-A658-A7BC6FFE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6" y="2334716"/>
            <a:ext cx="5998252" cy="389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22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790FB7-D5FE-495C-A871-6ADAA4003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100013"/>
            <a:ext cx="9705976" cy="5850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8DF14B-1699-4316-AA55-A577316E4447}"/>
              </a:ext>
            </a:extLst>
          </p:cNvPr>
          <p:cNvSpPr txBox="1"/>
          <p:nvPr/>
        </p:nvSpPr>
        <p:spPr>
          <a:xfrm>
            <a:off x="2045493" y="6064490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wheel is depicted on ancient Sumerian sculpture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1825FF-78A3-4479-AC6D-C63BEE614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924">
            <a:off x="7710372" y="2351750"/>
            <a:ext cx="4167617" cy="317841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F6FB5-AE49-4FCF-B966-1EFE2F5C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951" y="0"/>
            <a:ext cx="10018713" cy="1752599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lamp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CA98F1-6D6E-43DE-8F85-31357314D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4073">
            <a:off x="363517" y="2044445"/>
            <a:ext cx="4445730" cy="35343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8B17A0-CEEB-4A9F-A069-EFA10F4A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09" y="1599521"/>
            <a:ext cx="3294642" cy="43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BFF13-DA7E-456D-9174-CB81D9EC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406" y="-99391"/>
            <a:ext cx="10018713" cy="1752599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combustion engine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37A18D-0FD9-4262-8A79-718A7800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73" y="1463890"/>
            <a:ext cx="6293758" cy="50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9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59D625-F011-43BA-B049-016B3D59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0" y="0"/>
            <a:ext cx="121180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7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F2930E-9F19-4F97-BB8B-5B5A8D29B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55" y="1017829"/>
            <a:ext cx="9369288" cy="5710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F8A44-84F6-4DEF-BAAE-9DA188732B97}"/>
              </a:ext>
            </a:extLst>
          </p:cNvPr>
          <p:cNvSpPr txBox="1"/>
          <p:nvPr/>
        </p:nvSpPr>
        <p:spPr>
          <a:xfrm>
            <a:off x="2512943" y="129209"/>
            <a:ext cx="7166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interior of modern engine</a:t>
            </a:r>
          </a:p>
        </p:txBody>
      </p:sp>
    </p:spTree>
    <p:extLst>
      <p:ext uri="{BB962C8B-B14F-4D97-AF65-F5344CB8AC3E}">
        <p14:creationId xmlns:p14="http://schemas.microsoft.com/office/powerpoint/2010/main" val="199814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35806-2652-4DCD-85FD-63843242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345842"/>
            <a:ext cx="10018713" cy="1752599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X-ray radiation.</a:t>
            </a:r>
          </a:p>
        </p:txBody>
      </p:sp>
      <p:pic>
        <p:nvPicPr>
          <p:cNvPr id="1027" name="Picture 3" descr="Картинки по запросу рентген">
            <a:hlinkClick r:id="rId2"/>
            <a:extLst>
              <a:ext uri="{FF2B5EF4-FFF2-40B4-BE49-F238E27FC236}">
                <a16:creationId xmlns:a16="http://schemas.microsoft.com/office/drawing/2014/main" id="{59D448C3-5F3D-47C9-9C29-4F4E62DC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6757"/>
            <a:ext cx="5830871" cy="38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4A462-C790-498C-9B65-47738B07C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8" y="2411444"/>
            <a:ext cx="5425754" cy="42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6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1299</TotalTime>
  <Words>68</Words>
  <Application>Microsoft Office PowerPoint</Application>
  <PresentationFormat>Широкий екран</PresentationFormat>
  <Paragraphs>15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Corbel</vt:lpstr>
      <vt:lpstr>Times New Roman</vt:lpstr>
      <vt:lpstr>Паралакс</vt:lpstr>
      <vt:lpstr>The greatest inventions of mankind</vt:lpstr>
      <vt:lpstr>Презентація PowerPoint</vt:lpstr>
      <vt:lpstr>1. WHEEL</vt:lpstr>
      <vt:lpstr>Презентація PowerPoint</vt:lpstr>
      <vt:lpstr>2. Electric lamp</vt:lpstr>
      <vt:lpstr>3. Internal combustion engine</vt:lpstr>
      <vt:lpstr>Презентація PowerPoint</vt:lpstr>
      <vt:lpstr>Презентація PowerPoint</vt:lpstr>
      <vt:lpstr>4. X-ray radiation.</vt:lpstr>
      <vt:lpstr>Презентація PowerPoint</vt:lpstr>
      <vt:lpstr>5. Phone</vt:lpstr>
      <vt:lpstr>6. Microchіp</vt:lpstr>
      <vt:lpstr>Презентація PowerPoint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greatest inventions of mankind</dc:title>
  <dc:creator>Гріша Шмалій</dc:creator>
  <cp:lastModifiedBy>Гріша Шмалій</cp:lastModifiedBy>
  <cp:revision>37</cp:revision>
  <dcterms:created xsi:type="dcterms:W3CDTF">2019-03-14T16:34:44Z</dcterms:created>
  <dcterms:modified xsi:type="dcterms:W3CDTF">2019-03-15T14:23:19Z</dcterms:modified>
</cp:coreProperties>
</file>