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BD9FAAE-0230-450D-A5B3-2AE38D3CF86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8F8A375-AAE0-469E-A1F2-14110C16EC1B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06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AAE-0230-450D-A5B3-2AE38D3CF86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375-AAE0-469E-A1F2-14110C16E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16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AAE-0230-450D-A5B3-2AE38D3CF86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375-AAE0-469E-A1F2-14110C16E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29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AAE-0230-450D-A5B3-2AE38D3CF86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375-AAE0-469E-A1F2-14110C16EC1B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804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AAE-0230-450D-A5B3-2AE38D3CF86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375-AAE0-469E-A1F2-14110C16E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680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AAE-0230-450D-A5B3-2AE38D3CF86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375-AAE0-469E-A1F2-14110C16E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11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AAE-0230-450D-A5B3-2AE38D3CF86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375-AAE0-469E-A1F2-14110C16E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550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AAE-0230-450D-A5B3-2AE38D3CF86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375-AAE0-469E-A1F2-14110C16E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603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AAE-0230-450D-A5B3-2AE38D3CF86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375-AAE0-469E-A1F2-14110C16E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0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AAE-0230-450D-A5B3-2AE38D3CF86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375-AAE0-469E-A1F2-14110C16E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0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AAE-0230-450D-A5B3-2AE38D3CF86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375-AAE0-469E-A1F2-14110C16E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8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AAE-0230-450D-A5B3-2AE38D3CF86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375-AAE0-469E-A1F2-14110C16E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32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AAE-0230-450D-A5B3-2AE38D3CF86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375-AAE0-469E-A1F2-14110C16E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80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AAE-0230-450D-A5B3-2AE38D3CF86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375-AAE0-469E-A1F2-14110C16E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25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AAE-0230-450D-A5B3-2AE38D3CF86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375-AAE0-469E-A1F2-14110C16E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88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AAE-0230-450D-A5B3-2AE38D3CF86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375-AAE0-469E-A1F2-14110C16E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54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FAAE-0230-450D-A5B3-2AE38D3CF86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375-AAE0-469E-A1F2-14110C16E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18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BD9FAAE-0230-450D-A5B3-2AE38D3CF86A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8F8A375-AAE0-469E-A1F2-14110C16E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97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Life-Changing Science Discoveries</a:t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21420000">
            <a:off x="-595016" y="5142280"/>
            <a:ext cx="9755187" cy="550333"/>
          </a:xfrm>
        </p:spPr>
        <p:txBody>
          <a:bodyPr/>
          <a:lstStyle/>
          <a:p>
            <a:r>
              <a:rPr lang="en-US" dirty="0" smtClean="0"/>
              <a:t>Prepared by Bogdan </a:t>
            </a:r>
            <a:r>
              <a:rPr lang="en-US" dirty="0" err="1" smtClean="0"/>
              <a:t>Sklyar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7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7297" y="775096"/>
            <a:ext cx="6508463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Copernican </a:t>
            </a:r>
            <a:r>
              <a:rPr lang="en-US" dirty="0"/>
              <a:t>System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7178" y="3243267"/>
            <a:ext cx="1039470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Nicolaus Copernic</a:t>
            </a:r>
            <a:endParaRPr lang="ru-RU" sz="2800" dirty="0"/>
          </a:p>
        </p:txBody>
      </p:sp>
      <p:pic>
        <p:nvPicPr>
          <p:cNvPr id="1026" name="Picture 2" descr="ÐÐ°ÑÑÐ¸Ð½ÐºÐ¸ Ð¿Ð¾ Ð·Ð°Ð¿ÑÐ¾ÑÑ The Copernican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000" y="1515849"/>
            <a:ext cx="4257774" cy="406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Copern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78" y="1023811"/>
            <a:ext cx="3075039" cy="35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40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14303" y="597461"/>
            <a:ext cx="3059239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Gravity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41555" y="2550093"/>
            <a:ext cx="1039470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Isaac newton</a:t>
            </a:r>
            <a:endParaRPr lang="ru-RU" sz="2800" dirty="0"/>
          </a:p>
        </p:txBody>
      </p:sp>
      <p:pic>
        <p:nvPicPr>
          <p:cNvPr id="2050" name="Picture 2" descr="ÐÐ°ÑÑÐ¸Ð½ÐºÐ¸ Ð¿Ð¾ Ð·Ð°Ð¿ÑÐ¾ÑÑ isaac new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67" y="354918"/>
            <a:ext cx="2489172" cy="341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Ð°ÑÑÐ¸Ð½ÐºÐ¸ Ð¿Ð¾ Ð·Ð°Ð¿ÑÐ¾ÑÑ law of universal gravi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827" y="1854083"/>
            <a:ext cx="5860715" cy="356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9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84807" y="700548"/>
            <a:ext cx="3595700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Electricity</a:t>
            </a:r>
            <a:br>
              <a:rPr lang="en-US" dirty="0"/>
            </a:br>
            <a:endParaRPr lang="ru-RU" dirty="0"/>
          </a:p>
        </p:txBody>
      </p:sp>
      <p:pic>
        <p:nvPicPr>
          <p:cNvPr id="3074" name="Picture 2" descr="ÐÐ°ÑÑÐ¸Ð½ÐºÐ¸ Ð¿Ð¾ Ð·Ð°Ð¿ÑÐ¾ÑÑ Michael Farad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20671"/>
            <a:ext cx="2499852" cy="334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85800" y="2697577"/>
            <a:ext cx="1039470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Michael Faraday</a:t>
            </a:r>
            <a:endParaRPr lang="ru-RU" sz="2800" dirty="0"/>
          </a:p>
        </p:txBody>
      </p:sp>
      <p:pic>
        <p:nvPicPr>
          <p:cNvPr id="3078" name="Picture 6" descr="ÐÐ°ÑÑÐ¸Ð½ÐºÐ¸ Ð¿Ð¾ Ð·Ð°Ð¿ÑÐ¾ÑÑ electric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904" y="2408695"/>
            <a:ext cx="5165110" cy="2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44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2066" y="612058"/>
            <a:ext cx="5730814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Theory of Relativity</a:t>
            </a:r>
            <a:br>
              <a:rPr lang="en-US" dirty="0"/>
            </a:b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20295"/>
            <a:ext cx="2608600" cy="3482616"/>
          </a:xfrm>
          <a:prstGeom prst="rect">
            <a:avLst/>
          </a:prstGeom>
        </p:spPr>
      </p:pic>
      <p:sp>
        <p:nvSpPr>
          <p:cNvPr id="8" name="AutoShape 8" descr="ÐÐ°ÑÑÐ¸Ð½ÐºÐ¸ Ð¿Ð¾ Ð·Ð°Ð¿ÑÐ¾ÑÑ Albert Einstein"/>
          <p:cNvSpPr>
            <a:spLocks noGrp="1" noChangeAspect="1" noChangeArrowheads="1"/>
          </p:cNvSpPr>
          <p:nvPr>
            <p:ph sz="quarter" idx="13"/>
          </p:nvPr>
        </p:nvSpPr>
        <p:spPr bwMode="auto">
          <a:xfrm>
            <a:off x="685800" y="4379891"/>
            <a:ext cx="10394707" cy="331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2800" dirty="0"/>
              <a:t>Albert Einstein</a:t>
            </a:r>
            <a:endParaRPr lang="ru-RU" sz="2800" dirty="0"/>
          </a:p>
        </p:txBody>
      </p:sp>
      <p:pic>
        <p:nvPicPr>
          <p:cNvPr id="4106" name="Picture 10" descr="ÐÐ°ÑÑÐ¸Ð½ÐºÐ¸ Ð¿Ð¾ Ð·Ð°Ð¿ÑÐ¾ÑÑ Theory of Relativ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819" y="2099648"/>
            <a:ext cx="4026310" cy="281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27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3153" y="774291"/>
            <a:ext cx="5836407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The Big Bang Theory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ÐÐ°ÑÑÐ¸Ð½ÐºÐ¸ Ð¿Ð¾ Ð·Ð°Ð¿ÑÐ¾ÑÑ the big bang theory phys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3" y="1926256"/>
            <a:ext cx="9829800" cy="33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9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54962" y="479323"/>
            <a:ext cx="2725545" cy="1151965"/>
          </a:xfrm>
        </p:spPr>
        <p:txBody>
          <a:bodyPr/>
          <a:lstStyle/>
          <a:p>
            <a:r>
              <a:rPr lang="en-US" dirty="0"/>
              <a:t>X-Rays</a:t>
            </a:r>
          </a:p>
        </p:txBody>
      </p:sp>
      <p:pic>
        <p:nvPicPr>
          <p:cNvPr id="6146" name="Picture 2" descr="ÐÐ°ÑÑÐ¸Ð½ÐºÐ¸ Ð¿Ð¾ Ð·Ð°Ð¿ÑÐ¾ÑÑ Wilhelm Roent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48" y="479323"/>
            <a:ext cx="2655303" cy="37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1797293" y="3980687"/>
            <a:ext cx="10394707" cy="331118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48748" y="4512695"/>
            <a:ext cx="28985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Wilhelm Roentgen</a:t>
            </a:r>
            <a:endParaRPr lang="ru-RU" sz="2800" dirty="0"/>
          </a:p>
        </p:txBody>
      </p:sp>
      <p:pic>
        <p:nvPicPr>
          <p:cNvPr id="6150" name="Picture 6" descr="ÐÐ°ÑÑÐ¸Ð½ÐºÐ¸ Ð¿Ð¾ Ð·Ð°Ð¿ÑÐ¾ÑÑ x-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947" y="1852840"/>
            <a:ext cx="4296964" cy="327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2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97559" y="2131142"/>
            <a:ext cx="10396882" cy="1151965"/>
          </a:xfrm>
        </p:spPr>
        <p:txBody>
          <a:bodyPr>
            <a:prstTxWarp prst="textChevronInverted">
              <a:avLst/>
            </a:prstTxWarp>
          </a:bodyPr>
          <a:lstStyle/>
          <a:p>
            <a:r>
              <a:rPr lang="en-US" dirty="0" smtClean="0"/>
              <a:t>Thank you for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87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Главное мероприятие</Template>
  <TotalTime>28</TotalTime>
  <Words>35</Words>
  <Application>Microsoft Office PowerPoint</Application>
  <PresentationFormat>Широкоэкранный</PresentationFormat>
  <Paragraphs>14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Impact</vt:lpstr>
      <vt:lpstr>Главное мероприятие</vt:lpstr>
      <vt:lpstr>Life-Changing Science Discoveries </vt:lpstr>
      <vt:lpstr>The Copernican System </vt:lpstr>
      <vt:lpstr>Gravity </vt:lpstr>
      <vt:lpstr>Electricity </vt:lpstr>
      <vt:lpstr>Theory of Relativity </vt:lpstr>
      <vt:lpstr>The Big Bang Theory </vt:lpstr>
      <vt:lpstr>X-Rays</vt:lpstr>
      <vt:lpstr>Thank you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Life-Changing Science Discoveries </dc:title>
  <dc:creator>Personal</dc:creator>
  <cp:lastModifiedBy>Personal</cp:lastModifiedBy>
  <cp:revision>4</cp:revision>
  <dcterms:created xsi:type="dcterms:W3CDTF">2019-03-14T20:43:18Z</dcterms:created>
  <dcterms:modified xsi:type="dcterms:W3CDTF">2019-03-14T21:11:34Z</dcterms:modified>
</cp:coreProperties>
</file>