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1BFB-0D47-489F-AC4C-26FE2AE9E703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A50B-5A9B-4F9D-B545-FABA0B19B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86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1BFB-0D47-489F-AC4C-26FE2AE9E703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A50B-5A9B-4F9D-B545-FABA0B19B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33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1BFB-0D47-489F-AC4C-26FE2AE9E703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A50B-5A9B-4F9D-B545-FABA0B19B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75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1BFB-0D47-489F-AC4C-26FE2AE9E703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A50B-5A9B-4F9D-B545-FABA0B19B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87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1BFB-0D47-489F-AC4C-26FE2AE9E703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A50B-5A9B-4F9D-B545-FABA0B19B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95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1BFB-0D47-489F-AC4C-26FE2AE9E703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A50B-5A9B-4F9D-B545-FABA0B19B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33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1BFB-0D47-489F-AC4C-26FE2AE9E703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A50B-5A9B-4F9D-B545-FABA0B19B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63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1BFB-0D47-489F-AC4C-26FE2AE9E703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A50B-5A9B-4F9D-B545-FABA0B19B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1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1BFB-0D47-489F-AC4C-26FE2AE9E703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A50B-5A9B-4F9D-B545-FABA0B19B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59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1BFB-0D47-489F-AC4C-26FE2AE9E703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A50B-5A9B-4F9D-B545-FABA0B19B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42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1BFB-0D47-489F-AC4C-26FE2AE9E703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A50B-5A9B-4F9D-B545-FABA0B19B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44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11BFB-0D47-489F-AC4C-26FE2AE9E703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4A50B-5A9B-4F9D-B545-FABA0B19B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47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5018" y="1122363"/>
            <a:ext cx="10002982" cy="2387600"/>
          </a:xfrm>
        </p:spPr>
        <p:txBody>
          <a:bodyPr/>
          <a:lstStyle/>
          <a:p>
            <a:r>
              <a:rPr lang="ru-RU" dirty="0" smtClean="0"/>
              <a:t>Курсовой проект от компании «Мегафон»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3345" y="3602038"/>
            <a:ext cx="11152909" cy="85912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Построение  алгоритма</a:t>
            </a:r>
            <a:r>
              <a:rPr lang="ru-RU" sz="2800" dirty="0" smtClean="0"/>
              <a:t> определения вероятности подключения услуги.</a:t>
            </a:r>
            <a:endParaRPr lang="ru-RU" sz="2800" dirty="0" smtClean="0"/>
          </a:p>
          <a:p>
            <a:endParaRPr lang="ru-RU" sz="2800" dirty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768435" y="5366472"/>
            <a:ext cx="4502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err="1" smtClean="0"/>
              <a:t>Шманов</a:t>
            </a:r>
            <a:r>
              <a:rPr lang="ru-RU" sz="3200" dirty="0" smtClean="0"/>
              <a:t> И.В.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514107" y="6289964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2022 г.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1259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8036" y="568036"/>
            <a:ext cx="403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Постановка задачи</a:t>
            </a:r>
            <a:endParaRPr lang="ru-RU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6583" y="1634836"/>
            <a:ext cx="10958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 нас появился запрос из отдела продаж и маркетинга. Как вы знаете «МегаФон» предлагает обширный набор различных услуг своим абонентам. При этом разным пользователям интересны разные услуги. Поэтому необходимо построить  алгоритм, который для каждой пары пользователь-услуга определит вероятность подключения услуги.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6583" y="4184073"/>
            <a:ext cx="1080654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Метрика</a:t>
            </a:r>
          </a:p>
          <a:p>
            <a:endParaRPr lang="ru-RU" sz="2400" dirty="0" smtClean="0"/>
          </a:p>
          <a:p>
            <a:r>
              <a:rPr lang="ru-RU" sz="2400" dirty="0" err="1" smtClean="0"/>
              <a:t>Скоринг</a:t>
            </a:r>
            <a:r>
              <a:rPr lang="ru-RU" sz="2400" dirty="0" smtClean="0"/>
              <a:t> должен </a:t>
            </a:r>
            <a:r>
              <a:rPr lang="ru-RU" sz="2400" dirty="0"/>
              <a:t>осуществляться функцией </a:t>
            </a:r>
            <a:r>
              <a:rPr lang="en-US" sz="2400" dirty="0" smtClean="0"/>
              <a:t>F</a:t>
            </a:r>
            <a:r>
              <a:rPr lang="ru-RU" sz="2400" dirty="0" smtClean="0"/>
              <a:t>1</a:t>
            </a:r>
            <a:r>
              <a:rPr lang="ru-RU" sz="2400" dirty="0"/>
              <a:t>, </a:t>
            </a:r>
            <a:r>
              <a:rPr lang="ru-RU" sz="2400" dirty="0" smtClean="0"/>
              <a:t>не взвешенным образом.</a:t>
            </a:r>
            <a:endParaRPr lang="ru-RU" sz="2400" dirty="0"/>
          </a:p>
        </p:txBody>
      </p:sp>
      <p:pic>
        <p:nvPicPr>
          <p:cNvPr id="1026" name="Picture 2" descr="https://datascience.eu/wp-content/uploads/2020/04/image-13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442" y="5642170"/>
            <a:ext cx="3806826" cy="107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52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674" y="678873"/>
            <a:ext cx="116101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Данные</a:t>
            </a:r>
            <a:endParaRPr lang="ru-RU" sz="1600" dirty="0"/>
          </a:p>
          <a:p>
            <a:r>
              <a:rPr lang="ru-RU" sz="1600" dirty="0"/>
              <a:t>В качестве исходных данных вам будет доступна информация об отклике абонентов на предложение подключения одной из услуг. Каждому пользователю может быть сделано несколько предложений в разное время, каждое из которых он может или принять, или отклонить.</a:t>
            </a:r>
          </a:p>
          <a:p>
            <a:r>
              <a:rPr lang="ru-RU" sz="1600" dirty="0"/>
              <a:t>Отдельным набором данных будет являться нормализованный </a:t>
            </a:r>
            <a:r>
              <a:rPr lang="ru-RU" sz="1600" dirty="0" err="1"/>
              <a:t>анонимизированный</a:t>
            </a:r>
            <a:r>
              <a:rPr lang="ru-RU" sz="1600" dirty="0"/>
              <a:t> набор признаков, характеризующий профиль потребления абонента. Эти данные привязаны к определенному времени, поскольку профиль абонента может меняться с течением времени.</a:t>
            </a:r>
          </a:p>
          <a:p>
            <a:r>
              <a:rPr lang="ru-RU" sz="1600" dirty="0"/>
              <a:t>Данные </a:t>
            </a:r>
            <a:r>
              <a:rPr lang="ru-RU" sz="1600" dirty="0" err="1"/>
              <a:t>train</a:t>
            </a:r>
            <a:r>
              <a:rPr lang="ru-RU" sz="1600" dirty="0"/>
              <a:t> и </a:t>
            </a:r>
            <a:r>
              <a:rPr lang="ru-RU" sz="1600" dirty="0" err="1"/>
              <a:t>test</a:t>
            </a:r>
            <a:r>
              <a:rPr lang="ru-RU" sz="1600" dirty="0"/>
              <a:t> разбиты по периодам – на </a:t>
            </a:r>
            <a:r>
              <a:rPr lang="ru-RU" sz="1600" dirty="0" err="1"/>
              <a:t>train</a:t>
            </a:r>
            <a:r>
              <a:rPr lang="ru-RU" sz="1600" dirty="0"/>
              <a:t> доступно 4 месяцев, а на </a:t>
            </a:r>
            <a:r>
              <a:rPr lang="ru-RU" sz="1600" dirty="0" err="1"/>
              <a:t>test</a:t>
            </a:r>
            <a:r>
              <a:rPr lang="ru-RU" sz="1600" dirty="0"/>
              <a:t> отложен последующий месяц. </a:t>
            </a:r>
          </a:p>
          <a:p>
            <a:r>
              <a:rPr lang="ru-RU" sz="1600" dirty="0"/>
              <a:t>Итого, в качестве входных данных будут представлены:</a:t>
            </a:r>
          </a:p>
          <a:p>
            <a:pPr lvl="0"/>
            <a:r>
              <a:rPr lang="en-US" sz="1600" dirty="0"/>
              <a:t>data_train.csv: id, </a:t>
            </a:r>
            <a:r>
              <a:rPr lang="en-US" sz="1600" dirty="0" err="1"/>
              <a:t>vas_id</a:t>
            </a:r>
            <a:r>
              <a:rPr lang="en-US" sz="1600" dirty="0"/>
              <a:t>, </a:t>
            </a:r>
            <a:r>
              <a:rPr lang="en-US" sz="1600" dirty="0" err="1"/>
              <a:t>buy_time</a:t>
            </a:r>
            <a:r>
              <a:rPr lang="en-US" sz="1600" dirty="0"/>
              <a:t>, target</a:t>
            </a:r>
            <a:endParaRPr lang="ru-RU" sz="1600" dirty="0"/>
          </a:p>
          <a:p>
            <a:pPr lvl="0"/>
            <a:r>
              <a:rPr lang="en-US" sz="1600" dirty="0"/>
              <a:t>features.csv.zip: id, &lt;</a:t>
            </a:r>
            <a:r>
              <a:rPr lang="en-US" sz="1600" dirty="0" err="1"/>
              <a:t>feature_list</a:t>
            </a:r>
            <a:r>
              <a:rPr lang="en-US" sz="1600" dirty="0"/>
              <a:t>&gt; </a:t>
            </a:r>
            <a:endParaRPr lang="ru-RU" sz="1600" dirty="0"/>
          </a:p>
          <a:p>
            <a:r>
              <a:rPr lang="en-US" sz="1600" dirty="0"/>
              <a:t> </a:t>
            </a:r>
            <a:endParaRPr lang="ru-RU" sz="1600" dirty="0"/>
          </a:p>
          <a:p>
            <a:r>
              <a:rPr lang="ru-RU" sz="1600" b="1" dirty="0"/>
              <a:t>Т</a:t>
            </a:r>
            <a:r>
              <a:rPr lang="ru-RU" sz="1600" b="1" dirty="0" smtClean="0"/>
              <a:t>естовый </a:t>
            </a:r>
            <a:r>
              <a:rPr lang="ru-RU" sz="1600" b="1" dirty="0"/>
              <a:t>набор:</a:t>
            </a:r>
          </a:p>
          <a:p>
            <a:pPr lvl="0"/>
            <a:r>
              <a:rPr lang="en-US" sz="1600" dirty="0"/>
              <a:t>data_test.csv: id, </a:t>
            </a:r>
            <a:r>
              <a:rPr lang="en-US" sz="1600" dirty="0" err="1"/>
              <a:t>vas_id</a:t>
            </a:r>
            <a:r>
              <a:rPr lang="en-US" sz="1600" dirty="0"/>
              <a:t>, </a:t>
            </a:r>
            <a:r>
              <a:rPr lang="en-US" sz="1600" dirty="0" err="1"/>
              <a:t>buy_time</a:t>
            </a:r>
            <a:endParaRPr lang="ru-RU" sz="1600" dirty="0"/>
          </a:p>
          <a:p>
            <a:r>
              <a:rPr lang="ru-RU" sz="1600" dirty="0" err="1"/>
              <a:t>target</a:t>
            </a:r>
            <a:r>
              <a:rPr lang="ru-RU" sz="1600" dirty="0"/>
              <a:t> - целевая переменная, где 1 означает подключение услуги, 0 - абонент не подключил услугу соответственно. </a:t>
            </a:r>
          </a:p>
          <a:p>
            <a:r>
              <a:rPr lang="ru-RU" sz="1600" dirty="0" err="1"/>
              <a:t>buy_time</a:t>
            </a:r>
            <a:r>
              <a:rPr lang="ru-RU" sz="1600" dirty="0"/>
              <a:t> - время покупки, представлено в формате </a:t>
            </a:r>
            <a:r>
              <a:rPr lang="ru-RU" sz="1600" dirty="0" err="1"/>
              <a:t>timestamp</a:t>
            </a:r>
            <a:r>
              <a:rPr lang="ru-RU" sz="1600" dirty="0"/>
              <a:t>, для работы с этим столбцом понадобится функция </a:t>
            </a:r>
            <a:r>
              <a:rPr lang="ru-RU" sz="1600" dirty="0" err="1"/>
              <a:t>datetime.fromtimestamp</a:t>
            </a:r>
            <a:r>
              <a:rPr lang="ru-RU" sz="1600" dirty="0"/>
              <a:t> из модуля </a:t>
            </a:r>
            <a:r>
              <a:rPr lang="ru-RU" sz="1600" dirty="0" err="1"/>
              <a:t>datetime</a:t>
            </a:r>
            <a:r>
              <a:rPr lang="ru-RU" sz="1600" dirty="0"/>
              <a:t>.</a:t>
            </a:r>
          </a:p>
          <a:p>
            <a:r>
              <a:rPr lang="ru-RU" sz="1600" dirty="0" err="1"/>
              <a:t>id</a:t>
            </a:r>
            <a:r>
              <a:rPr lang="ru-RU" sz="1600" dirty="0"/>
              <a:t> - идентификатор абонента</a:t>
            </a:r>
          </a:p>
          <a:p>
            <a:r>
              <a:rPr lang="ru-RU" sz="1600" dirty="0" err="1"/>
              <a:t>vas_id</a:t>
            </a:r>
            <a:r>
              <a:rPr lang="ru-RU" sz="1600" dirty="0"/>
              <a:t> - подключаемая услуга</a:t>
            </a:r>
          </a:p>
          <a:p>
            <a:r>
              <a:rPr lang="ru-RU" sz="1600" dirty="0"/>
              <a:t>Примечание: Размер файла features.csv в распакованном виде весит 20 </a:t>
            </a:r>
            <a:r>
              <a:rPr lang="ru-RU" sz="1600" dirty="0" err="1"/>
              <a:t>гб</a:t>
            </a:r>
            <a:r>
              <a:rPr lang="ru-RU" sz="1600" dirty="0"/>
              <a:t>, для работы  с ним можно воспользоваться </a:t>
            </a:r>
            <a:r>
              <a:rPr lang="ru-RU" sz="1600" dirty="0" err="1"/>
              <a:t>pandas.read_csv</a:t>
            </a:r>
            <a:r>
              <a:rPr lang="ru-RU" sz="1600" dirty="0"/>
              <a:t>, либо можно воспользоваться библиотекой </a:t>
            </a:r>
            <a:r>
              <a:rPr lang="ru-RU" sz="1600" dirty="0" err="1"/>
              <a:t>Dask</a:t>
            </a:r>
            <a:r>
              <a:rPr lang="ru-RU" sz="1600" dirty="0" smtClean="0"/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6316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5690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285</Words>
  <Application>Microsoft Office PowerPoint</Application>
  <PresentationFormat>Широкоэкранный</PresentationFormat>
  <Paragraphs>24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Курсовой проект от компании «Мегафон»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от компании «Мегафон»</dc:title>
  <dc:creator>Игорь Шманов</dc:creator>
  <cp:lastModifiedBy>Игорь Шманов</cp:lastModifiedBy>
  <cp:revision>6</cp:revision>
  <dcterms:created xsi:type="dcterms:W3CDTF">2022-02-15T14:25:58Z</dcterms:created>
  <dcterms:modified xsi:type="dcterms:W3CDTF">2022-02-15T15:15:22Z</dcterms:modified>
</cp:coreProperties>
</file>