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86866"/>
  </p:normalViewPr>
  <p:slideViewPr>
    <p:cSldViewPr snapToGrid="0" snapToObjects="1">
      <p:cViewPr varScale="1">
        <p:scale>
          <a:sx n="132" d="100"/>
          <a:sy n="132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D6E13-505F-2E4F-B062-03D18D114C40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37E13-2F0D-8C40-923D-FFA607942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Chariane</a:t>
            </a:r>
            <a:r>
              <a:rPr lang="en-US" dirty="0"/>
              <a:t>: Issues &amp; obstacles 2</a:t>
            </a:r>
          </a:p>
          <a:p>
            <a:r>
              <a:rPr lang="en-US" dirty="0"/>
              <a:t>Mike D: What we actually achieved 1 &amp; 2</a:t>
            </a:r>
          </a:p>
          <a:p>
            <a:r>
              <a:rPr lang="en-US" dirty="0"/>
              <a:t>Mike E: Issues &amp; obstacles 1</a:t>
            </a:r>
          </a:p>
          <a:p>
            <a:r>
              <a:rPr lang="en-US" dirty="0"/>
              <a:t>Rob: summary 5 &amp;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Christina: summary 3 &amp; 4</a:t>
            </a:r>
          </a:p>
          <a:p>
            <a:r>
              <a:rPr lang="en-US" dirty="0"/>
              <a:t>Dom: summary 1 &amp; 2</a:t>
            </a:r>
            <a:br>
              <a:rPr lang="en-US" dirty="0"/>
            </a:br>
            <a:r>
              <a:rPr lang="en-US" dirty="0"/>
              <a:t>Ever: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37E13-2F0D-8C40-923D-FFA607942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B10A-67F8-1C46-A617-B28B404E4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CA664-1C92-564E-8968-FD3C064B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DA23-B7BB-4C48-9637-27B3F35D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B05F-9CE6-3F4B-AA87-4D84457D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7F114-FF5D-474E-A773-9FF419BA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A1B0-975F-F940-9CD4-DDB7963B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4FE2-6EB6-1349-B683-E531F5625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640D-A0A6-4640-AD4F-C881920A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B340-F912-6941-8638-F71B7DF8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FE18-2FBF-7041-BE53-4818053C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30BB4-EEBA-E242-B172-29F6D3945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2ACFB-1BA1-A34C-BA74-86B72A226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E08E-2CDD-B742-8525-A45B0604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435D-6970-924B-B231-230CE1FD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4ECE-FA10-9243-9C80-F3084A38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D58-F584-B14A-BD2D-5AEF8EEA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88EE-8AE1-E549-8B8F-E7A5A338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B152-EE7F-294F-845C-E71055A5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D338-4E6A-FF43-9E7A-25BA0DAB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D4D8-B4C0-134C-92C5-E49FF886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F2BE-F1DB-DB4E-B945-1DE20A62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8FB3-3452-EA4C-BAE7-2019A763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3469-9CE0-214A-B3B6-6D912AE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0D48-DCC5-C548-BA67-9E4EDE96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8F85-376C-F346-98D7-52C0BFA7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EC68-1339-6A46-81B8-65F33251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DB4E-EA5E-4947-BA08-EB2D5B18A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6AB3A-C3E7-AA41-A942-CCEE883E7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77135-FBB6-7A47-88A5-A0C8E2F5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82E5-6125-4546-98E2-EB03D357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C5111-C380-6F48-BB95-D58E7A13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3D52-6F81-F44A-AFC9-4AEF47F1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BDC80-C6B6-574E-AC3F-50D4CCC6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E8A00-5A70-2249-B823-C2FEFB55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69AEE-3873-8D42-84DB-879EA287E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4D117-4C14-074E-AAB5-6653371DC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93AC7-EBA8-C447-90AF-C22C9236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CFC7F-6175-A741-AA4E-78D7AB4C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4FC24-69E8-B249-A89B-7B31D6DA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F8F0-C1EA-A942-B1FE-E75BD967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FEF38-16D9-3D41-BE35-AB0019CE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828F1-2886-814E-B975-C7CCCDEA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ECF45-E9DA-7E47-AC15-6E91012E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8ADD5-5FF5-424F-B5EF-626A2E1C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5ABDA-E9C9-2A4E-833D-134C64B8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1C7CA-BB6A-2342-BB33-BA800B8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F4FF-59E3-044E-872C-FB3F0A12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3510-56C5-154C-A82E-63EFB230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56703-CAF3-8E49-8236-E5AD08729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028C3-8767-6441-AB99-75EE130B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50-91A0-A74E-AE1E-F7B456BF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62B27-550A-6F44-A50B-98B8B22E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A71F-A0C1-9C44-BA2B-80324D8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508B6-4577-AE4E-9546-94A12B627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926A2-E09A-DE46-8AE6-25E01694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C278-0D6B-7D45-AA97-AB58CE4C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0F9F9-0D15-4044-9140-627EC429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9C4AF-14C8-A94F-82BC-AD9F804E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2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1C47D-6289-FF43-8122-976D621A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2907-68BF-0C46-8E8A-726D696C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C9EF-B60F-4643-8674-4201F8F44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4380-D0D9-ED4B-91FC-92FE14BD3A13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1F29-6E1C-BF40-B64E-7C696AD7A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37CC-567B-8A46-B31E-B02FB4450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0D2D-6188-1549-ADB9-E9A4D2613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50C4E-BD55-0C41-B4B4-EC34BFA9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Sprint 2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FC0E3-5876-F049-85F1-1433577A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100" dirty="0"/>
              <a:t>Summary of what we planned to achieve for Sprint 2</a:t>
            </a:r>
          </a:p>
          <a:p>
            <a:pPr lvl="1"/>
            <a:r>
              <a:rPr lang="en-US" sz="1100" dirty="0"/>
              <a:t>Inventory</a:t>
            </a:r>
          </a:p>
          <a:p>
            <a:pPr lvl="1"/>
            <a:r>
              <a:rPr lang="en-US" sz="1100" dirty="0"/>
              <a:t>Tools &amp; Weapons</a:t>
            </a:r>
          </a:p>
          <a:p>
            <a:pPr lvl="1"/>
            <a:r>
              <a:rPr lang="en-US" sz="1100" dirty="0"/>
              <a:t>Oxygen Bar</a:t>
            </a:r>
          </a:p>
          <a:p>
            <a:pPr lvl="1"/>
            <a:r>
              <a:rPr lang="en-US" sz="1100" dirty="0"/>
              <a:t>Enemies</a:t>
            </a:r>
          </a:p>
          <a:p>
            <a:pPr lvl="1"/>
            <a:r>
              <a:rPr lang="en-US" sz="1100" dirty="0"/>
              <a:t>Player Movement (Travelling)</a:t>
            </a:r>
          </a:p>
          <a:p>
            <a:pPr lvl="1"/>
            <a:r>
              <a:rPr lang="en-US" sz="1100" dirty="0"/>
              <a:t>Player Health Bar</a:t>
            </a:r>
          </a:p>
          <a:p>
            <a:r>
              <a:rPr lang="en-US" sz="1100" dirty="0"/>
              <a:t>What we actually achieved</a:t>
            </a:r>
          </a:p>
          <a:p>
            <a:pPr lvl="1"/>
            <a:r>
              <a:rPr lang="en-US" sz="1100" dirty="0"/>
              <a:t>Everything minus Health Bar</a:t>
            </a:r>
          </a:p>
          <a:p>
            <a:pPr lvl="1"/>
            <a:r>
              <a:rPr lang="en-US" sz="1100" dirty="0"/>
              <a:t>Player Movement</a:t>
            </a:r>
          </a:p>
          <a:p>
            <a:pPr lvl="2"/>
            <a:r>
              <a:rPr lang="en-US" sz="1100" dirty="0"/>
              <a:t>Doesn’t correlate w/ Oxygen Bar</a:t>
            </a:r>
          </a:p>
          <a:p>
            <a:r>
              <a:rPr lang="en-US" sz="1100" dirty="0"/>
              <a:t>Issues &amp; obstacles</a:t>
            </a:r>
          </a:p>
          <a:p>
            <a:pPr lvl="1"/>
            <a:r>
              <a:rPr lang="en-US" sz="1100" dirty="0"/>
              <a:t>Issues: constantly displaying the inventory for the player</a:t>
            </a:r>
          </a:p>
          <a:p>
            <a:pPr lvl="1"/>
            <a:r>
              <a:rPr lang="en-US" sz="1100" dirty="0"/>
              <a:t>Obstacles: many instances of input validation during testing</a:t>
            </a:r>
          </a:p>
          <a:p>
            <a:r>
              <a:rPr lang="en-US" sz="1100" dirty="0"/>
              <a:t>Demo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3D355CA-5233-425A-AE02-955203554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55" r="32726" b="-1"/>
          <a:stretch/>
        </p:blipFill>
        <p:spPr>
          <a:xfrm>
            <a:off x="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76B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8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Sprint 2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cnkeng</dc:creator>
  <cp:lastModifiedBy>cnkeng</cp:lastModifiedBy>
  <cp:revision>3</cp:revision>
  <dcterms:created xsi:type="dcterms:W3CDTF">2020-10-18T22:21:35Z</dcterms:created>
  <dcterms:modified xsi:type="dcterms:W3CDTF">2020-10-18T22:26:09Z</dcterms:modified>
</cp:coreProperties>
</file>