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7" r:id="rId3"/>
    <p:sldId id="276" r:id="rId4"/>
    <p:sldId id="278" r:id="rId5"/>
    <p:sldId id="280" r:id="rId6"/>
    <p:sldId id="285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C43B3-15D8-4609-9AB6-833E4596231F}" v="10" dt="2021-04-25T19:10:55.412"/>
    <p1510:client id="{80EE8D43-4545-476E-B8DE-3C2C22DDE50D}" v="42" dt="2021-04-26T13:22:32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94" d="100"/>
          <a:sy n="94" d="100"/>
        </p:scale>
        <p:origin x="226" y="8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26.04.2021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26.04.2021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26.04.2021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1" y="2808578"/>
            <a:ext cx="9144000" cy="1661993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ru-RU" b="1" dirty="0">
                <a:solidFill>
                  <a:schemeClr val="bg1"/>
                </a:solidFill>
              </a:rPr>
              <a:t>Сайт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</a:t>
            </a:r>
            <a:r>
              <a:rPr lang="en-US" b="1" dirty="0">
                <a:solidFill>
                  <a:schemeClr val="bg1"/>
                </a:solidFill>
              </a:rPr>
              <a:t>Python-</a:t>
            </a:r>
            <a:r>
              <a:rPr lang="ru-RU" b="1" dirty="0">
                <a:solidFill>
                  <a:schemeClr val="bg1"/>
                </a:solidFill>
              </a:rPr>
              <a:t>уроки»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7" name="Группа 6" descr="Значок диаграммы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15751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Полилиния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99594" y="4628959"/>
            <a:ext cx="724301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+mj-lt"/>
              </a:rPr>
              <a:t>Подготовили: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latin typeface="+mj-lt"/>
              </a:rPr>
              <a:t>Шмелёв Роман – </a:t>
            </a:r>
            <a:r>
              <a:rPr lang="ru-RU" dirty="0" err="1">
                <a:solidFill>
                  <a:schemeClr val="bg1"/>
                </a:solidFill>
                <a:latin typeface="+mj-lt"/>
              </a:rPr>
              <a:t>тим-лид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api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базы данных</a:t>
            </a:r>
            <a:endParaRPr lang="en-US">
              <a:solidFill>
                <a:schemeClr val="bg1"/>
              </a:solidFill>
              <a:cs typeface="Segoe UI Light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latin typeface="+mj-lt"/>
              </a:rPr>
              <a:t>  Шамаев Семён – Интерфейс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html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, классы и функции 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Введение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Трапеция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602744" y="1832750"/>
            <a:ext cx="5325833" cy="3641702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4" name="Трапеция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409432" y="1832752"/>
            <a:ext cx="5325834" cy="364170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5" name="Трапеция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413762" y="1847117"/>
            <a:ext cx="5354570" cy="364170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1100999" y="1847564"/>
            <a:ext cx="1561821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3200" b="1" dirty="0">
                <a:solidFill>
                  <a:schemeClr val="bg1"/>
                </a:solidFill>
              </a:rPr>
              <a:t>Идея проекта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278211" y="1960181"/>
            <a:ext cx="1635578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3200" b="1" dirty="0">
                <a:solidFill>
                  <a:schemeClr val="bg1"/>
                </a:solidFill>
              </a:rPr>
              <a:t>Задачи проекта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725946" y="2093786"/>
            <a:ext cx="2845882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3200" b="1" dirty="0">
                <a:solidFill>
                  <a:schemeClr val="bg1"/>
                </a:solidFill>
              </a:rPr>
              <a:t>Инструменты реализации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1005887" y="2954654"/>
            <a:ext cx="1892433" cy="2680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ru-RU" sz="1600" dirty="0">
                <a:solidFill>
                  <a:schemeClr val="bg1"/>
                </a:solidFill>
                <a:cs typeface="Segoe UI" panose="020B0502040204020203" pitchFamily="34" charset="0"/>
              </a:rPr>
              <a:t>Идеей данного проекта было создание сайта, позволяющего начинающим 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python </a:t>
            </a:r>
            <a:r>
              <a:rPr lang="ru-RU" sz="1600" dirty="0">
                <a:solidFill>
                  <a:schemeClr val="bg1"/>
                </a:solidFill>
                <a:cs typeface="Segoe UI" panose="020B0502040204020203" pitchFamily="34" charset="0"/>
              </a:rPr>
              <a:t>разработчикам легко стартовать, благодаря простым лекциям и практическим задачам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734421" y="3078671"/>
            <a:ext cx="2675856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ct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cs typeface="Segoe UI" panose="020B0502040204020203" pitchFamily="34" charset="0"/>
              </a:rPr>
              <a:t>Изучение инструментов библиотек 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flask,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sqlalchemy</a:t>
            </a:r>
            <a:r>
              <a:rPr lang="ru-RU" sz="1600" dirty="0">
                <a:solidFill>
                  <a:schemeClr val="bg1"/>
                </a:solidFill>
                <a:cs typeface="Segoe UI" panose="020B0502040204020203" pitchFamily="34" charset="0"/>
              </a:rPr>
              <a:t>, языка 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html </a:t>
            </a:r>
            <a:r>
              <a:rPr lang="ru-RU" sz="1600" dirty="0">
                <a:solidFill>
                  <a:schemeClr val="bg1"/>
                </a:solidFill>
                <a:cs typeface="Segoe UI" panose="020B0502040204020203" pitchFamily="34" charset="0"/>
              </a:rPr>
              <a:t>Разработка структуры проекта</a:t>
            </a:r>
          </a:p>
          <a:p>
            <a:pPr marL="285750" indent="-285750" algn="ct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cs typeface="Segoe UI" panose="020B0502040204020203" pitchFamily="34" charset="0"/>
              </a:rPr>
              <a:t>Распределение задач</a:t>
            </a:r>
          </a:p>
          <a:p>
            <a:pPr marL="285750" indent="-285750" algn="ct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cs typeface="Segoe UI" panose="020B0502040204020203" pitchFamily="34" charset="0"/>
              </a:rPr>
              <a:t>Организация работы с удаленным </a:t>
            </a:r>
            <a:r>
              <a:rPr lang="ru-RU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репозиторием</a:t>
            </a:r>
            <a:endParaRPr lang="ru-RU" sz="16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 algn="ct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cs typeface="Segoe UI" panose="020B0502040204020203" pitchFamily="34" charset="0"/>
              </a:rPr>
              <a:t>Программная реализация сайта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931719" y="3441966"/>
            <a:ext cx="2318656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ct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cs typeface="Segoe UI" panose="020B0502040204020203" pitchFamily="34" charset="0"/>
              </a:rPr>
              <a:t>Библиотеки 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flask, flask-login</a:t>
            </a:r>
            <a:r>
              <a:rPr lang="ru-RU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flask- restful</a:t>
            </a:r>
            <a:r>
              <a:rPr lang="ru-RU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cs typeface="Segoe UI" panose="020B0502040204020203" pitchFamily="34" charset="0"/>
              </a:rPr>
              <a:t>sqlalchemy</a:t>
            </a:r>
            <a:r>
              <a:rPr lang="ru-RU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flask-wtf.</a:t>
            </a:r>
            <a:r>
              <a:rPr lang="ru-RU" dirty="0">
                <a:solidFill>
                  <a:schemeClr val="bg1"/>
                </a:solidFill>
                <a:cs typeface="Segoe UI" panose="020B0502040204020203" pitchFamily="34" charset="0"/>
              </a:rPr>
              <a:t> Язык разметки 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html</a:t>
            </a:r>
            <a:r>
              <a:rPr lang="ru-RU" dirty="0">
                <a:solidFill>
                  <a:schemeClr val="bg1"/>
                </a:solidFill>
                <a:cs typeface="Segoe UI" panose="020B0502040204020203" pitchFamily="34" charset="0"/>
              </a:rPr>
              <a:t>, стили </a:t>
            </a:r>
            <a:r>
              <a:rPr lang="en-US" dirty="0" err="1">
                <a:solidFill>
                  <a:schemeClr val="bg1"/>
                </a:solidFill>
                <a:cs typeface="Segoe UI" panose="020B0502040204020203" pitchFamily="34" charset="0"/>
              </a:rPr>
              <a:t>css</a:t>
            </a:r>
            <a:r>
              <a:rPr lang="ru-RU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  <a:endParaRPr lang="en-US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36697" y="18066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8587" y="2820499"/>
            <a:ext cx="1774826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Main.py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Html -</a:t>
            </a:r>
            <a:r>
              <a:rPr lang="ru-RU" sz="1600" dirty="0"/>
              <a:t>формы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24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err="1">
                <a:latin typeface="+mj-lt"/>
              </a:rPr>
              <a:t>users_data.db</a:t>
            </a:r>
            <a:endParaRPr lang="ru-RU" dirty="0">
              <a:latin typeface="+mj-lt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dirty="0">
                <a:latin typeface="+mj-lt"/>
              </a:rPr>
              <a:t>Стили </a:t>
            </a:r>
            <a:r>
              <a:rPr lang="en-US" dirty="0" err="1">
                <a:latin typeface="+mj-lt"/>
              </a:rPr>
              <a:t>css</a:t>
            </a:r>
            <a:endParaRPr lang="ru-RU" dirty="0">
              <a:latin typeface="+mj-lt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Users.py</a:t>
            </a:r>
            <a:endParaRPr lang="ru-RU" sz="1600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Db_session.py</a:t>
            </a:r>
            <a:endParaRPr lang="ru-RU" sz="1600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787285" y="352580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27249" y="179781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3986319" y="3520037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722570" y="181149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44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3413" y="51549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__all_models.py</a:t>
            </a:r>
            <a:endParaRPr lang="ru-RU" sz="1600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2187" y="501961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6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6943725" y="5364500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7143" t="9881" r="40803" b="35952"/>
          <a:stretch/>
        </p:blipFill>
        <p:spPr>
          <a:xfrm>
            <a:off x="228598" y="675682"/>
            <a:ext cx="4307267" cy="31207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46674" t="43095" r="40335" b="38571"/>
          <a:stretch/>
        </p:blipFill>
        <p:spPr>
          <a:xfrm>
            <a:off x="9108210" y="4295269"/>
            <a:ext cx="2553111" cy="20266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17612" t="26429" r="48250" b="26909"/>
          <a:stretch/>
        </p:blipFill>
        <p:spPr>
          <a:xfrm>
            <a:off x="4694464" y="675682"/>
            <a:ext cx="4049274" cy="31133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/>
          <a:srcRect l="17343" t="30833" r="49710" b="27857"/>
          <a:stretch/>
        </p:blipFill>
        <p:spPr>
          <a:xfrm>
            <a:off x="228598" y="3949175"/>
            <a:ext cx="4016829" cy="28330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7"/>
          <a:srcRect l="17746" t="18572" r="25201" b="17024"/>
          <a:stretch/>
        </p:blipFill>
        <p:spPr>
          <a:xfrm>
            <a:off x="4331761" y="3949174"/>
            <a:ext cx="4461592" cy="28330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/>
          <a:srcRect l="17746" t="19524" r="45625" b="25357"/>
          <a:stretch/>
        </p:blipFill>
        <p:spPr>
          <a:xfrm>
            <a:off x="8828653" y="675682"/>
            <a:ext cx="3254490" cy="31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6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Круг: Пустой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6561" y="220310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Круг: Пустой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002" y="481670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Круг: Пустой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12950" y="480620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Круг: Пустой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9092" y="221803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Круг: Пустой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02141" y="476384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3306719" y="928824"/>
            <a:ext cx="2428875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Мы смогли добиться грамотного распределения ролей, что позволило оперативно выполнять сложные задачи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394421" y="1043552"/>
            <a:ext cx="2428875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Проект вышел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энергозатратным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и трудоемким, но в то же время интересным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2110978" y="5103138"/>
            <a:ext cx="2101545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Улучшение программной реализации, чистоты кода, функционального взаимодействия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6072965" y="5103138"/>
            <a:ext cx="1734279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Добавление новых лекций, увеличение уже существующих лекций</a:t>
            </a:r>
          </a:p>
        </p:txBody>
      </p:sp>
      <p:grpSp>
        <p:nvGrpSpPr>
          <p:cNvPr id="41" name="Группа 40" descr="Значок человека и облачка с текстом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394379" y="2811010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Полилиния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2" name="Полилиния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53" name="Группа 52" descr="Значок с книгами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126863" y="5361194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Прямоугольник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9" name="Полилиния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0" name="Прямоугольник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1" name="Полилиния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2" name="Полилиния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3" name="Полилиния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4" name="Прямоугольник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5" name="Полилиния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6" name="Полилиния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рямоугольник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8" name="Полилиния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9" name="Полилиния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70" name="Полилиния 1671" descr="Значок галочки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7425854" y="2833531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73" name="Группа 72" descr="Значок компьютерных мониторов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1095707" y="5412962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Полилиния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5" name="Полилиния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6" name="Полилиния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7" name="Полилиния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8" name="Полилиния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35762" y="408650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Возможные модернизации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9845966" y="5103138"/>
            <a:ext cx="204379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Расширение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api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улучшение дизайна</a:t>
            </a:r>
          </a:p>
        </p:txBody>
      </p:sp>
      <p:sp>
        <p:nvSpPr>
          <p:cNvPr id="49" name="Полилиния 1671" descr="Значок галочки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9019712" y="5423316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ru-RU" sz="7200" b="1" dirty="0">
                <a:solidFill>
                  <a:schemeClr val="bg1"/>
                </a:solidFill>
              </a:rPr>
              <a:t>Спасибо за внимание</a:t>
            </a:r>
            <a:endParaRPr lang="ru-RU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181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Тема Office</vt:lpstr>
      <vt:lpstr>Сайт  «Python-уроки»</vt:lpstr>
      <vt:lpstr>Слайд 3 с анализом проекта</vt:lpstr>
      <vt:lpstr>Слайд 2 с анализом проекта</vt:lpstr>
      <vt:lpstr>Слайд 4 с анализом проекта</vt:lpstr>
      <vt:lpstr>Слайд 6 с анализом проекта</vt:lpstr>
      <vt:lpstr>Спасибо за внимание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 «Python-уроки»</dc:title>
  <dc:creator/>
  <cp:lastModifiedBy/>
  <cp:revision>13</cp:revision>
  <dcterms:created xsi:type="dcterms:W3CDTF">2021-01-21T09:09:56Z</dcterms:created>
  <dcterms:modified xsi:type="dcterms:W3CDTF">2021-04-26T13:23:40Z</dcterms:modified>
</cp:coreProperties>
</file>