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AC962F-59AF-4C51-9DE2-4450D421C20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A41F25-B3A2-4603-B81B-5DCE41938F7E}">
      <dgm:prSet/>
      <dgm:spPr/>
      <dgm:t>
        <a:bodyPr/>
        <a:lstStyle/>
        <a:p>
          <a:r>
            <a:rPr lang="en-CA" dirty="0"/>
            <a:t>We have successfully created a penetration testing lab using two Virtual Machine</a:t>
          </a:r>
          <a:endParaRPr lang="en-US" dirty="0"/>
        </a:p>
      </dgm:t>
    </dgm:pt>
    <dgm:pt modelId="{6A667891-FDD2-41B8-A83E-0BD167A2DCD8}" type="parTrans" cxnId="{F7B51035-523B-47D3-A64C-8236660DDC39}">
      <dgm:prSet/>
      <dgm:spPr/>
      <dgm:t>
        <a:bodyPr/>
        <a:lstStyle/>
        <a:p>
          <a:endParaRPr lang="en-US"/>
        </a:p>
      </dgm:t>
    </dgm:pt>
    <dgm:pt modelId="{E354A249-5BDF-47A2-9858-6795D1CD291A}" type="sibTrans" cxnId="{F7B51035-523B-47D3-A64C-8236660DDC39}">
      <dgm:prSet/>
      <dgm:spPr/>
      <dgm:t>
        <a:bodyPr/>
        <a:lstStyle/>
        <a:p>
          <a:endParaRPr lang="en-US"/>
        </a:p>
      </dgm:t>
    </dgm:pt>
    <dgm:pt modelId="{56ACE844-073F-4A2C-B38A-D0DFA35C64FC}">
      <dgm:prSet/>
      <dgm:spPr/>
      <dgm:t>
        <a:bodyPr/>
        <a:lstStyle/>
        <a:p>
          <a:r>
            <a:rPr lang="en-CA" b="1" dirty="0"/>
            <a:t>Attacker VMs </a:t>
          </a:r>
          <a:r>
            <a:rPr lang="en-CA" dirty="0"/>
            <a:t>: Kali Linux, Parrot </a:t>
          </a:r>
          <a:r>
            <a:rPr lang="en-CA" dirty="0" err="1"/>
            <a:t>SecurityOS</a:t>
          </a:r>
          <a:endParaRPr lang="en-US" dirty="0"/>
        </a:p>
      </dgm:t>
    </dgm:pt>
    <dgm:pt modelId="{2CBAD0E0-7A0B-4E1D-9CFF-BB0CA753E60A}" type="parTrans" cxnId="{C34FDF43-77A3-4574-84AC-23D7255F54C7}">
      <dgm:prSet/>
      <dgm:spPr/>
      <dgm:t>
        <a:bodyPr/>
        <a:lstStyle/>
        <a:p>
          <a:endParaRPr lang="en-US"/>
        </a:p>
      </dgm:t>
    </dgm:pt>
    <dgm:pt modelId="{09E7AA11-330B-43B2-9554-ED114A88307B}" type="sibTrans" cxnId="{C34FDF43-77A3-4574-84AC-23D7255F54C7}">
      <dgm:prSet/>
      <dgm:spPr/>
      <dgm:t>
        <a:bodyPr/>
        <a:lstStyle/>
        <a:p>
          <a:endParaRPr lang="en-US"/>
        </a:p>
      </dgm:t>
    </dgm:pt>
    <dgm:pt modelId="{7409D483-8F92-45A1-BC44-2FB46F9C25ED}">
      <dgm:prSet/>
      <dgm:spPr/>
      <dgm:t>
        <a:bodyPr/>
        <a:lstStyle/>
        <a:p>
          <a:r>
            <a:rPr lang="en-CA" b="1" dirty="0"/>
            <a:t>Victim VMs: </a:t>
          </a:r>
          <a:r>
            <a:rPr lang="en-CA" dirty="0" err="1"/>
            <a:t>Metasploitable</a:t>
          </a:r>
          <a:r>
            <a:rPr lang="en-CA" dirty="0"/>
            <a:t> 2</a:t>
          </a:r>
          <a:endParaRPr lang="en-US" dirty="0"/>
        </a:p>
      </dgm:t>
    </dgm:pt>
    <dgm:pt modelId="{747CB96F-2448-4732-9C2E-9A7316566E49}" type="parTrans" cxnId="{31FA9472-A528-45E8-89E0-6A7AB3267822}">
      <dgm:prSet/>
      <dgm:spPr/>
      <dgm:t>
        <a:bodyPr/>
        <a:lstStyle/>
        <a:p>
          <a:endParaRPr lang="en-US"/>
        </a:p>
      </dgm:t>
    </dgm:pt>
    <dgm:pt modelId="{94F38864-4B31-47F9-9D31-98F512D18DA3}" type="sibTrans" cxnId="{31FA9472-A528-45E8-89E0-6A7AB3267822}">
      <dgm:prSet/>
      <dgm:spPr/>
      <dgm:t>
        <a:bodyPr/>
        <a:lstStyle/>
        <a:p>
          <a:endParaRPr lang="en-US"/>
        </a:p>
      </dgm:t>
    </dgm:pt>
    <dgm:pt modelId="{6CD440A6-099B-40AB-AE05-2B1B64B99849}" type="pres">
      <dgm:prSet presAssocID="{D3AC962F-59AF-4C51-9DE2-4450D421C20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19F1FF-A5BB-4102-96ED-856F1F75D64D}" type="pres">
      <dgm:prSet presAssocID="{4BA41F25-B3A2-4603-B81B-5DCE41938F7E}" presName="hierRoot1" presStyleCnt="0"/>
      <dgm:spPr/>
    </dgm:pt>
    <dgm:pt modelId="{29E94590-9E66-4FCF-A80D-F7A00266652C}" type="pres">
      <dgm:prSet presAssocID="{4BA41F25-B3A2-4603-B81B-5DCE41938F7E}" presName="composite" presStyleCnt="0"/>
      <dgm:spPr/>
    </dgm:pt>
    <dgm:pt modelId="{8EC71277-8384-49FC-9B32-314EEAB97C62}" type="pres">
      <dgm:prSet presAssocID="{4BA41F25-B3A2-4603-B81B-5DCE41938F7E}" presName="background" presStyleLbl="node0" presStyleIdx="0" presStyleCnt="3"/>
      <dgm:spPr/>
    </dgm:pt>
    <dgm:pt modelId="{66656017-93B5-4217-8391-BBB2B1B6CF30}" type="pres">
      <dgm:prSet presAssocID="{4BA41F25-B3A2-4603-B81B-5DCE41938F7E}" presName="text" presStyleLbl="fgAcc0" presStyleIdx="0" presStyleCnt="3" custScaleX="193696" custScaleY="119768">
        <dgm:presLayoutVars>
          <dgm:chPref val="3"/>
        </dgm:presLayoutVars>
      </dgm:prSet>
      <dgm:spPr/>
    </dgm:pt>
    <dgm:pt modelId="{2DA0857D-A45C-4ED7-BEAB-8C91D90868A3}" type="pres">
      <dgm:prSet presAssocID="{4BA41F25-B3A2-4603-B81B-5DCE41938F7E}" presName="hierChild2" presStyleCnt="0"/>
      <dgm:spPr/>
    </dgm:pt>
    <dgm:pt modelId="{43E40EA6-C542-41BE-92B2-FCE75CEBA895}" type="pres">
      <dgm:prSet presAssocID="{56ACE844-073F-4A2C-B38A-D0DFA35C64FC}" presName="hierRoot1" presStyleCnt="0"/>
      <dgm:spPr/>
    </dgm:pt>
    <dgm:pt modelId="{BF07B29B-322E-4BA0-89AF-5030AD39691B}" type="pres">
      <dgm:prSet presAssocID="{56ACE844-073F-4A2C-B38A-D0DFA35C64FC}" presName="composite" presStyleCnt="0"/>
      <dgm:spPr/>
    </dgm:pt>
    <dgm:pt modelId="{B1F2FBAF-F151-46E5-A9C5-367C24BB785F}" type="pres">
      <dgm:prSet presAssocID="{56ACE844-073F-4A2C-B38A-D0DFA35C64FC}" presName="background" presStyleLbl="node0" presStyleIdx="1" presStyleCnt="3"/>
      <dgm:spPr/>
    </dgm:pt>
    <dgm:pt modelId="{F71205E9-5D5F-4ADF-83CE-0951CA83803F}" type="pres">
      <dgm:prSet presAssocID="{56ACE844-073F-4A2C-B38A-D0DFA35C64FC}" presName="text" presStyleLbl="fgAcc0" presStyleIdx="1" presStyleCnt="3">
        <dgm:presLayoutVars>
          <dgm:chPref val="3"/>
        </dgm:presLayoutVars>
      </dgm:prSet>
      <dgm:spPr/>
    </dgm:pt>
    <dgm:pt modelId="{C71FAA73-00F7-4CAE-9AF7-7BD8FB794087}" type="pres">
      <dgm:prSet presAssocID="{56ACE844-073F-4A2C-B38A-D0DFA35C64FC}" presName="hierChild2" presStyleCnt="0"/>
      <dgm:spPr/>
    </dgm:pt>
    <dgm:pt modelId="{8A2F5FFF-B46E-499F-BA43-6483745F62BD}" type="pres">
      <dgm:prSet presAssocID="{7409D483-8F92-45A1-BC44-2FB46F9C25ED}" presName="hierRoot1" presStyleCnt="0"/>
      <dgm:spPr/>
    </dgm:pt>
    <dgm:pt modelId="{76C1D8E2-6BBC-4399-B169-8F29A923DBA5}" type="pres">
      <dgm:prSet presAssocID="{7409D483-8F92-45A1-BC44-2FB46F9C25ED}" presName="composite" presStyleCnt="0"/>
      <dgm:spPr/>
    </dgm:pt>
    <dgm:pt modelId="{32DE2CC8-F06C-4B18-8420-B7030E67E9D1}" type="pres">
      <dgm:prSet presAssocID="{7409D483-8F92-45A1-BC44-2FB46F9C25ED}" presName="background" presStyleLbl="node0" presStyleIdx="2" presStyleCnt="3"/>
      <dgm:spPr/>
    </dgm:pt>
    <dgm:pt modelId="{A072A22D-BDEE-4032-BFFC-52A96F853E24}" type="pres">
      <dgm:prSet presAssocID="{7409D483-8F92-45A1-BC44-2FB46F9C25ED}" presName="text" presStyleLbl="fgAcc0" presStyleIdx="2" presStyleCnt="3">
        <dgm:presLayoutVars>
          <dgm:chPref val="3"/>
        </dgm:presLayoutVars>
      </dgm:prSet>
      <dgm:spPr/>
    </dgm:pt>
    <dgm:pt modelId="{8789AB11-9C15-4B9A-A984-C3F2CE30EF62}" type="pres">
      <dgm:prSet presAssocID="{7409D483-8F92-45A1-BC44-2FB46F9C25ED}" presName="hierChild2" presStyleCnt="0"/>
      <dgm:spPr/>
    </dgm:pt>
  </dgm:ptLst>
  <dgm:cxnLst>
    <dgm:cxn modelId="{09CC1915-5A36-4206-B290-734908DE5008}" type="presOf" srcId="{56ACE844-073F-4A2C-B38A-D0DFA35C64FC}" destId="{F71205E9-5D5F-4ADF-83CE-0951CA83803F}" srcOrd="0" destOrd="0" presId="urn:microsoft.com/office/officeart/2005/8/layout/hierarchy1"/>
    <dgm:cxn modelId="{F7B51035-523B-47D3-A64C-8236660DDC39}" srcId="{D3AC962F-59AF-4C51-9DE2-4450D421C20D}" destId="{4BA41F25-B3A2-4603-B81B-5DCE41938F7E}" srcOrd="0" destOrd="0" parTransId="{6A667891-FDD2-41B8-A83E-0BD167A2DCD8}" sibTransId="{E354A249-5BDF-47A2-9858-6795D1CD291A}"/>
    <dgm:cxn modelId="{EB244F3B-9977-4974-A73C-C7DB961FC747}" type="presOf" srcId="{7409D483-8F92-45A1-BC44-2FB46F9C25ED}" destId="{A072A22D-BDEE-4032-BFFC-52A96F853E24}" srcOrd="0" destOrd="0" presId="urn:microsoft.com/office/officeart/2005/8/layout/hierarchy1"/>
    <dgm:cxn modelId="{C34FDF43-77A3-4574-84AC-23D7255F54C7}" srcId="{D3AC962F-59AF-4C51-9DE2-4450D421C20D}" destId="{56ACE844-073F-4A2C-B38A-D0DFA35C64FC}" srcOrd="1" destOrd="0" parTransId="{2CBAD0E0-7A0B-4E1D-9CFF-BB0CA753E60A}" sibTransId="{09E7AA11-330B-43B2-9554-ED114A88307B}"/>
    <dgm:cxn modelId="{D16BA966-6EA6-483B-B7DB-220B8482731E}" type="presOf" srcId="{D3AC962F-59AF-4C51-9DE2-4450D421C20D}" destId="{6CD440A6-099B-40AB-AE05-2B1B64B99849}" srcOrd="0" destOrd="0" presId="urn:microsoft.com/office/officeart/2005/8/layout/hierarchy1"/>
    <dgm:cxn modelId="{31FA9472-A528-45E8-89E0-6A7AB3267822}" srcId="{D3AC962F-59AF-4C51-9DE2-4450D421C20D}" destId="{7409D483-8F92-45A1-BC44-2FB46F9C25ED}" srcOrd="2" destOrd="0" parTransId="{747CB96F-2448-4732-9C2E-9A7316566E49}" sibTransId="{94F38864-4B31-47F9-9D31-98F512D18DA3}"/>
    <dgm:cxn modelId="{6C6A4A8A-5F0A-4F29-9CE1-D30D6900E9FB}" type="presOf" srcId="{4BA41F25-B3A2-4603-B81B-5DCE41938F7E}" destId="{66656017-93B5-4217-8391-BBB2B1B6CF30}" srcOrd="0" destOrd="0" presId="urn:microsoft.com/office/officeart/2005/8/layout/hierarchy1"/>
    <dgm:cxn modelId="{51B8EDB2-E228-4945-81D5-0AA9C7862006}" type="presParOf" srcId="{6CD440A6-099B-40AB-AE05-2B1B64B99849}" destId="{D919F1FF-A5BB-4102-96ED-856F1F75D64D}" srcOrd="0" destOrd="0" presId="urn:microsoft.com/office/officeart/2005/8/layout/hierarchy1"/>
    <dgm:cxn modelId="{C5833C43-349A-452B-B6C6-06DE3A6BA3DF}" type="presParOf" srcId="{D919F1FF-A5BB-4102-96ED-856F1F75D64D}" destId="{29E94590-9E66-4FCF-A80D-F7A00266652C}" srcOrd="0" destOrd="0" presId="urn:microsoft.com/office/officeart/2005/8/layout/hierarchy1"/>
    <dgm:cxn modelId="{A267A7B8-0E9F-47A2-B193-878725F1293E}" type="presParOf" srcId="{29E94590-9E66-4FCF-A80D-F7A00266652C}" destId="{8EC71277-8384-49FC-9B32-314EEAB97C62}" srcOrd="0" destOrd="0" presId="urn:microsoft.com/office/officeart/2005/8/layout/hierarchy1"/>
    <dgm:cxn modelId="{1EFACF94-298B-4B12-ADB6-9562782F116C}" type="presParOf" srcId="{29E94590-9E66-4FCF-A80D-F7A00266652C}" destId="{66656017-93B5-4217-8391-BBB2B1B6CF30}" srcOrd="1" destOrd="0" presId="urn:microsoft.com/office/officeart/2005/8/layout/hierarchy1"/>
    <dgm:cxn modelId="{1F122934-701E-4ABE-B25F-58212A0F2244}" type="presParOf" srcId="{D919F1FF-A5BB-4102-96ED-856F1F75D64D}" destId="{2DA0857D-A45C-4ED7-BEAB-8C91D90868A3}" srcOrd="1" destOrd="0" presId="urn:microsoft.com/office/officeart/2005/8/layout/hierarchy1"/>
    <dgm:cxn modelId="{C73BD51D-5F93-4CDE-ADAF-E34DC5449E1B}" type="presParOf" srcId="{6CD440A6-099B-40AB-AE05-2B1B64B99849}" destId="{43E40EA6-C542-41BE-92B2-FCE75CEBA895}" srcOrd="1" destOrd="0" presId="urn:microsoft.com/office/officeart/2005/8/layout/hierarchy1"/>
    <dgm:cxn modelId="{EF116AA3-613A-45BB-BD4E-3F79BC432F34}" type="presParOf" srcId="{43E40EA6-C542-41BE-92B2-FCE75CEBA895}" destId="{BF07B29B-322E-4BA0-89AF-5030AD39691B}" srcOrd="0" destOrd="0" presId="urn:microsoft.com/office/officeart/2005/8/layout/hierarchy1"/>
    <dgm:cxn modelId="{482D8542-F499-4F6C-9767-E888AEDDA816}" type="presParOf" srcId="{BF07B29B-322E-4BA0-89AF-5030AD39691B}" destId="{B1F2FBAF-F151-46E5-A9C5-367C24BB785F}" srcOrd="0" destOrd="0" presId="urn:microsoft.com/office/officeart/2005/8/layout/hierarchy1"/>
    <dgm:cxn modelId="{184C28F6-C783-4F1E-B029-5855A13749A5}" type="presParOf" srcId="{BF07B29B-322E-4BA0-89AF-5030AD39691B}" destId="{F71205E9-5D5F-4ADF-83CE-0951CA83803F}" srcOrd="1" destOrd="0" presId="urn:microsoft.com/office/officeart/2005/8/layout/hierarchy1"/>
    <dgm:cxn modelId="{C1020112-8F89-4D3F-ACC9-7ACF0164342A}" type="presParOf" srcId="{43E40EA6-C542-41BE-92B2-FCE75CEBA895}" destId="{C71FAA73-00F7-4CAE-9AF7-7BD8FB794087}" srcOrd="1" destOrd="0" presId="urn:microsoft.com/office/officeart/2005/8/layout/hierarchy1"/>
    <dgm:cxn modelId="{9136C4D8-3E4D-4CD3-935F-CC67C79F2F44}" type="presParOf" srcId="{6CD440A6-099B-40AB-AE05-2B1B64B99849}" destId="{8A2F5FFF-B46E-499F-BA43-6483745F62BD}" srcOrd="2" destOrd="0" presId="urn:microsoft.com/office/officeart/2005/8/layout/hierarchy1"/>
    <dgm:cxn modelId="{3B8292B0-4525-45F4-B9E9-25B28CD41E74}" type="presParOf" srcId="{8A2F5FFF-B46E-499F-BA43-6483745F62BD}" destId="{76C1D8E2-6BBC-4399-B169-8F29A923DBA5}" srcOrd="0" destOrd="0" presId="urn:microsoft.com/office/officeart/2005/8/layout/hierarchy1"/>
    <dgm:cxn modelId="{868DC51B-997B-423A-B383-3B023F8F4DA0}" type="presParOf" srcId="{76C1D8E2-6BBC-4399-B169-8F29A923DBA5}" destId="{32DE2CC8-F06C-4B18-8420-B7030E67E9D1}" srcOrd="0" destOrd="0" presId="urn:microsoft.com/office/officeart/2005/8/layout/hierarchy1"/>
    <dgm:cxn modelId="{C81F4AFA-2507-4136-AF77-3D6ECB27F781}" type="presParOf" srcId="{76C1D8E2-6BBC-4399-B169-8F29A923DBA5}" destId="{A072A22D-BDEE-4032-BFFC-52A96F853E24}" srcOrd="1" destOrd="0" presId="urn:microsoft.com/office/officeart/2005/8/layout/hierarchy1"/>
    <dgm:cxn modelId="{9AA65B8E-7CD0-48A5-B219-543F6FDE22E3}" type="presParOf" srcId="{8A2F5FFF-B46E-499F-BA43-6483745F62BD}" destId="{8789AB11-9C15-4B9A-A984-C3F2CE30EF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C7DD8D-F702-4DFF-8F79-C292DE1517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D93F378-201C-4512-86E2-6064EDB5C7E3}">
      <dgm:prSet/>
      <dgm:spPr/>
      <dgm:t>
        <a:bodyPr/>
        <a:lstStyle/>
        <a:p>
          <a:r>
            <a:rPr lang="en-CA" b="1" dirty="0"/>
            <a:t>Grades: </a:t>
          </a:r>
          <a:r>
            <a:rPr lang="en-CA" dirty="0"/>
            <a:t>This project counted for marks so naturally being the great students we are, we put our all into this project! </a:t>
          </a:r>
          <a:endParaRPr lang="en-US" dirty="0"/>
        </a:p>
      </dgm:t>
    </dgm:pt>
    <dgm:pt modelId="{F153CC86-ED57-4EC9-8CBD-3185B3F7BE35}" type="parTrans" cxnId="{25239A6E-AAC3-4D23-8740-B6C4D510C0E9}">
      <dgm:prSet/>
      <dgm:spPr/>
      <dgm:t>
        <a:bodyPr/>
        <a:lstStyle/>
        <a:p>
          <a:endParaRPr lang="en-US"/>
        </a:p>
      </dgm:t>
    </dgm:pt>
    <dgm:pt modelId="{F32281CD-7F21-4829-907F-06991F4DBDD7}" type="sibTrans" cxnId="{25239A6E-AAC3-4D23-8740-B6C4D510C0E9}">
      <dgm:prSet/>
      <dgm:spPr/>
      <dgm:t>
        <a:bodyPr/>
        <a:lstStyle/>
        <a:p>
          <a:endParaRPr lang="en-US"/>
        </a:p>
      </dgm:t>
    </dgm:pt>
    <dgm:pt modelId="{59DBED6F-0831-46E5-895C-2F0A9C5375B8}">
      <dgm:prSet/>
      <dgm:spPr/>
      <dgm:t>
        <a:bodyPr/>
        <a:lstStyle/>
        <a:p>
          <a:r>
            <a:rPr lang="en-CA" b="1" dirty="0"/>
            <a:t>Learning: </a:t>
          </a:r>
          <a:r>
            <a:rPr lang="en-CA" dirty="0"/>
            <a:t>This project offered us a sneak-peak into some cyber security related tasks and gave us a head-start to Ethical Hacking.</a:t>
          </a:r>
          <a:endParaRPr lang="en-US" dirty="0"/>
        </a:p>
      </dgm:t>
    </dgm:pt>
    <dgm:pt modelId="{5170F995-0C83-4F5A-91BE-9F5EF63DA086}" type="parTrans" cxnId="{8B9D59BE-69ED-4FB5-A331-6A07247E6A37}">
      <dgm:prSet/>
      <dgm:spPr/>
      <dgm:t>
        <a:bodyPr/>
        <a:lstStyle/>
        <a:p>
          <a:endParaRPr lang="en-US"/>
        </a:p>
      </dgm:t>
    </dgm:pt>
    <dgm:pt modelId="{2C49894B-8E12-4FC0-9240-78CE29F9B8CA}" type="sibTrans" cxnId="{8B9D59BE-69ED-4FB5-A331-6A07247E6A37}">
      <dgm:prSet/>
      <dgm:spPr/>
      <dgm:t>
        <a:bodyPr/>
        <a:lstStyle/>
        <a:p>
          <a:endParaRPr lang="en-US"/>
        </a:p>
      </dgm:t>
    </dgm:pt>
    <dgm:pt modelId="{6428A42D-846B-4A43-BF84-FAD69B4BB11E}" type="pres">
      <dgm:prSet presAssocID="{69C7DD8D-F702-4DFF-8F79-C292DE15176E}" presName="root" presStyleCnt="0">
        <dgm:presLayoutVars>
          <dgm:dir/>
          <dgm:resizeHandles val="exact"/>
        </dgm:presLayoutVars>
      </dgm:prSet>
      <dgm:spPr/>
    </dgm:pt>
    <dgm:pt modelId="{7E0FF543-611D-49E7-BC4D-001B868FD37B}" type="pres">
      <dgm:prSet presAssocID="{ED93F378-201C-4512-86E2-6064EDB5C7E3}" presName="compNode" presStyleCnt="0"/>
      <dgm:spPr/>
    </dgm:pt>
    <dgm:pt modelId="{E55463F8-6E7C-43B6-9A27-BB6AD4AB1B20}" type="pres">
      <dgm:prSet presAssocID="{ED93F378-201C-4512-86E2-6064EDB5C7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137B5B99-71F8-44AD-9072-128841D907CE}" type="pres">
      <dgm:prSet presAssocID="{ED93F378-201C-4512-86E2-6064EDB5C7E3}" presName="spaceRect" presStyleCnt="0"/>
      <dgm:spPr/>
    </dgm:pt>
    <dgm:pt modelId="{59809165-998B-47DB-BF26-57ACD31850F6}" type="pres">
      <dgm:prSet presAssocID="{ED93F378-201C-4512-86E2-6064EDB5C7E3}" presName="textRect" presStyleLbl="revTx" presStyleIdx="0" presStyleCnt="2">
        <dgm:presLayoutVars>
          <dgm:chMax val="1"/>
          <dgm:chPref val="1"/>
        </dgm:presLayoutVars>
      </dgm:prSet>
      <dgm:spPr/>
    </dgm:pt>
    <dgm:pt modelId="{A444DCDC-4E61-4F39-B588-E04CCB8452F7}" type="pres">
      <dgm:prSet presAssocID="{F32281CD-7F21-4829-907F-06991F4DBDD7}" presName="sibTrans" presStyleCnt="0"/>
      <dgm:spPr/>
    </dgm:pt>
    <dgm:pt modelId="{DB3163EB-D3DF-49EA-8356-52BD741F96D7}" type="pres">
      <dgm:prSet presAssocID="{59DBED6F-0831-46E5-895C-2F0A9C5375B8}" presName="compNode" presStyleCnt="0"/>
      <dgm:spPr/>
    </dgm:pt>
    <dgm:pt modelId="{4862BE70-DC25-4FFE-BB63-0E14ACF2126E}" type="pres">
      <dgm:prSet presAssocID="{59DBED6F-0831-46E5-895C-2F0A9C5375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B277C9C-4623-4D99-A154-BE0BA57D981E}" type="pres">
      <dgm:prSet presAssocID="{59DBED6F-0831-46E5-895C-2F0A9C5375B8}" presName="spaceRect" presStyleCnt="0"/>
      <dgm:spPr/>
    </dgm:pt>
    <dgm:pt modelId="{CD3D54E1-E1DC-4824-917A-9238E48EA39D}" type="pres">
      <dgm:prSet presAssocID="{59DBED6F-0831-46E5-895C-2F0A9C5375B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83D990A-0081-4E24-9954-76D829F8E0D1}" type="presOf" srcId="{ED93F378-201C-4512-86E2-6064EDB5C7E3}" destId="{59809165-998B-47DB-BF26-57ACD31850F6}" srcOrd="0" destOrd="0" presId="urn:microsoft.com/office/officeart/2018/2/layout/IconLabelList"/>
    <dgm:cxn modelId="{BAF5AE48-323D-4D79-BA23-41A1C65B65A1}" type="presOf" srcId="{59DBED6F-0831-46E5-895C-2F0A9C5375B8}" destId="{CD3D54E1-E1DC-4824-917A-9238E48EA39D}" srcOrd="0" destOrd="0" presId="urn:microsoft.com/office/officeart/2018/2/layout/IconLabelList"/>
    <dgm:cxn modelId="{25239A6E-AAC3-4D23-8740-B6C4D510C0E9}" srcId="{69C7DD8D-F702-4DFF-8F79-C292DE15176E}" destId="{ED93F378-201C-4512-86E2-6064EDB5C7E3}" srcOrd="0" destOrd="0" parTransId="{F153CC86-ED57-4EC9-8CBD-3185B3F7BE35}" sibTransId="{F32281CD-7F21-4829-907F-06991F4DBDD7}"/>
    <dgm:cxn modelId="{6DC33CB8-4921-4CDF-96A8-FF4DFB20776E}" type="presOf" srcId="{69C7DD8D-F702-4DFF-8F79-C292DE15176E}" destId="{6428A42D-846B-4A43-BF84-FAD69B4BB11E}" srcOrd="0" destOrd="0" presId="urn:microsoft.com/office/officeart/2018/2/layout/IconLabelList"/>
    <dgm:cxn modelId="{8B9D59BE-69ED-4FB5-A331-6A07247E6A37}" srcId="{69C7DD8D-F702-4DFF-8F79-C292DE15176E}" destId="{59DBED6F-0831-46E5-895C-2F0A9C5375B8}" srcOrd="1" destOrd="0" parTransId="{5170F995-0C83-4F5A-91BE-9F5EF63DA086}" sibTransId="{2C49894B-8E12-4FC0-9240-78CE29F9B8CA}"/>
    <dgm:cxn modelId="{69728FB3-7A90-43A8-A572-F802D95302E1}" type="presParOf" srcId="{6428A42D-846B-4A43-BF84-FAD69B4BB11E}" destId="{7E0FF543-611D-49E7-BC4D-001B868FD37B}" srcOrd="0" destOrd="0" presId="urn:microsoft.com/office/officeart/2018/2/layout/IconLabelList"/>
    <dgm:cxn modelId="{C17ACC86-630F-4C30-9DF6-6AAED563C54D}" type="presParOf" srcId="{7E0FF543-611D-49E7-BC4D-001B868FD37B}" destId="{E55463F8-6E7C-43B6-9A27-BB6AD4AB1B20}" srcOrd="0" destOrd="0" presId="urn:microsoft.com/office/officeart/2018/2/layout/IconLabelList"/>
    <dgm:cxn modelId="{F32E53F8-DCA9-4D6B-A054-515F864C8B3D}" type="presParOf" srcId="{7E0FF543-611D-49E7-BC4D-001B868FD37B}" destId="{137B5B99-71F8-44AD-9072-128841D907CE}" srcOrd="1" destOrd="0" presId="urn:microsoft.com/office/officeart/2018/2/layout/IconLabelList"/>
    <dgm:cxn modelId="{0CA02AF7-672B-4DD1-AAC8-4FA498F1CD74}" type="presParOf" srcId="{7E0FF543-611D-49E7-BC4D-001B868FD37B}" destId="{59809165-998B-47DB-BF26-57ACD31850F6}" srcOrd="2" destOrd="0" presId="urn:microsoft.com/office/officeart/2018/2/layout/IconLabelList"/>
    <dgm:cxn modelId="{172B124F-9BB5-4A63-B787-F02325998D53}" type="presParOf" srcId="{6428A42D-846B-4A43-BF84-FAD69B4BB11E}" destId="{A444DCDC-4E61-4F39-B588-E04CCB8452F7}" srcOrd="1" destOrd="0" presId="urn:microsoft.com/office/officeart/2018/2/layout/IconLabelList"/>
    <dgm:cxn modelId="{C219FDE5-1586-4FBF-86D3-4FB82209FCC7}" type="presParOf" srcId="{6428A42D-846B-4A43-BF84-FAD69B4BB11E}" destId="{DB3163EB-D3DF-49EA-8356-52BD741F96D7}" srcOrd="2" destOrd="0" presId="urn:microsoft.com/office/officeart/2018/2/layout/IconLabelList"/>
    <dgm:cxn modelId="{78FF321E-D711-4847-B704-21E0F7BC033B}" type="presParOf" srcId="{DB3163EB-D3DF-49EA-8356-52BD741F96D7}" destId="{4862BE70-DC25-4FFE-BB63-0E14ACF2126E}" srcOrd="0" destOrd="0" presId="urn:microsoft.com/office/officeart/2018/2/layout/IconLabelList"/>
    <dgm:cxn modelId="{65313962-2BE4-4E53-B5C3-AEF5CE0EE4D4}" type="presParOf" srcId="{DB3163EB-D3DF-49EA-8356-52BD741F96D7}" destId="{6B277C9C-4623-4D99-A154-BE0BA57D981E}" srcOrd="1" destOrd="0" presId="urn:microsoft.com/office/officeart/2018/2/layout/IconLabelList"/>
    <dgm:cxn modelId="{B6FBB0A4-0AE0-4438-ACD9-8730C13F58F5}" type="presParOf" srcId="{DB3163EB-D3DF-49EA-8356-52BD741F96D7}" destId="{CD3D54E1-E1DC-4824-917A-9238E48EA3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FADB6F-9509-464B-B4EB-F27935851F2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572CF30-1239-4CAC-BB35-E40620D495FD}">
      <dgm:prSet/>
      <dgm:spPr/>
      <dgm:t>
        <a:bodyPr/>
        <a:lstStyle/>
        <a:p>
          <a:r>
            <a:rPr lang="en-CA"/>
            <a:t>How we envisioned our Timeline went as follows: </a:t>
          </a:r>
          <a:endParaRPr lang="en-US"/>
        </a:p>
      </dgm:t>
    </dgm:pt>
    <dgm:pt modelId="{FAC1BF95-8A0C-471E-93C7-4B3CB6148DDF}" type="parTrans" cxnId="{5DBCFAAB-7998-4416-A200-518E88BD52B4}">
      <dgm:prSet/>
      <dgm:spPr/>
      <dgm:t>
        <a:bodyPr/>
        <a:lstStyle/>
        <a:p>
          <a:endParaRPr lang="en-US"/>
        </a:p>
      </dgm:t>
    </dgm:pt>
    <dgm:pt modelId="{093FEB88-B0E3-4E6C-B785-3A414707D075}" type="sibTrans" cxnId="{5DBCFAAB-7998-4416-A200-518E88BD52B4}">
      <dgm:prSet/>
      <dgm:spPr/>
      <dgm:t>
        <a:bodyPr/>
        <a:lstStyle/>
        <a:p>
          <a:endParaRPr lang="en-US"/>
        </a:p>
      </dgm:t>
    </dgm:pt>
    <dgm:pt modelId="{8D2395C6-64CF-495D-942A-3DE48A2AAE28}">
      <dgm:prSet/>
      <dgm:spPr/>
      <dgm:t>
        <a:bodyPr/>
        <a:lstStyle/>
        <a:p>
          <a:r>
            <a:rPr lang="en-CA" b="1"/>
            <a:t>Week 1: Research</a:t>
          </a:r>
          <a:endParaRPr lang="en-US"/>
        </a:p>
      </dgm:t>
    </dgm:pt>
    <dgm:pt modelId="{32AC4CF7-0296-4A54-9263-354B485FAB4F}" type="parTrans" cxnId="{F4B46C91-6ADE-439D-B960-6CFCA7E0A848}">
      <dgm:prSet/>
      <dgm:spPr/>
      <dgm:t>
        <a:bodyPr/>
        <a:lstStyle/>
        <a:p>
          <a:endParaRPr lang="en-US"/>
        </a:p>
      </dgm:t>
    </dgm:pt>
    <dgm:pt modelId="{E063B16A-C066-4CB9-BFB1-4C76E0B7B0EF}" type="sibTrans" cxnId="{F4B46C91-6ADE-439D-B960-6CFCA7E0A848}">
      <dgm:prSet/>
      <dgm:spPr/>
      <dgm:t>
        <a:bodyPr/>
        <a:lstStyle/>
        <a:p>
          <a:endParaRPr lang="en-US"/>
        </a:p>
      </dgm:t>
    </dgm:pt>
    <dgm:pt modelId="{E1DB23B9-2D72-47FD-806A-D7A654FB803D}">
      <dgm:prSet/>
      <dgm:spPr/>
      <dgm:t>
        <a:bodyPr/>
        <a:lstStyle/>
        <a:p>
          <a:r>
            <a:rPr lang="en-CA" b="1"/>
            <a:t>Week 2: Hacking</a:t>
          </a:r>
          <a:endParaRPr lang="en-US"/>
        </a:p>
      </dgm:t>
    </dgm:pt>
    <dgm:pt modelId="{70BAA315-8362-4A99-AA3E-61DB37C1E858}" type="parTrans" cxnId="{36AE1B52-C198-47D9-AF47-E86E8E24CF3B}">
      <dgm:prSet/>
      <dgm:spPr/>
      <dgm:t>
        <a:bodyPr/>
        <a:lstStyle/>
        <a:p>
          <a:endParaRPr lang="en-US"/>
        </a:p>
      </dgm:t>
    </dgm:pt>
    <dgm:pt modelId="{26D22835-0E3A-433E-BF6C-19A4199EF6FE}" type="sibTrans" cxnId="{36AE1B52-C198-47D9-AF47-E86E8E24CF3B}">
      <dgm:prSet/>
      <dgm:spPr/>
      <dgm:t>
        <a:bodyPr/>
        <a:lstStyle/>
        <a:p>
          <a:endParaRPr lang="en-US"/>
        </a:p>
      </dgm:t>
    </dgm:pt>
    <dgm:pt modelId="{3AF53E9E-C161-47B1-93E5-16C1C3BF6523}">
      <dgm:prSet/>
      <dgm:spPr/>
      <dgm:t>
        <a:bodyPr/>
        <a:lstStyle/>
        <a:p>
          <a:r>
            <a:rPr lang="en-CA" b="1"/>
            <a:t>Week 3: Documentation</a:t>
          </a:r>
          <a:endParaRPr lang="en-US"/>
        </a:p>
      </dgm:t>
    </dgm:pt>
    <dgm:pt modelId="{E5EC9DEB-9131-448E-8949-00A0F48EFA19}" type="parTrans" cxnId="{5E465F70-E0D0-4E34-B263-B8F5E53E3549}">
      <dgm:prSet/>
      <dgm:spPr/>
      <dgm:t>
        <a:bodyPr/>
        <a:lstStyle/>
        <a:p>
          <a:endParaRPr lang="en-US"/>
        </a:p>
      </dgm:t>
    </dgm:pt>
    <dgm:pt modelId="{46486165-296D-4A35-9F49-3183277282E1}" type="sibTrans" cxnId="{5E465F70-E0D0-4E34-B263-B8F5E53E3549}">
      <dgm:prSet/>
      <dgm:spPr/>
      <dgm:t>
        <a:bodyPr/>
        <a:lstStyle/>
        <a:p>
          <a:endParaRPr lang="en-US"/>
        </a:p>
      </dgm:t>
    </dgm:pt>
    <dgm:pt modelId="{9A62802C-2565-46C6-8A65-97F088951E31}">
      <dgm:prSet/>
      <dgm:spPr/>
      <dgm:t>
        <a:bodyPr/>
        <a:lstStyle/>
        <a:p>
          <a:r>
            <a:rPr lang="en-CA"/>
            <a:t>Unfortunately, due to some unforeseen events, the true progression was: </a:t>
          </a:r>
          <a:endParaRPr lang="en-US"/>
        </a:p>
      </dgm:t>
    </dgm:pt>
    <dgm:pt modelId="{6CB4C6A0-1AE3-4C17-8F90-B1D6705F5A47}" type="parTrans" cxnId="{34673BAA-4CC4-40BF-822C-9332B8D2FB5E}">
      <dgm:prSet/>
      <dgm:spPr/>
      <dgm:t>
        <a:bodyPr/>
        <a:lstStyle/>
        <a:p>
          <a:endParaRPr lang="en-US"/>
        </a:p>
      </dgm:t>
    </dgm:pt>
    <dgm:pt modelId="{82599E34-59C0-4A39-A8DE-CC3DA236A2F8}" type="sibTrans" cxnId="{34673BAA-4CC4-40BF-822C-9332B8D2FB5E}">
      <dgm:prSet/>
      <dgm:spPr/>
      <dgm:t>
        <a:bodyPr/>
        <a:lstStyle/>
        <a:p>
          <a:endParaRPr lang="en-US"/>
        </a:p>
      </dgm:t>
    </dgm:pt>
    <dgm:pt modelId="{47291810-F787-417F-B8C5-74CDEA9E8A6F}">
      <dgm:prSet/>
      <dgm:spPr/>
      <dgm:t>
        <a:bodyPr/>
        <a:lstStyle/>
        <a:p>
          <a:r>
            <a:rPr lang="en-CA" b="1"/>
            <a:t>Week 1: Research </a:t>
          </a:r>
          <a:endParaRPr lang="en-US"/>
        </a:p>
      </dgm:t>
    </dgm:pt>
    <dgm:pt modelId="{213E1C00-039A-4554-B447-65E5618070AD}" type="parTrans" cxnId="{97A93321-6A3E-4969-80EF-BD17FE6387C2}">
      <dgm:prSet/>
      <dgm:spPr/>
      <dgm:t>
        <a:bodyPr/>
        <a:lstStyle/>
        <a:p>
          <a:endParaRPr lang="en-US"/>
        </a:p>
      </dgm:t>
    </dgm:pt>
    <dgm:pt modelId="{8C3FDD79-F819-415F-A4C6-A5374393EF5E}" type="sibTrans" cxnId="{97A93321-6A3E-4969-80EF-BD17FE6387C2}">
      <dgm:prSet/>
      <dgm:spPr/>
      <dgm:t>
        <a:bodyPr/>
        <a:lstStyle/>
        <a:p>
          <a:endParaRPr lang="en-US"/>
        </a:p>
      </dgm:t>
    </dgm:pt>
    <dgm:pt modelId="{16095826-9816-4581-B949-948FC30A5E94}">
      <dgm:prSet/>
      <dgm:spPr/>
      <dgm:t>
        <a:bodyPr/>
        <a:lstStyle/>
        <a:p>
          <a:r>
            <a:rPr lang="en-CA" b="1"/>
            <a:t>Week 2: Research </a:t>
          </a:r>
          <a:endParaRPr lang="en-US"/>
        </a:p>
      </dgm:t>
    </dgm:pt>
    <dgm:pt modelId="{504D6A5A-700D-485B-9E14-C182F9985096}" type="parTrans" cxnId="{B9A0ADCA-0002-4D85-8C10-F7AFAED91EF4}">
      <dgm:prSet/>
      <dgm:spPr/>
      <dgm:t>
        <a:bodyPr/>
        <a:lstStyle/>
        <a:p>
          <a:endParaRPr lang="en-US"/>
        </a:p>
      </dgm:t>
    </dgm:pt>
    <dgm:pt modelId="{A4575612-410A-4566-9C93-C9A3B2EBD0B7}" type="sibTrans" cxnId="{B9A0ADCA-0002-4D85-8C10-F7AFAED91EF4}">
      <dgm:prSet/>
      <dgm:spPr/>
      <dgm:t>
        <a:bodyPr/>
        <a:lstStyle/>
        <a:p>
          <a:endParaRPr lang="en-US"/>
        </a:p>
      </dgm:t>
    </dgm:pt>
    <dgm:pt modelId="{FB2C7708-55D1-4736-96E0-3317E6F9F5DB}">
      <dgm:prSet/>
      <dgm:spPr/>
      <dgm:t>
        <a:bodyPr/>
        <a:lstStyle/>
        <a:p>
          <a:r>
            <a:rPr lang="en-CA" b="1"/>
            <a:t>Week 3: Hacking and Documentation</a:t>
          </a:r>
          <a:endParaRPr lang="en-US"/>
        </a:p>
      </dgm:t>
    </dgm:pt>
    <dgm:pt modelId="{F86E9452-8FB6-47DB-8ACA-F7C93276AFEB}" type="parTrans" cxnId="{5C27C72E-2E76-4C62-B2B3-D0FF87CEC10A}">
      <dgm:prSet/>
      <dgm:spPr/>
      <dgm:t>
        <a:bodyPr/>
        <a:lstStyle/>
        <a:p>
          <a:endParaRPr lang="en-US"/>
        </a:p>
      </dgm:t>
    </dgm:pt>
    <dgm:pt modelId="{9C9F5AFD-42D8-4372-B5DC-F188E3E70D4B}" type="sibTrans" cxnId="{5C27C72E-2E76-4C62-B2B3-D0FF87CEC10A}">
      <dgm:prSet/>
      <dgm:spPr/>
      <dgm:t>
        <a:bodyPr/>
        <a:lstStyle/>
        <a:p>
          <a:endParaRPr lang="en-US"/>
        </a:p>
      </dgm:t>
    </dgm:pt>
    <dgm:pt modelId="{BC4BA775-85D6-4471-B8AA-FEB1A99F84F6}">
      <dgm:prSet/>
      <dgm:spPr/>
      <dgm:t>
        <a:bodyPr/>
        <a:lstStyle/>
        <a:p>
          <a:r>
            <a:rPr lang="en-CA"/>
            <a:t>In conclusion, we diverged from the intended plan of action because of some issues that we will talk about the next section. </a:t>
          </a:r>
          <a:endParaRPr lang="en-US"/>
        </a:p>
      </dgm:t>
    </dgm:pt>
    <dgm:pt modelId="{6C8F3532-9528-4C4F-8C18-663ADB049430}" type="parTrans" cxnId="{B60FB951-4C50-4BFD-A83F-7B80C747B503}">
      <dgm:prSet/>
      <dgm:spPr/>
      <dgm:t>
        <a:bodyPr/>
        <a:lstStyle/>
        <a:p>
          <a:endParaRPr lang="en-US"/>
        </a:p>
      </dgm:t>
    </dgm:pt>
    <dgm:pt modelId="{031B48CF-4B96-4E3A-BA0B-62523FA69928}" type="sibTrans" cxnId="{B60FB951-4C50-4BFD-A83F-7B80C747B503}">
      <dgm:prSet/>
      <dgm:spPr/>
      <dgm:t>
        <a:bodyPr/>
        <a:lstStyle/>
        <a:p>
          <a:endParaRPr lang="en-US"/>
        </a:p>
      </dgm:t>
    </dgm:pt>
    <dgm:pt modelId="{EFB3C0AB-2FE4-47A1-8242-ACDB3081A6DC}" type="pres">
      <dgm:prSet presAssocID="{E4FADB6F-9509-464B-B4EB-F27935851F27}" presName="diagram" presStyleCnt="0">
        <dgm:presLayoutVars>
          <dgm:dir/>
          <dgm:resizeHandles val="exact"/>
        </dgm:presLayoutVars>
      </dgm:prSet>
      <dgm:spPr/>
    </dgm:pt>
    <dgm:pt modelId="{5D7E9D0E-3A29-49FC-9C4E-D6A2E5618362}" type="pres">
      <dgm:prSet presAssocID="{7572CF30-1239-4CAC-BB35-E40620D495FD}" presName="node" presStyleLbl="node1" presStyleIdx="0" presStyleCnt="3">
        <dgm:presLayoutVars>
          <dgm:bulletEnabled val="1"/>
        </dgm:presLayoutVars>
      </dgm:prSet>
      <dgm:spPr/>
    </dgm:pt>
    <dgm:pt modelId="{0DE7F8D8-B8F0-4E11-B2AB-88694998DFFF}" type="pres">
      <dgm:prSet presAssocID="{093FEB88-B0E3-4E6C-B785-3A414707D075}" presName="sibTrans" presStyleCnt="0"/>
      <dgm:spPr/>
    </dgm:pt>
    <dgm:pt modelId="{51FA19F5-307A-43E8-A446-93B044CAB58C}" type="pres">
      <dgm:prSet presAssocID="{9A62802C-2565-46C6-8A65-97F088951E31}" presName="node" presStyleLbl="node1" presStyleIdx="1" presStyleCnt="3">
        <dgm:presLayoutVars>
          <dgm:bulletEnabled val="1"/>
        </dgm:presLayoutVars>
      </dgm:prSet>
      <dgm:spPr/>
    </dgm:pt>
    <dgm:pt modelId="{307B4944-D9B9-4F2A-9E08-7D68511A9D13}" type="pres">
      <dgm:prSet presAssocID="{82599E34-59C0-4A39-A8DE-CC3DA236A2F8}" presName="sibTrans" presStyleCnt="0"/>
      <dgm:spPr/>
    </dgm:pt>
    <dgm:pt modelId="{EB30EB85-1D9E-4C7D-BB9C-BA69C4714932}" type="pres">
      <dgm:prSet presAssocID="{BC4BA775-85D6-4471-B8AA-FEB1A99F84F6}" presName="node" presStyleLbl="node1" presStyleIdx="2" presStyleCnt="3">
        <dgm:presLayoutVars>
          <dgm:bulletEnabled val="1"/>
        </dgm:presLayoutVars>
      </dgm:prSet>
      <dgm:spPr/>
    </dgm:pt>
  </dgm:ptLst>
  <dgm:cxnLst>
    <dgm:cxn modelId="{97A93321-6A3E-4969-80EF-BD17FE6387C2}" srcId="{9A62802C-2565-46C6-8A65-97F088951E31}" destId="{47291810-F787-417F-B8C5-74CDEA9E8A6F}" srcOrd="0" destOrd="0" parTransId="{213E1C00-039A-4554-B447-65E5618070AD}" sibTransId="{8C3FDD79-F819-415F-A4C6-A5374393EF5E}"/>
    <dgm:cxn modelId="{5C27C72E-2E76-4C62-B2B3-D0FF87CEC10A}" srcId="{9A62802C-2565-46C6-8A65-97F088951E31}" destId="{FB2C7708-55D1-4736-96E0-3317E6F9F5DB}" srcOrd="2" destOrd="0" parTransId="{F86E9452-8FB6-47DB-8ACA-F7C93276AFEB}" sibTransId="{9C9F5AFD-42D8-4372-B5DC-F188E3E70D4B}"/>
    <dgm:cxn modelId="{3E4A7533-FFF6-43BD-9AD9-E49C26A6D74A}" type="presOf" srcId="{9A62802C-2565-46C6-8A65-97F088951E31}" destId="{51FA19F5-307A-43E8-A446-93B044CAB58C}" srcOrd="0" destOrd="0" presId="urn:microsoft.com/office/officeart/2005/8/layout/default"/>
    <dgm:cxn modelId="{1225C137-F636-417C-85E2-C9685BE6E4D2}" type="presOf" srcId="{16095826-9816-4581-B949-948FC30A5E94}" destId="{51FA19F5-307A-43E8-A446-93B044CAB58C}" srcOrd="0" destOrd="2" presId="urn:microsoft.com/office/officeart/2005/8/layout/default"/>
    <dgm:cxn modelId="{F424E245-516B-4561-8AFB-918A3061F816}" type="presOf" srcId="{E4FADB6F-9509-464B-B4EB-F27935851F27}" destId="{EFB3C0AB-2FE4-47A1-8242-ACDB3081A6DC}" srcOrd="0" destOrd="0" presId="urn:microsoft.com/office/officeart/2005/8/layout/default"/>
    <dgm:cxn modelId="{2547F369-FB60-4DE7-BF98-77C6567A788E}" type="presOf" srcId="{3AF53E9E-C161-47B1-93E5-16C1C3BF6523}" destId="{5D7E9D0E-3A29-49FC-9C4E-D6A2E5618362}" srcOrd="0" destOrd="3" presId="urn:microsoft.com/office/officeart/2005/8/layout/default"/>
    <dgm:cxn modelId="{5E465F70-E0D0-4E34-B263-B8F5E53E3549}" srcId="{7572CF30-1239-4CAC-BB35-E40620D495FD}" destId="{3AF53E9E-C161-47B1-93E5-16C1C3BF6523}" srcOrd="2" destOrd="0" parTransId="{E5EC9DEB-9131-448E-8949-00A0F48EFA19}" sibTransId="{46486165-296D-4A35-9F49-3183277282E1}"/>
    <dgm:cxn modelId="{B32E5A70-54B7-4AA8-8415-3E2B0772D45A}" type="presOf" srcId="{FB2C7708-55D1-4736-96E0-3317E6F9F5DB}" destId="{51FA19F5-307A-43E8-A446-93B044CAB58C}" srcOrd="0" destOrd="3" presId="urn:microsoft.com/office/officeart/2005/8/layout/default"/>
    <dgm:cxn modelId="{B60FB951-4C50-4BFD-A83F-7B80C747B503}" srcId="{E4FADB6F-9509-464B-B4EB-F27935851F27}" destId="{BC4BA775-85D6-4471-B8AA-FEB1A99F84F6}" srcOrd="2" destOrd="0" parTransId="{6C8F3532-9528-4C4F-8C18-663ADB049430}" sibTransId="{031B48CF-4B96-4E3A-BA0B-62523FA69928}"/>
    <dgm:cxn modelId="{36AE1B52-C198-47D9-AF47-E86E8E24CF3B}" srcId="{7572CF30-1239-4CAC-BB35-E40620D495FD}" destId="{E1DB23B9-2D72-47FD-806A-D7A654FB803D}" srcOrd="1" destOrd="0" parTransId="{70BAA315-8362-4A99-AA3E-61DB37C1E858}" sibTransId="{26D22835-0E3A-433E-BF6C-19A4199EF6FE}"/>
    <dgm:cxn modelId="{4335FD7F-26E8-4046-898F-50D487758F33}" type="presOf" srcId="{E1DB23B9-2D72-47FD-806A-D7A654FB803D}" destId="{5D7E9D0E-3A29-49FC-9C4E-D6A2E5618362}" srcOrd="0" destOrd="2" presId="urn:microsoft.com/office/officeart/2005/8/layout/default"/>
    <dgm:cxn modelId="{6106EE82-9E61-4E9D-AB5F-B391D69E807C}" type="presOf" srcId="{7572CF30-1239-4CAC-BB35-E40620D495FD}" destId="{5D7E9D0E-3A29-49FC-9C4E-D6A2E5618362}" srcOrd="0" destOrd="0" presId="urn:microsoft.com/office/officeart/2005/8/layout/default"/>
    <dgm:cxn modelId="{F4B46C91-6ADE-439D-B960-6CFCA7E0A848}" srcId="{7572CF30-1239-4CAC-BB35-E40620D495FD}" destId="{8D2395C6-64CF-495D-942A-3DE48A2AAE28}" srcOrd="0" destOrd="0" parTransId="{32AC4CF7-0296-4A54-9263-354B485FAB4F}" sibTransId="{E063B16A-C066-4CB9-BFB1-4C76E0B7B0EF}"/>
    <dgm:cxn modelId="{7188BD98-FCBF-48E8-89D9-4E4455B4E56C}" type="presOf" srcId="{8D2395C6-64CF-495D-942A-3DE48A2AAE28}" destId="{5D7E9D0E-3A29-49FC-9C4E-D6A2E5618362}" srcOrd="0" destOrd="1" presId="urn:microsoft.com/office/officeart/2005/8/layout/default"/>
    <dgm:cxn modelId="{34673BAA-4CC4-40BF-822C-9332B8D2FB5E}" srcId="{E4FADB6F-9509-464B-B4EB-F27935851F27}" destId="{9A62802C-2565-46C6-8A65-97F088951E31}" srcOrd="1" destOrd="0" parTransId="{6CB4C6A0-1AE3-4C17-8F90-B1D6705F5A47}" sibTransId="{82599E34-59C0-4A39-A8DE-CC3DA236A2F8}"/>
    <dgm:cxn modelId="{5DBCFAAB-7998-4416-A200-518E88BD52B4}" srcId="{E4FADB6F-9509-464B-B4EB-F27935851F27}" destId="{7572CF30-1239-4CAC-BB35-E40620D495FD}" srcOrd="0" destOrd="0" parTransId="{FAC1BF95-8A0C-471E-93C7-4B3CB6148DDF}" sibTransId="{093FEB88-B0E3-4E6C-B785-3A414707D075}"/>
    <dgm:cxn modelId="{B9A0ADCA-0002-4D85-8C10-F7AFAED91EF4}" srcId="{9A62802C-2565-46C6-8A65-97F088951E31}" destId="{16095826-9816-4581-B949-948FC30A5E94}" srcOrd="1" destOrd="0" parTransId="{504D6A5A-700D-485B-9E14-C182F9985096}" sibTransId="{A4575612-410A-4566-9C93-C9A3B2EBD0B7}"/>
    <dgm:cxn modelId="{AEB5A9E6-AAFE-43CE-9091-1C9143A9C480}" type="presOf" srcId="{47291810-F787-417F-B8C5-74CDEA9E8A6F}" destId="{51FA19F5-307A-43E8-A446-93B044CAB58C}" srcOrd="0" destOrd="1" presId="urn:microsoft.com/office/officeart/2005/8/layout/default"/>
    <dgm:cxn modelId="{921F5BFB-9D95-4AD0-BFE7-B3A9926BD84F}" type="presOf" srcId="{BC4BA775-85D6-4471-B8AA-FEB1A99F84F6}" destId="{EB30EB85-1D9E-4C7D-BB9C-BA69C4714932}" srcOrd="0" destOrd="0" presId="urn:microsoft.com/office/officeart/2005/8/layout/default"/>
    <dgm:cxn modelId="{56C87368-6031-4693-98FF-EBBB8D0ABFD4}" type="presParOf" srcId="{EFB3C0AB-2FE4-47A1-8242-ACDB3081A6DC}" destId="{5D7E9D0E-3A29-49FC-9C4E-D6A2E5618362}" srcOrd="0" destOrd="0" presId="urn:microsoft.com/office/officeart/2005/8/layout/default"/>
    <dgm:cxn modelId="{9FAB1D90-9596-452A-B9E6-AEE683AF98C9}" type="presParOf" srcId="{EFB3C0AB-2FE4-47A1-8242-ACDB3081A6DC}" destId="{0DE7F8D8-B8F0-4E11-B2AB-88694998DFFF}" srcOrd="1" destOrd="0" presId="urn:microsoft.com/office/officeart/2005/8/layout/default"/>
    <dgm:cxn modelId="{E34D43F8-C315-4386-AB14-9A1AF5870365}" type="presParOf" srcId="{EFB3C0AB-2FE4-47A1-8242-ACDB3081A6DC}" destId="{51FA19F5-307A-43E8-A446-93B044CAB58C}" srcOrd="2" destOrd="0" presId="urn:microsoft.com/office/officeart/2005/8/layout/default"/>
    <dgm:cxn modelId="{A1218449-42B7-4210-80C3-FAC775233D42}" type="presParOf" srcId="{EFB3C0AB-2FE4-47A1-8242-ACDB3081A6DC}" destId="{307B4944-D9B9-4F2A-9E08-7D68511A9D13}" srcOrd="3" destOrd="0" presId="urn:microsoft.com/office/officeart/2005/8/layout/default"/>
    <dgm:cxn modelId="{DB02708B-06EC-4B44-86B0-4B0C89B39FD6}" type="presParOf" srcId="{EFB3C0AB-2FE4-47A1-8242-ACDB3081A6DC}" destId="{EB30EB85-1D9E-4C7D-BB9C-BA69C471493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C71277-8384-49FC-9B32-314EEAB97C62}">
      <dsp:nvSpPr>
        <dsp:cNvPr id="0" name=""/>
        <dsp:cNvSpPr/>
      </dsp:nvSpPr>
      <dsp:spPr>
        <a:xfrm>
          <a:off x="162" y="1299382"/>
          <a:ext cx="3313283" cy="13009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56017-93B5-4217-8391-BBB2B1B6CF30}">
      <dsp:nvSpPr>
        <dsp:cNvPr id="0" name=""/>
        <dsp:cNvSpPr/>
      </dsp:nvSpPr>
      <dsp:spPr>
        <a:xfrm>
          <a:off x="190224" y="1479941"/>
          <a:ext cx="3313283" cy="13009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We have successfully created a penetration testing lab using two Virtual Machine</a:t>
          </a:r>
          <a:endParaRPr lang="en-US" sz="1600" kern="1200" dirty="0"/>
        </a:p>
      </dsp:txBody>
      <dsp:txXfrm>
        <a:off x="228327" y="1518044"/>
        <a:ext cx="3237077" cy="1224719"/>
      </dsp:txXfrm>
    </dsp:sp>
    <dsp:sp modelId="{B1F2FBAF-F151-46E5-A9C5-367C24BB785F}">
      <dsp:nvSpPr>
        <dsp:cNvPr id="0" name=""/>
        <dsp:cNvSpPr/>
      </dsp:nvSpPr>
      <dsp:spPr>
        <a:xfrm>
          <a:off x="3693570" y="1299382"/>
          <a:ext cx="1710558" cy="108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205E9-5D5F-4ADF-83CE-0951CA83803F}">
      <dsp:nvSpPr>
        <dsp:cNvPr id="0" name=""/>
        <dsp:cNvSpPr/>
      </dsp:nvSpPr>
      <dsp:spPr>
        <a:xfrm>
          <a:off x="3883632" y="1479941"/>
          <a:ext cx="1710558" cy="1086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Attacker VMs </a:t>
          </a:r>
          <a:r>
            <a:rPr lang="en-CA" sz="1600" kern="1200" dirty="0"/>
            <a:t>: Kali Linux, Parrot </a:t>
          </a:r>
          <a:r>
            <a:rPr lang="en-CA" sz="1600" kern="1200" dirty="0" err="1"/>
            <a:t>SecurityOS</a:t>
          </a:r>
          <a:endParaRPr lang="en-US" sz="1600" kern="1200" dirty="0"/>
        </a:p>
      </dsp:txBody>
      <dsp:txXfrm>
        <a:off x="3915446" y="1511755"/>
        <a:ext cx="1646930" cy="1022576"/>
      </dsp:txXfrm>
    </dsp:sp>
    <dsp:sp modelId="{32DE2CC8-F06C-4B18-8420-B7030E67E9D1}">
      <dsp:nvSpPr>
        <dsp:cNvPr id="0" name=""/>
        <dsp:cNvSpPr/>
      </dsp:nvSpPr>
      <dsp:spPr>
        <a:xfrm>
          <a:off x="5784253" y="1299382"/>
          <a:ext cx="1710558" cy="108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72A22D-BDEE-4032-BFFC-52A96F853E24}">
      <dsp:nvSpPr>
        <dsp:cNvPr id="0" name=""/>
        <dsp:cNvSpPr/>
      </dsp:nvSpPr>
      <dsp:spPr>
        <a:xfrm>
          <a:off x="5974315" y="1479941"/>
          <a:ext cx="1710558" cy="1086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Victim VMs: </a:t>
          </a:r>
          <a:r>
            <a:rPr lang="en-CA" sz="1600" kern="1200" dirty="0" err="1"/>
            <a:t>Metasploitable</a:t>
          </a:r>
          <a:r>
            <a:rPr lang="en-CA" sz="1600" kern="1200" dirty="0"/>
            <a:t> 2</a:t>
          </a:r>
          <a:endParaRPr lang="en-US" sz="1600" kern="1200" dirty="0"/>
        </a:p>
      </dsp:txBody>
      <dsp:txXfrm>
        <a:off x="6006129" y="1511755"/>
        <a:ext cx="1646930" cy="10225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5463F8-6E7C-43B6-9A27-BB6AD4AB1B20}">
      <dsp:nvSpPr>
        <dsp:cNvPr id="0" name=""/>
        <dsp:cNvSpPr/>
      </dsp:nvSpPr>
      <dsp:spPr>
        <a:xfrm>
          <a:off x="2083695" y="47282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09165-998B-47DB-BF26-57ACD31850F6}">
      <dsp:nvSpPr>
        <dsp:cNvPr id="0" name=""/>
        <dsp:cNvSpPr/>
      </dsp:nvSpPr>
      <dsp:spPr>
        <a:xfrm>
          <a:off x="895694" y="28870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Grades: </a:t>
          </a:r>
          <a:r>
            <a:rPr lang="en-CA" sz="1600" kern="1200" dirty="0"/>
            <a:t>This project counted for marks so naturally being the great students we are, we put our all into this project! </a:t>
          </a:r>
          <a:endParaRPr lang="en-US" sz="1600" kern="1200" dirty="0"/>
        </a:p>
      </dsp:txBody>
      <dsp:txXfrm>
        <a:off x="895694" y="2887048"/>
        <a:ext cx="4320000" cy="720000"/>
      </dsp:txXfrm>
    </dsp:sp>
    <dsp:sp modelId="{4862BE70-DC25-4FFE-BB63-0E14ACF2126E}">
      <dsp:nvSpPr>
        <dsp:cNvPr id="0" name=""/>
        <dsp:cNvSpPr/>
      </dsp:nvSpPr>
      <dsp:spPr>
        <a:xfrm>
          <a:off x="7159695" y="47282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D54E1-E1DC-4824-917A-9238E48EA39D}">
      <dsp:nvSpPr>
        <dsp:cNvPr id="0" name=""/>
        <dsp:cNvSpPr/>
      </dsp:nvSpPr>
      <dsp:spPr>
        <a:xfrm>
          <a:off x="5971695" y="28870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b="1" kern="1200" dirty="0"/>
            <a:t>Learning: </a:t>
          </a:r>
          <a:r>
            <a:rPr lang="en-CA" sz="1600" kern="1200" dirty="0"/>
            <a:t>This project offered us a sneak-peak into some cyber security related tasks and gave us a head-start to Ethical Hacking.</a:t>
          </a:r>
          <a:endParaRPr lang="en-US" sz="1600" kern="1200" dirty="0"/>
        </a:p>
      </dsp:txBody>
      <dsp:txXfrm>
        <a:off x="5971695" y="2887048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E9D0E-3A29-49FC-9C4E-D6A2E5618362}">
      <dsp:nvSpPr>
        <dsp:cNvPr id="0" name=""/>
        <dsp:cNvSpPr/>
      </dsp:nvSpPr>
      <dsp:spPr>
        <a:xfrm>
          <a:off x="0" y="991119"/>
          <a:ext cx="3496059" cy="20976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How we envisioned our Timeline went as follows: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1: Research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2: Hacking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3: Documentation</a:t>
          </a:r>
          <a:endParaRPr lang="en-US" sz="1500" kern="1200"/>
        </a:p>
      </dsp:txBody>
      <dsp:txXfrm>
        <a:off x="0" y="991119"/>
        <a:ext cx="3496059" cy="2097635"/>
      </dsp:txXfrm>
    </dsp:sp>
    <dsp:sp modelId="{51FA19F5-307A-43E8-A446-93B044CAB58C}">
      <dsp:nvSpPr>
        <dsp:cNvPr id="0" name=""/>
        <dsp:cNvSpPr/>
      </dsp:nvSpPr>
      <dsp:spPr>
        <a:xfrm>
          <a:off x="3845665" y="991119"/>
          <a:ext cx="3496059" cy="20976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Unfortunately, due to some unforeseen events, the true progression was: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1: Research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2: Research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500" b="1" kern="1200"/>
            <a:t>Week 3: Hacking and Documentation</a:t>
          </a:r>
          <a:endParaRPr lang="en-US" sz="1500" kern="1200"/>
        </a:p>
      </dsp:txBody>
      <dsp:txXfrm>
        <a:off x="3845665" y="991119"/>
        <a:ext cx="3496059" cy="2097635"/>
      </dsp:txXfrm>
    </dsp:sp>
    <dsp:sp modelId="{EB30EB85-1D9E-4C7D-BB9C-BA69C4714932}">
      <dsp:nvSpPr>
        <dsp:cNvPr id="0" name=""/>
        <dsp:cNvSpPr/>
      </dsp:nvSpPr>
      <dsp:spPr>
        <a:xfrm>
          <a:off x="7691330" y="991119"/>
          <a:ext cx="3496059" cy="20976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In conclusion, we diverged from the intended plan of action because of some issues that we will talk about the next section. </a:t>
          </a:r>
          <a:endParaRPr lang="en-US" sz="1900" kern="1200"/>
        </a:p>
      </dsp:txBody>
      <dsp:txXfrm>
        <a:off x="7691330" y="991119"/>
        <a:ext cx="3496059" cy="20976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1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7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0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4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8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32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14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4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9A250-8513-8DF2-E283-62BDDEFFE8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7604" r="-1" b="201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33DE8-093B-EA4A-DE7A-019D36EF9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4583" y="686020"/>
            <a:ext cx="5859787" cy="2742980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rgbClr val="FFFFFF"/>
                </a:solidFill>
              </a:rPr>
              <a:t>Penetration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2D739-10BD-A254-D4CB-5E2D9215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4583" y="3602038"/>
            <a:ext cx="5859787" cy="2569942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solidFill>
                  <a:srgbClr val="FFFFFF"/>
                </a:solidFill>
              </a:rPr>
              <a:t>Unix – Winter - 2024 </a:t>
            </a:r>
          </a:p>
          <a:p>
            <a:pPr algn="ctr"/>
            <a:r>
              <a:rPr lang="en-CA" dirty="0">
                <a:solidFill>
                  <a:srgbClr val="FFFFFF"/>
                </a:solidFill>
              </a:rPr>
              <a:t>By: Trevor K-M, Nathaniel </a:t>
            </a:r>
            <a:r>
              <a:rPr lang="en-CA" dirty="0" err="1">
                <a:solidFill>
                  <a:srgbClr val="FFFFFF"/>
                </a:solidFill>
              </a:rPr>
              <a:t>Bitton</a:t>
            </a:r>
            <a:r>
              <a:rPr lang="en-CA" dirty="0">
                <a:solidFill>
                  <a:srgbClr val="FFFFFF"/>
                </a:solidFill>
              </a:rPr>
              <a:t>, Karl Alvarado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A87D413-7BAA-462C-B2E4-D3E7F1B84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C2E2750-B9DE-455A-B750-2FAFF87D8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Graphic 9">
              <a:extLst>
                <a:ext uri="{FF2B5EF4-FFF2-40B4-BE49-F238E27FC236}">
                  <a16:creationId xmlns:a16="http://schemas.microsoft.com/office/drawing/2014/main" id="{A77A1618-AFD3-49E5-A4AC-89FA51FA9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76DC57-ED9C-40FB-A897-CDD7D6222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BB714E6-B071-4696-ACD5-A9A96F929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46" name="Graphic 9">
              <a:extLst>
                <a:ext uri="{FF2B5EF4-FFF2-40B4-BE49-F238E27FC236}">
                  <a16:creationId xmlns:a16="http://schemas.microsoft.com/office/drawing/2014/main" id="{A303CB3D-0086-4A58-BDAE-F18B143EE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AB02D57-74BD-4B38-94E0-EF2F291E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17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90AB-EC6B-38AB-08FD-9B1FF61DD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CB4D31-8BF9-D64A-3F63-254153131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895616"/>
              </p:ext>
            </p:extLst>
          </p:nvPr>
        </p:nvGraphicFramePr>
        <p:xfrm>
          <a:off x="457200" y="2096713"/>
          <a:ext cx="7685037" cy="4080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687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Color Fill">
            <a:extLst>
              <a:ext uri="{FF2B5EF4-FFF2-40B4-BE49-F238E27FC236}">
                <a16:creationId xmlns:a16="http://schemas.microsoft.com/office/drawing/2014/main" id="{E0F166C3-D45F-4A92-A291-15B874AD1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DBB4B8F-57A2-4546-9449-6DBBA6E7C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39089" y="-3532"/>
            <a:ext cx="4456394" cy="6861532"/>
            <a:chOff x="7739089" y="-3532"/>
            <a:chExt cx="4456394" cy="68615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C31B59C-8450-4595-B395-B86BCB944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07984" y="4121414"/>
              <a:ext cx="514757" cy="516940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FF4BA6E-92B7-48A3-891F-FF1DE970A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4837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599F993-966A-49D6-952F-B95A79671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9158" y="340461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tx2">
                  <a:lumMod val="75000"/>
                  <a:lumOff val="25000"/>
                </a:schemeClr>
              </a:fgClr>
              <a:bgClr>
                <a:schemeClr val="accent1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30" name="Graphic 9">
              <a:extLst>
                <a:ext uri="{FF2B5EF4-FFF2-40B4-BE49-F238E27FC236}">
                  <a16:creationId xmlns:a16="http://schemas.microsoft.com/office/drawing/2014/main" id="{90B896C1-7BD8-4907-8561-4AAB7316D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39089" y="-3532"/>
              <a:ext cx="3875603" cy="3875603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tx2">
                <a:lumMod val="25000"/>
                <a:lumOff val="75000"/>
                <a:alpha val="20000"/>
              </a:schemeClr>
            </a:solidFill>
            <a:ln w="20955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32" name="Texture">
            <a:extLst>
              <a:ext uri="{FF2B5EF4-FFF2-40B4-BE49-F238E27FC236}">
                <a16:creationId xmlns:a16="http://schemas.microsoft.com/office/drawing/2014/main" id="{F34FFB17-4733-4A4C-9F36-CE82366CB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B253C-160A-5F9C-5B0B-17CD76B0B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6975566" cy="1325563"/>
          </a:xfrm>
        </p:spPr>
        <p:txBody>
          <a:bodyPr>
            <a:normAutofit/>
          </a:bodyPr>
          <a:lstStyle/>
          <a:p>
            <a:r>
              <a:rPr lang="en-CA"/>
              <a:t>Thought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0DB8-D4EA-DECB-C286-0BA463BAE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096713"/>
            <a:ext cx="6975566" cy="408025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Why Kali Linux? </a:t>
            </a:r>
          </a:p>
          <a:p>
            <a:pPr lvl="1"/>
            <a:r>
              <a:rPr lang="en-US" dirty="0"/>
              <a:t>We chose Kali Linux for our penetration test project because it comes with a comprehensive suite of pre-installed security tools and is specifically designed for ethical hacking and security auditing.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Parrot </a:t>
            </a:r>
            <a:r>
              <a:rPr lang="en-US" dirty="0" err="1"/>
              <a:t>SecurityOS</a:t>
            </a:r>
            <a:endParaRPr lang="en-US" dirty="0"/>
          </a:p>
          <a:p>
            <a:pPr lvl="2"/>
            <a:r>
              <a:rPr lang="en-US" dirty="0"/>
              <a:t>We chose </a:t>
            </a:r>
            <a:r>
              <a:rPr lang="en-US" dirty="0" err="1"/>
              <a:t>ParrotOS</a:t>
            </a:r>
            <a:r>
              <a:rPr lang="en-US" dirty="0"/>
              <a:t> for our penetration test project because it is lightweight, highly customizable, and includes advanced security features, making it ideal for penetration testing and cybersecurity analysis.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Why </a:t>
            </a:r>
            <a:r>
              <a:rPr lang="en-US" dirty="0" err="1"/>
              <a:t>Metasploitable</a:t>
            </a:r>
            <a:r>
              <a:rPr lang="en-US" dirty="0"/>
              <a:t> 2?</a:t>
            </a:r>
          </a:p>
          <a:p>
            <a:pPr lvl="3"/>
            <a:r>
              <a:rPr lang="en-US" dirty="0"/>
              <a:t>We chose </a:t>
            </a:r>
            <a:r>
              <a:rPr lang="en-US" dirty="0" err="1"/>
              <a:t>Metasploitable</a:t>
            </a:r>
            <a:r>
              <a:rPr lang="en-US" dirty="0"/>
              <a:t> 2 for our project because it is a deliberately vulnerable virtual machine designed for testing and practicing penetration testing techniques.</a:t>
            </a:r>
            <a:endParaRPr lang="en-CA" dirty="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E2F9F69-FF8D-0A85-5A5C-A799D8AE32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252" b="3"/>
          <a:stretch/>
        </p:blipFill>
        <p:spPr>
          <a:xfrm>
            <a:off x="7918449" y="168275"/>
            <a:ext cx="3531759" cy="3531758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765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3FB0E-C063-CF26-DA6B-7F7DCBAD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CA" dirty="0"/>
              <a:t>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A756B7-EF89-D4A9-DAE3-5897CFA6E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366648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68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A11EAB-7FAF-DF17-B9C4-EAED0C55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en-CA" dirty="0"/>
              <a:t>Development Journey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7B0B04-EA5A-E074-55B8-733B633F1D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47686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8111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15173-9590-6D93-086F-13170826C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CA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DE91E-3294-8446-AA2E-7B69C6A2D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CA" dirty="0"/>
              <a:t>Differentiating between Metasploit Console and </a:t>
            </a:r>
            <a:r>
              <a:rPr lang="en-CA" dirty="0" err="1"/>
              <a:t>Metasploitable</a:t>
            </a:r>
            <a:r>
              <a:rPr lang="en-CA" dirty="0"/>
              <a:t> 2</a:t>
            </a:r>
          </a:p>
          <a:p>
            <a:pPr lvl="1"/>
            <a:r>
              <a:rPr lang="en-CA" dirty="0"/>
              <a:t>We had to delay the project by a week because I (Trevor) mistakenly and stupidly thought that The </a:t>
            </a:r>
            <a:r>
              <a:rPr lang="en-CA" dirty="0" err="1"/>
              <a:t>Metasploitable</a:t>
            </a:r>
            <a:r>
              <a:rPr lang="en-CA" dirty="0"/>
              <a:t> 2 (OS) and the Metasploit Console (Hacking tool) were the same thing. 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This led to hours of troubleshooting for a problem that didn’t even exist. </a:t>
            </a:r>
          </a:p>
        </p:txBody>
      </p:sp>
    </p:spTree>
    <p:extLst>
      <p:ext uri="{BB962C8B-B14F-4D97-AF65-F5344CB8AC3E}">
        <p14:creationId xmlns:p14="http://schemas.microsoft.com/office/powerpoint/2010/main" val="980024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03AE087C-11E2-4305-9282-D7F122FE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B9C5A2E9-409E-9461-9C57-AA47CBC1D0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514" r="-1" b="-1"/>
          <a:stretch/>
        </p:blipFill>
        <p:spPr>
          <a:xfrm>
            <a:off x="20" y="8571"/>
            <a:ext cx="1218893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89B25-B75B-57C4-9108-55BA64335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Future Plans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5013D1D2-D413-DEAF-0409-F3C44BCF3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We have a head start to some of the content we will be seeing in the Ethical Hacking course, in the third year of this program. </a:t>
            </a:r>
          </a:p>
          <a:p>
            <a:r>
              <a:rPr lang="en-CA">
                <a:solidFill>
                  <a:srgbClr val="FFFFFF"/>
                </a:solidFill>
              </a:rPr>
              <a:t>This has also given us exposure into cybersecurity and a new branch of Computer Science!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CF365D-F104-414F-93C3-D9F568808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D118A1-A4AD-4C47-99CC-852FAD146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D3E51544-0AB7-4546-AB57-868FB0B41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DB3A34-0E17-44F2-A958-5C6EE80E3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B343AE4-2356-4838-B706-3A16FFFDE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D78B9AE4-2096-42B5-B267-1FCCF56F8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827DE0C5-02AF-4323-9CB7-E4C1D6449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23016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2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 descr="Checkmate move on chessboard">
            <a:extLst>
              <a:ext uri="{FF2B5EF4-FFF2-40B4-BE49-F238E27FC236}">
                <a16:creationId xmlns:a16="http://schemas.microsoft.com/office/drawing/2014/main" id="{021B660A-B7F1-E322-79C0-6CAC179D6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15393" r="-1" b="-1"/>
          <a:stretch/>
        </p:blipFill>
        <p:spPr>
          <a:xfrm>
            <a:off x="1530" y="10"/>
            <a:ext cx="12188941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233B4D5-2565-4CC0-A9B1-C9EA9E9DE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64F95B-ADA7-41B9-14AB-83631D98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122363"/>
            <a:ext cx="563880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52077219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RightStep">
      <a:dk1>
        <a:srgbClr val="000000"/>
      </a:dk1>
      <a:lt1>
        <a:srgbClr val="FFFFFF"/>
      </a:lt1>
      <a:dk2>
        <a:srgbClr val="1B3028"/>
      </a:dk2>
      <a:lt2>
        <a:srgbClr val="F3F0F1"/>
      </a:lt2>
      <a:accent1>
        <a:srgbClr val="46B28B"/>
      </a:accent1>
      <a:accent2>
        <a:srgbClr val="3BABB1"/>
      </a:accent2>
      <a:accent3>
        <a:srgbClr val="4D8CC3"/>
      </a:accent3>
      <a:accent4>
        <a:srgbClr val="424FB4"/>
      </a:accent4>
      <a:accent5>
        <a:srgbClr val="704DC3"/>
      </a:accent5>
      <a:accent6>
        <a:srgbClr val="903BB1"/>
      </a:accent6>
      <a:hlink>
        <a:srgbClr val="839030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373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Nova</vt:lpstr>
      <vt:lpstr>TropicVTI</vt:lpstr>
      <vt:lpstr>Penetration Tests</vt:lpstr>
      <vt:lpstr>Introduction</vt:lpstr>
      <vt:lpstr>Thought Processes</vt:lpstr>
      <vt:lpstr>Motivation</vt:lpstr>
      <vt:lpstr>Development Journey </vt:lpstr>
      <vt:lpstr>Challenges Faced</vt:lpstr>
      <vt:lpstr>Future Plans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Penetration Tests</dc:title>
  <dc:creator>Trevor Kulczycki-McIntyre</dc:creator>
  <cp:lastModifiedBy>Trevor Kulczycki-McIntyre</cp:lastModifiedBy>
  <cp:revision>1</cp:revision>
  <dcterms:created xsi:type="dcterms:W3CDTF">2024-05-23T02:43:36Z</dcterms:created>
  <dcterms:modified xsi:type="dcterms:W3CDTF">2024-05-23T03:13:15Z</dcterms:modified>
</cp:coreProperties>
</file>