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3.png" ContentType="image/png"/>
  <Override PartName="/ppt/media/image2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3587" cy="685800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ustomXml" Target="../customXml/item3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ustomXml" Target="../customXml/item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ef8f5"/>
            </a:gs>
            <a:gs pos="100000">
              <a:srgbClr val="f7c4a2">
                <a:alpha val="44313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772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7765960-E175-4F7C-B6AA-80AA123698B6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13.6.20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12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84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DA6749-0263-4BDB-A886-4E2B2A0AB2F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ef8f5"/>
            </a:gs>
            <a:gs pos="100000">
              <a:srgbClr val="f7c4a2">
                <a:alpha val="44313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772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1A9D6A-6BBE-4997-B3EB-3D73B417C65C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13.6.20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12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84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BE8BC08-97C4-4FBE-81CB-6957B274FC9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520" y="112248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Calibri Light"/>
              </a:rPr>
              <a:t>РАЗРАБОТКА MDI-ПРИЛОЖЕНИЯ С ИСПОЛЬЗОВАНИЕМ WINDOWS FORMS ДЛЯ ИЗМЕНЕНИЯ ЯРКОСТИ ИЗОБРАЖЕНИЯ И СОЗДАНИЯ РАЗМЫТИЯ ИЗОБРАЖЕНИЯ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520" y="3602160"/>
            <a:ext cx="914436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Работу выполнил 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Студент гр. ЭИС-27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Наугольный Денис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12880" y="766800"/>
            <a:ext cx="9339120" cy="20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Calibri"/>
              </a:rPr>
              <a:t>Целью работы является создание графического редактора на языке C# с использованием Windows Forms MDI , позволяющего открывать изображения из графических файлов, изменять яркость , создавать размытие изображения (Box Blur), сохранять измененные изображения в графические файлы.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75440" y="824400"/>
            <a:ext cx="90428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Важнейшим элементом в процессе разработки приложения является выбор правильной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IDE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, зависящей не только от платформы, но и от уровня собственной подготовки.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Visual Studio – это среда разработки от Microsoft. Visual Studio в основном известна для написания приложений, включающих в себя .NET. Это полный набор инструментов, позволяющий произвести точную отладку и настройку приложения. Это среда, дающая широкие возможности в разработке программного обеспечения, что делает её идеальным выбором для реализации проекта.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flipH="1">
            <a:off x="562320" y="452520"/>
            <a:ext cx="4332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Функционал приложения: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62680" y="1030320"/>
            <a:ext cx="1018872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</a:pPr>
            <a:endParaRPr b="0" lang="ru-RU" sz="1800" spc="-1" strike="noStrike">
              <a:latin typeface="Arial"/>
            </a:endParaRPr>
          </a:p>
          <a:p>
            <a:pPr marL="343080" indent="-34272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При нажатии на пункт «Новое окно» можно открыть одно или несколько окон.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286720" y="1874520"/>
            <a:ext cx="7619760" cy="45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98240" y="815040"/>
            <a:ext cx="1021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2.  При нажатии на пункт «Файл» можно открыть новое изображение или сохранить текущее.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6000" y="2088000"/>
            <a:ext cx="6431040" cy="29768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6752160" y="1368000"/>
            <a:ext cx="519984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63040" y="712440"/>
            <a:ext cx="1122300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3. В пункте «Фильтры» можно выбрать фильтр: изменить яркость , размыть  или повысить резкость изображения.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66400" y="1944000"/>
            <a:ext cx="6429600" cy="38689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840000" y="2044440"/>
            <a:ext cx="4847760" cy="35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38720" y="630360"/>
            <a:ext cx="1039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4.  При нажатии на пункт «Справка» на экран выводится информация о разработчике приложения.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049480" y="1440000"/>
            <a:ext cx="8094600" cy="45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34280" y="629640"/>
            <a:ext cx="824832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5.  Так же, при нажатии на пункт «Справка» можно выйти из программы.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986560" y="1512000"/>
            <a:ext cx="6220080" cy="456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66080" y="932760"/>
            <a:ext cx="7731360" cy="28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ходе выполнения курсового проекта в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# с использованием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Windows Forms MDI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было разработано приложение, позволяющее открывать изображения из графических файлов, изменять яркость изображений, создавать размытие изображений, повышать яркость изображений и сохранять измененные изображения в графические файлы.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4C79981753A44F8E15468A71041F66" ma:contentTypeVersion="6" ma:contentTypeDescription="Create a new document." ma:contentTypeScope="" ma:versionID="1336a74cd88ec016171207ae9dd507a6">
  <xsd:schema xmlns:xsd="http://www.w3.org/2001/XMLSchema" xmlns:xs="http://www.w3.org/2001/XMLSchema" xmlns:p="http://schemas.microsoft.com/office/2006/metadata/properties" xmlns:ns2="f0d198a3-b57a-449f-a424-e2417b4a5beb" targetNamespace="http://schemas.microsoft.com/office/2006/metadata/properties" ma:root="true" ma:fieldsID="9ad219bc5809d4ba27866c2fe91d7c26" ns2:_="">
    <xsd:import namespace="f0d198a3-b57a-449f-a424-e2417b4a5be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198a3-b57a-449f-a424-e2417b4a5be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0d198a3-b57a-449f-a424-e2417b4a5beb">9f55790b-cfcf-42d6-9965-677f7e5e5776</ReferenceId>
  </documentManagement>
</p:properties>
</file>

<file path=customXml/itemProps1.xml><?xml version="1.0" encoding="utf-8"?>
<ds:datastoreItem xmlns:ds="http://schemas.openxmlformats.org/officeDocument/2006/customXml" ds:itemID="{0745FD71-55A3-43FB-ACDE-0F7BF547C6E3}"/>
</file>

<file path=customXml/itemProps2.xml><?xml version="1.0" encoding="utf-8"?>
<ds:datastoreItem xmlns:ds="http://schemas.openxmlformats.org/officeDocument/2006/customXml" ds:itemID="{8552BCF1-3C0D-4657-ACF8-99E42E1A5AB1}"/>
</file>

<file path=customXml/itemProps3.xml><?xml version="1.0" encoding="utf-8"?>
<ds:datastoreItem xmlns:ds="http://schemas.openxmlformats.org/officeDocument/2006/customXml" ds:itemID="{CDC97F38-C4FE-4D5B-A4AD-4B1E789D07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LibreOffice/6.4.0.3$Windows_X86_64 LibreOffice_project/b0a288ab3d2d4774cb44b62f04d5d28733ac6df8</Application>
  <Words>300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MDI-ПРИЛОЖЕНИЯ С ИСПОЛЬЗОВАНИЕМ WINDOWS FORMS ДЛЯ ИЗМЕНЕНИЯ ЯРКОСТИ ИЗОБРАЖЕНИЯ И СОЗДАНИЯ РАЗМЫТИЯ ИЗОБРАЖЕНИЯ</dc:title>
  <dc:subject/>
  <dc:creator>Owner</dc:creator>
  <dc:description/>
  <cp:lastModifiedBy/>
  <cp:revision>8</cp:revision>
  <dcterms:created xsi:type="dcterms:W3CDTF">2020-06-06T12:27:33Z</dcterms:created>
  <dcterms:modified xsi:type="dcterms:W3CDTF">2020-06-13T10:03:01Z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ContentTypeId">
    <vt:lpwstr>0x010100104C79981753A44F8E15468A71041F66</vt:lpwstr>
  </property>
</Properties>
</file>