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5082589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5082589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5082589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5082589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5082589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5082589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a50825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a50825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508258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508258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508258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508258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508258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508258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5082589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5082589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5082589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5082589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a5082589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a508258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Storyline midterm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Shmuel Naaman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Limitations</a:t>
            </a:r>
            <a:endParaRPr sz="24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 include many missing values. This might compromise the results.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of the analysis is based on arbitrary </a:t>
            </a:r>
            <a:r>
              <a:rPr lang="en">
                <a:solidFill>
                  <a:srgbClr val="000000"/>
                </a:solidFill>
              </a:rPr>
              <a:t>thresholds</a:t>
            </a:r>
            <a:r>
              <a:rPr lang="en">
                <a:solidFill>
                  <a:srgbClr val="000000"/>
                </a:solidFill>
              </a:rPr>
              <a:t> or parameters values. For example the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P</a:t>
            </a:r>
            <a:r>
              <a:rPr b="1" lang="en">
                <a:solidFill>
                  <a:srgbClr val="0000FF"/>
                </a:solidFill>
              </a:rPr>
              <a:t>roduction Companies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that appears at least once in 3 different genre in the last year. The optimal movie </a:t>
            </a:r>
            <a:r>
              <a:rPr b="1" lang="en">
                <a:solidFill>
                  <a:srgbClr val="0000FF"/>
                </a:solidFill>
              </a:rPr>
              <a:t>Runtime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and the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Top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</a:rPr>
              <a:t>for each genre in the last 5 years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 We believe that these values are appropriates but we will change this values based on preliminary results if needed. For example , the </a:t>
            </a:r>
            <a:r>
              <a:rPr lang="en">
                <a:solidFill>
                  <a:srgbClr val="000000"/>
                </a:solidFill>
              </a:rPr>
              <a:t> 3 different genre threshold might provide us with many companies or non. The </a:t>
            </a:r>
            <a:r>
              <a:rPr b="1" lang="en">
                <a:solidFill>
                  <a:srgbClr val="0000FF"/>
                </a:solidFill>
              </a:rPr>
              <a:t>Runtime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change dramatically between years.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Review next step</a:t>
            </a:r>
            <a:endParaRPr sz="24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Given the analysis results for the top production companies we will fine tune the analysis to identify the best company in each genre.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For the </a:t>
            </a:r>
            <a:r>
              <a:rPr lang="en">
                <a:solidFill>
                  <a:srgbClr val="000000"/>
                </a:solidFill>
              </a:rPr>
              <a:t>Runtime  and the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Release Date we would like to further the analysis to appreciate if we can identify the optimal runtime for a given month.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435900" y="2121425"/>
            <a:ext cx="28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Ghost Deck.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</a:t>
            </a:r>
            <a:r>
              <a:rPr lang="en" sz="2400"/>
              <a:t>statement</a:t>
            </a:r>
            <a:r>
              <a:rPr lang="en" sz="2400"/>
              <a:t>: </a:t>
            </a:r>
            <a:endParaRPr sz="24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What are the Key features differentiators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production companies,  runtime, release date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 between the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top 10%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movies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compares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the average movie when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considering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overall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revenue/budget ratio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in each genre for movies revenue higher than 1M$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Synthesis: </a:t>
            </a: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Recommendation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result of the analysis will provide us with The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Top Production Companies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in every specific genre. These companies demonstrate success in at least 3 different genre and managed production budget that higher than 1 M$.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</a:rPr>
              <a:t>We believe that companies with these merits have higher chance to success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 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analysis will also provide us with The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optimal length of the movie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for each genre, if such optimum exist. We believe that the revenue/budget ratio might be affected by the length of the movie.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</a:rPr>
              <a:t>Finding the optimal movie length will help reduce costs and fit better to the taste of the audience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analysis will also provide us with The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for the genre premiere.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</a:rPr>
              <a:t>Schedule the movie to the optimal season will increase the chance for the movie to success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0" y="4825"/>
            <a:ext cx="49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analysis, </a:t>
            </a:r>
            <a:r>
              <a:rPr lang="en" sz="2400"/>
              <a:t>Issue Tree: </a:t>
            </a:r>
            <a:endParaRPr sz="1200"/>
          </a:p>
        </p:txBody>
      </p:sp>
      <p:sp>
        <p:nvSpPr>
          <p:cNvPr id="78" name="Google Shape;78;p17"/>
          <p:cNvSpPr txBox="1"/>
          <p:nvPr/>
        </p:nvSpPr>
        <p:spPr>
          <a:xfrm>
            <a:off x="225775" y="1174875"/>
            <a:ext cx="29574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Hypothesis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production company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that produce the top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for more than 3 genres show average higher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revenue/budget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ratio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than the population of all other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production companies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 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Identify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production companies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that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produce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the top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for more than 3 genres. 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What is the average and distribution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revenue/budget ratio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for the top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production companies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What is the population average and distribution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revenue/budget ratio</a:t>
            </a:r>
            <a:r>
              <a:rPr lang="en" sz="1200">
                <a:highlight>
                  <a:srgbClr val="FFFFFF"/>
                </a:highlight>
              </a:rPr>
              <a:t>?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183175" y="1174875"/>
            <a:ext cx="27234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Hypothesis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average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Runtime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for  movies in the top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is different than the population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average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Runtime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What is the 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average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Runtime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for  movies in the top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Does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average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Runtime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for  top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 the last 5 years is different than the same average in the previous 5 years?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Does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average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Runtime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for  top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 the last 5 years is longer or shorter than population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average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Runtime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?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268200" y="1174875"/>
            <a:ext cx="27234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Hypothesis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: The average top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in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is higher than the top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10% revenue/budget ratio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yearly  average. 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Identify 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high season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(specific month)  that is associated with  highest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 revenue/budget ratio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Does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 the last 5 years is different than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 the previous 5 years?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Does the average top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in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is higher than the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200">
                <a:highlight>
                  <a:srgbClr val="FFFFFF"/>
                </a:highlight>
              </a:rPr>
              <a:t> in the rest of the year?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470325" y="589850"/>
            <a:ext cx="213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Top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R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untime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in the last 5 years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55525" y="589850"/>
            <a:ext cx="220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Top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P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roduction Companies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In the last year.</a:t>
            </a:r>
            <a:endParaRPr b="1"/>
          </a:p>
        </p:txBody>
      </p:sp>
      <p:sp>
        <p:nvSpPr>
          <p:cNvPr id="83" name="Google Shape;83;p17"/>
          <p:cNvSpPr txBox="1"/>
          <p:nvPr/>
        </p:nvSpPr>
        <p:spPr>
          <a:xfrm>
            <a:off x="6528525" y="589850"/>
            <a:ext cx="220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Top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R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elease Date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in the last 5 years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617800" y="44175"/>
            <a:ext cx="4508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Comment : Analysis is done on each </a:t>
            </a:r>
            <a:r>
              <a:rPr lang="en" sz="1200">
                <a:solidFill>
                  <a:srgbClr val="0000FF"/>
                </a:solidFill>
              </a:rPr>
              <a:t>genre separately</a:t>
            </a:r>
            <a:r>
              <a:rPr lang="en" sz="1200">
                <a:solidFill>
                  <a:schemeClr val="dk1"/>
                </a:solidFill>
              </a:rPr>
              <a:t> and only for movies with </a:t>
            </a:r>
            <a:r>
              <a:rPr lang="en" sz="1200">
                <a:solidFill>
                  <a:srgbClr val="0000FF"/>
                </a:solidFill>
              </a:rPr>
              <a:t>budget higher than 1M$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chemeClr val="dk1"/>
                </a:solidFill>
              </a:rPr>
              <a:t>definition of the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FF"/>
                </a:solidFill>
              </a:rPr>
              <a:t>Top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production company</a:t>
            </a:r>
            <a:r>
              <a:rPr lang="en">
                <a:solidFill>
                  <a:srgbClr val="000000"/>
                </a:solidFill>
              </a:rPr>
              <a:t> analysis is based on an arbitrary threshold, companies that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produce the top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for more than 3 genres. We might change this </a:t>
            </a:r>
            <a:r>
              <a:rPr lang="en">
                <a:solidFill>
                  <a:schemeClr val="dk1"/>
                </a:solidFill>
              </a:rPr>
              <a:t>threshold based on preliminary results.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the Top </a:t>
            </a:r>
            <a:r>
              <a:rPr b="1" lang="en">
                <a:solidFill>
                  <a:srgbClr val="0000FF"/>
                </a:solidFill>
              </a:rPr>
              <a:t>Runtime</a:t>
            </a:r>
            <a:r>
              <a:rPr lang="en">
                <a:solidFill>
                  <a:schemeClr val="dk1"/>
                </a:solidFill>
              </a:rPr>
              <a:t>, we are using the 5 years time frame. We think that the Runtime should be stable variable over longer period. We will test this assumption by comparing the Top </a:t>
            </a:r>
            <a:r>
              <a:rPr b="1" lang="en">
                <a:solidFill>
                  <a:srgbClr val="0000FF"/>
                </a:solidFill>
              </a:rPr>
              <a:t>Runtime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 the previous 5 years.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Similar to the Runtime, we also think that the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>
                <a:solidFill>
                  <a:schemeClr val="dk1"/>
                </a:solidFill>
              </a:rPr>
              <a:t> is stable variable. In addition it is important to have data for many years because we aggregate data over months.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0" y="4825"/>
            <a:ext cx="49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analysis: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 1: </a:t>
            </a:r>
            <a:r>
              <a:rPr lang="en" sz="1400">
                <a:solidFill>
                  <a:schemeClr val="dk2"/>
                </a:solidFill>
              </a:rPr>
              <a:t>Headlines takeaway: The </a:t>
            </a:r>
            <a:r>
              <a:rPr b="1" lang="en" sz="1400">
                <a:solidFill>
                  <a:srgbClr val="0000FF"/>
                </a:solidFill>
              </a:rPr>
              <a:t>Top Production companies</a:t>
            </a:r>
            <a:r>
              <a:rPr lang="en" sz="1400">
                <a:solidFill>
                  <a:schemeClr val="dk2"/>
                </a:solidFill>
              </a:rPr>
              <a:t> for each gere. </a:t>
            </a:r>
            <a:endParaRPr sz="14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542875"/>
            <a:ext cx="8520600" cy="4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the analysis look like: similar </a:t>
            </a:r>
            <a:r>
              <a:rPr lang="en" sz="1400">
                <a:solidFill>
                  <a:srgbClr val="0000FF"/>
                </a:solidFill>
              </a:rPr>
              <a:t>clean data </a:t>
            </a:r>
            <a:r>
              <a:rPr lang="en" sz="1400"/>
              <a:t>will be used in each analysis. Remove all samples where the revenue is smaller than 1M$.  </a:t>
            </a:r>
            <a:r>
              <a:rPr lang="en" sz="1400"/>
              <a:t>Remove all samples where the value is null. </a:t>
            </a:r>
            <a:r>
              <a:rPr lang="en" sz="1400"/>
              <a:t>Calculate the </a:t>
            </a:r>
            <a:r>
              <a:rPr lang="en" sz="1400">
                <a:solidFill>
                  <a:srgbClr val="FF0000"/>
                </a:solidFill>
              </a:rPr>
              <a:t>revenue/budget ratio</a:t>
            </a:r>
            <a:r>
              <a:rPr lang="en" sz="1400"/>
              <a:t> for each movie.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Choose the samples that are at the </a:t>
            </a:r>
            <a:r>
              <a:rPr lang="en" sz="1400"/>
              <a:t>top </a:t>
            </a:r>
            <a:r>
              <a:rPr lang="en" sz="1400">
                <a:solidFill>
                  <a:srgbClr val="FF0000"/>
                </a:solidFill>
              </a:rPr>
              <a:t>10% </a:t>
            </a:r>
            <a:r>
              <a:rPr lang="en" sz="1400">
                <a:solidFill>
                  <a:srgbClr val="FF0000"/>
                </a:solidFill>
              </a:rPr>
              <a:t>revenue/budget ratio</a:t>
            </a:r>
            <a:r>
              <a:rPr lang="en" sz="1400"/>
              <a:t> in each genre. Count the number of time each </a:t>
            </a:r>
            <a:r>
              <a:rPr b="1" lang="en" sz="1400">
                <a:solidFill>
                  <a:srgbClr val="0000FF"/>
                </a:solidFill>
              </a:rPr>
              <a:t>Production Companies</a:t>
            </a:r>
            <a:r>
              <a:rPr lang="en" sz="1400"/>
              <a:t> appear at least once in a given genre. The output of this analysis will be a list of </a:t>
            </a:r>
            <a:r>
              <a:rPr b="1" lang="en" sz="1400">
                <a:solidFill>
                  <a:srgbClr val="0000FF"/>
                </a:solidFill>
              </a:rPr>
              <a:t>Top Production Companies</a:t>
            </a:r>
            <a:r>
              <a:rPr lang="en" sz="1400"/>
              <a:t> that appears at least once in 3 different genre in the last year.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Calculate the average </a:t>
            </a:r>
            <a:r>
              <a:rPr lang="en" sz="1400">
                <a:solidFill>
                  <a:srgbClr val="FF0000"/>
                </a:solidFill>
              </a:rPr>
              <a:t>revenue/budget ratio</a:t>
            </a:r>
            <a:r>
              <a:rPr lang="en" sz="1400"/>
              <a:t> for each </a:t>
            </a:r>
            <a:r>
              <a:rPr b="1" lang="en" sz="1400">
                <a:solidFill>
                  <a:srgbClr val="0000FF"/>
                </a:solidFill>
              </a:rPr>
              <a:t>Top Production Companies</a:t>
            </a:r>
            <a:r>
              <a:rPr lang="en" sz="1400"/>
              <a:t> in the last year for specific genre. 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Calculate the average </a:t>
            </a:r>
            <a:r>
              <a:rPr lang="en" sz="1400">
                <a:solidFill>
                  <a:srgbClr val="FF0000"/>
                </a:solidFill>
              </a:rPr>
              <a:t>revenue/budget ratio</a:t>
            </a:r>
            <a:r>
              <a:rPr lang="en" sz="1400"/>
              <a:t> for the entire population in the last year for specific genre. 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Using a statistical test we appreciate if the </a:t>
            </a:r>
            <a:r>
              <a:rPr lang="en" sz="1400">
                <a:solidFill>
                  <a:srgbClr val="FF0000"/>
                </a:solidFill>
              </a:rPr>
              <a:t>revenue/budget ratio</a:t>
            </a:r>
            <a:r>
              <a:rPr lang="en" sz="1400"/>
              <a:t> for each </a:t>
            </a:r>
            <a:r>
              <a:rPr b="1" lang="en" sz="1400">
                <a:solidFill>
                  <a:srgbClr val="0000FF"/>
                </a:solidFill>
              </a:rPr>
              <a:t>Top Production Companies</a:t>
            </a:r>
            <a:r>
              <a:rPr lang="en" sz="1400"/>
              <a:t> is significantly higher than the average </a:t>
            </a:r>
            <a:r>
              <a:rPr lang="en" sz="1400">
                <a:solidFill>
                  <a:srgbClr val="FF0000"/>
                </a:solidFill>
              </a:rPr>
              <a:t>revenue/budget ratio</a:t>
            </a:r>
            <a:r>
              <a:rPr lang="en" sz="1400"/>
              <a:t> for the population.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 output of the analysis will be a list of </a:t>
            </a:r>
            <a:r>
              <a:rPr b="1" lang="en" sz="1400">
                <a:solidFill>
                  <a:srgbClr val="0000FF"/>
                </a:solidFill>
              </a:rPr>
              <a:t>Production Companies</a:t>
            </a:r>
            <a:r>
              <a:rPr lang="en" sz="1400">
                <a:solidFill>
                  <a:srgbClr val="0000FF"/>
                </a:solidFill>
              </a:rPr>
              <a:t> </a:t>
            </a:r>
            <a:r>
              <a:rPr lang="en" sz="1400"/>
              <a:t>with a coresponding flag  that indicates if the </a:t>
            </a:r>
            <a:r>
              <a:rPr lang="en" sz="1400">
                <a:solidFill>
                  <a:srgbClr val="FF0000"/>
                </a:solidFill>
              </a:rPr>
              <a:t>revenue/budget ratio</a:t>
            </a:r>
            <a:r>
              <a:rPr lang="en" sz="1400"/>
              <a:t> is significantly “higher” than the population” or  “similar” to the population.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 2: </a:t>
            </a:r>
            <a:r>
              <a:rPr lang="en" sz="1400">
                <a:solidFill>
                  <a:schemeClr val="dk2"/>
                </a:solidFill>
              </a:rPr>
              <a:t>Headlines takeaway: The optimal movie </a:t>
            </a:r>
            <a:r>
              <a:rPr b="1" lang="en" sz="1400">
                <a:solidFill>
                  <a:srgbClr val="0000FF"/>
                </a:solidFill>
              </a:rPr>
              <a:t>Runtime </a:t>
            </a:r>
            <a:r>
              <a:rPr lang="en" sz="1400">
                <a:solidFill>
                  <a:schemeClr val="dk2"/>
                </a:solidFill>
              </a:rPr>
              <a:t>for each genre in the last 5 years.</a:t>
            </a:r>
            <a:endParaRPr sz="14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the analysis look like: Using the </a:t>
            </a:r>
            <a:r>
              <a:rPr lang="en" sz="1400">
                <a:solidFill>
                  <a:srgbClr val="0000FF"/>
                </a:solidFill>
              </a:rPr>
              <a:t>clean data</a:t>
            </a:r>
            <a:r>
              <a:rPr lang="en" sz="1400"/>
              <a:t>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Aggregate movies 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Runtime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for samples in the top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400"/>
              <a:t>.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Calculate the average movies 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Runtime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400"/>
              <a:t>for each genre separately in the 5 previous last years.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Perform the same analysis as above for the previous 5 years.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Using an appropriate statistical test estimates if the last 5 years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average movies 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Runtime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is different than the previous 5 years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. </a:t>
            </a:r>
            <a:endParaRPr sz="14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Using statistical test appreciate if the  average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Runtime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for  top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in the last 5 years is longer or shorter than population average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Runtime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 This should be done for each  genre separately.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Analysis 3 :</a:t>
            </a:r>
            <a:r>
              <a:rPr lang="en" sz="1400"/>
              <a:t> </a:t>
            </a:r>
            <a:r>
              <a:rPr lang="en" sz="1400">
                <a:solidFill>
                  <a:schemeClr val="dk2"/>
                </a:solidFill>
              </a:rPr>
              <a:t>Headlines takeaway: The </a:t>
            </a:r>
            <a:r>
              <a:rPr b="1" lang="en" sz="1400">
                <a:highlight>
                  <a:srgbClr val="FFFFFF"/>
                </a:highlight>
              </a:rPr>
              <a:t>Top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Release Date </a:t>
            </a:r>
            <a:r>
              <a:rPr lang="en" sz="1400">
                <a:solidFill>
                  <a:srgbClr val="0000FF"/>
                </a:solidFill>
              </a:rPr>
              <a:t> </a:t>
            </a:r>
            <a:r>
              <a:rPr lang="en" sz="1400">
                <a:solidFill>
                  <a:schemeClr val="dk2"/>
                </a:solidFill>
              </a:rPr>
              <a:t>for each genre in the last </a:t>
            </a:r>
            <a:r>
              <a:rPr b="1" lang="en" sz="1400">
                <a:highlight>
                  <a:srgbClr val="FFFFFF"/>
                </a:highlight>
              </a:rPr>
              <a:t>5 years.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the analysis look like: Using the </a:t>
            </a:r>
            <a:r>
              <a:rPr lang="en" sz="1400">
                <a:solidFill>
                  <a:srgbClr val="0000FF"/>
                </a:solidFill>
              </a:rPr>
              <a:t>clean data</a:t>
            </a:r>
            <a:r>
              <a:rPr lang="en" sz="1400"/>
              <a:t>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Aggregate movies from the last 5 years into different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months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 For each genre, identify the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that show the higher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</a:rPr>
              <a:t>revenue/budget ratio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Perform the same analysis as above for the previous 5 years.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Using an appropriate statistical test estimates if the last 5 years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is different than the previous 5 years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</a:rPr>
              <a:t>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Select the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in each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 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For each genre, using a statistical test compare the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in the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to the 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</a:rPr>
              <a:t>10%  revenue/budget ratio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in the rest of the year. The output of the analysis will be a list of genre and the coresponding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High Season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if it is significantly higher than the rest of the year. 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