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83" r:id="rId2"/>
    <p:sldId id="287" r:id="rId3"/>
    <p:sldId id="282" r:id="rId4"/>
    <p:sldId id="291" r:id="rId5"/>
    <p:sldId id="294" r:id="rId6"/>
    <p:sldId id="295" r:id="rId7"/>
    <p:sldId id="292" r:id="rId8"/>
    <p:sldId id="296" r:id="rId9"/>
    <p:sldId id="297" r:id="rId10"/>
    <p:sldId id="28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C0066"/>
    <a:srgbClr val="0066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34" autoAdjust="0"/>
    <p:restoredTop sz="94660"/>
  </p:normalViewPr>
  <p:slideViewPr>
    <p:cSldViewPr snapToGrid="0">
      <p:cViewPr varScale="1">
        <p:scale>
          <a:sx n="108" d="100"/>
          <a:sy n="108" d="100"/>
        </p:scale>
        <p:origin x="69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B28FB0-5C56-49A3-81A4-80E8A4654721}" type="datetimeFigureOut">
              <a:rPr lang="en-US" smtClean="0"/>
              <a:t>12/3/2024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26D87E-4053-4D49-AAE9-479429A71067}" type="slidenum">
              <a:rPr lang="en-US" smtClean="0"/>
              <a:t>‹#›</a:t>
            </a:fld>
            <a:endParaRPr lang="en-US"/>
          </a:p>
        </p:txBody>
      </p:sp>
    </p:spTree>
    <p:extLst>
      <p:ext uri="{BB962C8B-B14F-4D97-AF65-F5344CB8AC3E}">
        <p14:creationId xmlns:p14="http://schemas.microsoft.com/office/powerpoint/2010/main" val="1154903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462C6-08FE-43CF-8D7C-619792EC49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0BFAE5F-7E8F-4DDC-8F1E-580AF8A453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AB69E7-13A7-4A20-9495-472C46EBA47A}"/>
              </a:ext>
            </a:extLst>
          </p:cNvPr>
          <p:cNvSpPr>
            <a:spLocks noGrp="1"/>
          </p:cNvSpPr>
          <p:nvPr>
            <p:ph type="dt" sz="half" idx="10"/>
          </p:nvPr>
        </p:nvSpPr>
        <p:spPr/>
        <p:txBody>
          <a:bodyPr/>
          <a:lstStyle/>
          <a:p>
            <a:fld id="{503E6E00-25CA-4C6C-BB2C-4A3C25F22BD7}" type="datetime1">
              <a:rPr lang="en-US" smtClean="0"/>
              <a:t>12/3/2024</a:t>
            </a:fld>
            <a:endParaRPr lang="en-US"/>
          </a:p>
        </p:txBody>
      </p:sp>
      <p:sp>
        <p:nvSpPr>
          <p:cNvPr id="5" name="Footer Placeholder 4">
            <a:extLst>
              <a:ext uri="{FF2B5EF4-FFF2-40B4-BE49-F238E27FC236}">
                <a16:creationId xmlns:a16="http://schemas.microsoft.com/office/drawing/2014/main" id="{CEAF4F16-5095-49BF-A6B5-00765C79DA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4707C2-AFA1-46C7-A73B-E6E14774E1B0}"/>
              </a:ext>
            </a:extLst>
          </p:cNvPr>
          <p:cNvSpPr>
            <a:spLocks noGrp="1"/>
          </p:cNvSpPr>
          <p:nvPr>
            <p:ph type="sldNum" sz="quarter" idx="12"/>
          </p:nvPr>
        </p:nvSpPr>
        <p:spPr/>
        <p:txBody>
          <a:bodyPr/>
          <a:lstStyle/>
          <a:p>
            <a:fld id="{E1235FFE-A16F-44BF-8032-1CD4B17EC44A}" type="slidenum">
              <a:rPr lang="en-US" smtClean="0"/>
              <a:t>‹#›</a:t>
            </a:fld>
            <a:endParaRPr lang="en-US"/>
          </a:p>
        </p:txBody>
      </p:sp>
    </p:spTree>
    <p:extLst>
      <p:ext uri="{BB962C8B-B14F-4D97-AF65-F5344CB8AC3E}">
        <p14:creationId xmlns:p14="http://schemas.microsoft.com/office/powerpoint/2010/main" val="2409824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4BB82-DFA4-41F6-A62F-BD27DF248B4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3605DE-C26E-44D4-A304-0725F8781E5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166D50-CF51-4514-A436-A1592D946067}"/>
              </a:ext>
            </a:extLst>
          </p:cNvPr>
          <p:cNvSpPr>
            <a:spLocks noGrp="1"/>
          </p:cNvSpPr>
          <p:nvPr>
            <p:ph type="dt" sz="half" idx="10"/>
          </p:nvPr>
        </p:nvSpPr>
        <p:spPr/>
        <p:txBody>
          <a:bodyPr/>
          <a:lstStyle/>
          <a:p>
            <a:fld id="{026F5440-744E-4DB9-8385-817E1EF9EDF7}" type="datetime1">
              <a:rPr lang="en-US" smtClean="0"/>
              <a:t>12/3/2024</a:t>
            </a:fld>
            <a:endParaRPr lang="en-US"/>
          </a:p>
        </p:txBody>
      </p:sp>
      <p:sp>
        <p:nvSpPr>
          <p:cNvPr id="5" name="Footer Placeholder 4">
            <a:extLst>
              <a:ext uri="{FF2B5EF4-FFF2-40B4-BE49-F238E27FC236}">
                <a16:creationId xmlns:a16="http://schemas.microsoft.com/office/drawing/2014/main" id="{3704F55A-8FA9-4457-9B81-307EA182A2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314C4B-D754-4795-ABAA-437FE02A3B12}"/>
              </a:ext>
            </a:extLst>
          </p:cNvPr>
          <p:cNvSpPr>
            <a:spLocks noGrp="1"/>
          </p:cNvSpPr>
          <p:nvPr>
            <p:ph type="sldNum" sz="quarter" idx="12"/>
          </p:nvPr>
        </p:nvSpPr>
        <p:spPr/>
        <p:txBody>
          <a:bodyPr/>
          <a:lstStyle/>
          <a:p>
            <a:fld id="{E1235FFE-A16F-44BF-8032-1CD4B17EC44A}" type="slidenum">
              <a:rPr lang="en-US" smtClean="0"/>
              <a:t>‹#›</a:t>
            </a:fld>
            <a:endParaRPr lang="en-US"/>
          </a:p>
        </p:txBody>
      </p:sp>
    </p:spTree>
    <p:extLst>
      <p:ext uri="{BB962C8B-B14F-4D97-AF65-F5344CB8AC3E}">
        <p14:creationId xmlns:p14="http://schemas.microsoft.com/office/powerpoint/2010/main" val="2621153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CD2BC1-474C-45B9-964F-F2A2FC2498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F4B619-C13F-4C7C-99B3-11E8B0370C7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151BC4-0BF7-4415-9C60-7DED74A7DCB9}"/>
              </a:ext>
            </a:extLst>
          </p:cNvPr>
          <p:cNvSpPr>
            <a:spLocks noGrp="1"/>
          </p:cNvSpPr>
          <p:nvPr>
            <p:ph type="dt" sz="half" idx="10"/>
          </p:nvPr>
        </p:nvSpPr>
        <p:spPr/>
        <p:txBody>
          <a:bodyPr/>
          <a:lstStyle/>
          <a:p>
            <a:fld id="{C4EAE407-3F24-44A1-B278-42C34BCB29A2}" type="datetime1">
              <a:rPr lang="en-US" smtClean="0"/>
              <a:t>12/3/2024</a:t>
            </a:fld>
            <a:endParaRPr lang="en-US"/>
          </a:p>
        </p:txBody>
      </p:sp>
      <p:sp>
        <p:nvSpPr>
          <p:cNvPr id="5" name="Footer Placeholder 4">
            <a:extLst>
              <a:ext uri="{FF2B5EF4-FFF2-40B4-BE49-F238E27FC236}">
                <a16:creationId xmlns:a16="http://schemas.microsoft.com/office/drawing/2014/main" id="{D2681BFF-31CE-46E6-A239-D894FFE863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A23C80-FC5D-491D-93D2-B6CD8A9062FB}"/>
              </a:ext>
            </a:extLst>
          </p:cNvPr>
          <p:cNvSpPr>
            <a:spLocks noGrp="1"/>
          </p:cNvSpPr>
          <p:nvPr>
            <p:ph type="sldNum" sz="quarter" idx="12"/>
          </p:nvPr>
        </p:nvSpPr>
        <p:spPr/>
        <p:txBody>
          <a:bodyPr/>
          <a:lstStyle/>
          <a:p>
            <a:fld id="{E1235FFE-A16F-44BF-8032-1CD4B17EC44A}" type="slidenum">
              <a:rPr lang="en-US" smtClean="0"/>
              <a:t>‹#›</a:t>
            </a:fld>
            <a:endParaRPr lang="en-US"/>
          </a:p>
        </p:txBody>
      </p:sp>
    </p:spTree>
    <p:extLst>
      <p:ext uri="{BB962C8B-B14F-4D97-AF65-F5344CB8AC3E}">
        <p14:creationId xmlns:p14="http://schemas.microsoft.com/office/powerpoint/2010/main" val="2209274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55CE7-4642-4E26-A0DD-EF83438BDB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B79791-4EBA-4207-8E65-4B8061A8BD5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EEC9E1-F98C-4618-88F2-C14F46BD09DB}"/>
              </a:ext>
            </a:extLst>
          </p:cNvPr>
          <p:cNvSpPr>
            <a:spLocks noGrp="1"/>
          </p:cNvSpPr>
          <p:nvPr>
            <p:ph type="dt" sz="half" idx="10"/>
          </p:nvPr>
        </p:nvSpPr>
        <p:spPr/>
        <p:txBody>
          <a:bodyPr/>
          <a:lstStyle/>
          <a:p>
            <a:fld id="{1C890874-8C21-4903-A43C-5F2D6B59D4A3}" type="datetime1">
              <a:rPr lang="en-US" smtClean="0"/>
              <a:t>12/3/2024</a:t>
            </a:fld>
            <a:endParaRPr lang="en-US"/>
          </a:p>
        </p:txBody>
      </p:sp>
      <p:sp>
        <p:nvSpPr>
          <p:cNvPr id="5" name="Footer Placeholder 4">
            <a:extLst>
              <a:ext uri="{FF2B5EF4-FFF2-40B4-BE49-F238E27FC236}">
                <a16:creationId xmlns:a16="http://schemas.microsoft.com/office/drawing/2014/main" id="{3BFDC0C2-F1CE-4B45-A5F3-86D0BD1405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3E7EB2-4507-404A-9DCC-B20302EFA113}"/>
              </a:ext>
            </a:extLst>
          </p:cNvPr>
          <p:cNvSpPr>
            <a:spLocks noGrp="1"/>
          </p:cNvSpPr>
          <p:nvPr>
            <p:ph type="sldNum" sz="quarter" idx="12"/>
          </p:nvPr>
        </p:nvSpPr>
        <p:spPr/>
        <p:txBody>
          <a:bodyPr/>
          <a:lstStyle/>
          <a:p>
            <a:fld id="{E1235FFE-A16F-44BF-8032-1CD4B17EC44A}" type="slidenum">
              <a:rPr lang="en-US" smtClean="0"/>
              <a:t>‹#›</a:t>
            </a:fld>
            <a:endParaRPr lang="en-US"/>
          </a:p>
        </p:txBody>
      </p:sp>
    </p:spTree>
    <p:extLst>
      <p:ext uri="{BB962C8B-B14F-4D97-AF65-F5344CB8AC3E}">
        <p14:creationId xmlns:p14="http://schemas.microsoft.com/office/powerpoint/2010/main" val="3059875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FF260-299E-4718-91CA-539D0A4349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A0D39D-06A3-4C5C-8E4A-70862550A8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C8E9E35-A49F-4EAF-9BE9-CD2513363B2D}"/>
              </a:ext>
            </a:extLst>
          </p:cNvPr>
          <p:cNvSpPr>
            <a:spLocks noGrp="1"/>
          </p:cNvSpPr>
          <p:nvPr>
            <p:ph type="dt" sz="half" idx="10"/>
          </p:nvPr>
        </p:nvSpPr>
        <p:spPr/>
        <p:txBody>
          <a:bodyPr/>
          <a:lstStyle/>
          <a:p>
            <a:fld id="{C639E5A4-2EDE-49CD-BD9E-9F125B09C45A}" type="datetime1">
              <a:rPr lang="en-US" smtClean="0"/>
              <a:t>12/3/2024</a:t>
            </a:fld>
            <a:endParaRPr lang="en-US"/>
          </a:p>
        </p:txBody>
      </p:sp>
      <p:sp>
        <p:nvSpPr>
          <p:cNvPr id="5" name="Footer Placeholder 4">
            <a:extLst>
              <a:ext uri="{FF2B5EF4-FFF2-40B4-BE49-F238E27FC236}">
                <a16:creationId xmlns:a16="http://schemas.microsoft.com/office/drawing/2014/main" id="{FA461F38-FC42-44FE-992B-0444C8776F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0CBE33-42CF-4814-804A-505B7247B422}"/>
              </a:ext>
            </a:extLst>
          </p:cNvPr>
          <p:cNvSpPr>
            <a:spLocks noGrp="1"/>
          </p:cNvSpPr>
          <p:nvPr>
            <p:ph type="sldNum" sz="quarter" idx="12"/>
          </p:nvPr>
        </p:nvSpPr>
        <p:spPr/>
        <p:txBody>
          <a:bodyPr/>
          <a:lstStyle/>
          <a:p>
            <a:fld id="{E1235FFE-A16F-44BF-8032-1CD4B17EC44A}" type="slidenum">
              <a:rPr lang="en-US" smtClean="0"/>
              <a:t>‹#›</a:t>
            </a:fld>
            <a:endParaRPr lang="en-US"/>
          </a:p>
        </p:txBody>
      </p:sp>
    </p:spTree>
    <p:extLst>
      <p:ext uri="{BB962C8B-B14F-4D97-AF65-F5344CB8AC3E}">
        <p14:creationId xmlns:p14="http://schemas.microsoft.com/office/powerpoint/2010/main" val="848947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CC742-9E91-4E60-982E-C03CFDFE68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C7CC39-C5AB-4DE1-B2B4-19C91088A22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2F9C0F3-AF88-4CC6-8414-7C438E401D7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551B1B2-6737-4119-A1BF-D2BBAE57179D}"/>
              </a:ext>
            </a:extLst>
          </p:cNvPr>
          <p:cNvSpPr>
            <a:spLocks noGrp="1"/>
          </p:cNvSpPr>
          <p:nvPr>
            <p:ph type="dt" sz="half" idx="10"/>
          </p:nvPr>
        </p:nvSpPr>
        <p:spPr/>
        <p:txBody>
          <a:bodyPr/>
          <a:lstStyle/>
          <a:p>
            <a:fld id="{8C3A59D9-3F64-4CD5-A53B-42EB5F02A0F9}" type="datetime1">
              <a:rPr lang="en-US" smtClean="0"/>
              <a:t>12/3/2024</a:t>
            </a:fld>
            <a:endParaRPr lang="en-US"/>
          </a:p>
        </p:txBody>
      </p:sp>
      <p:sp>
        <p:nvSpPr>
          <p:cNvPr id="6" name="Footer Placeholder 5">
            <a:extLst>
              <a:ext uri="{FF2B5EF4-FFF2-40B4-BE49-F238E27FC236}">
                <a16:creationId xmlns:a16="http://schemas.microsoft.com/office/drawing/2014/main" id="{BA5BA936-9876-426D-B8BC-2ABE8F6CD3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D9C67D-0A1D-433F-B264-1EF06F0A87F9}"/>
              </a:ext>
            </a:extLst>
          </p:cNvPr>
          <p:cNvSpPr>
            <a:spLocks noGrp="1"/>
          </p:cNvSpPr>
          <p:nvPr>
            <p:ph type="sldNum" sz="quarter" idx="12"/>
          </p:nvPr>
        </p:nvSpPr>
        <p:spPr/>
        <p:txBody>
          <a:bodyPr/>
          <a:lstStyle/>
          <a:p>
            <a:fld id="{E1235FFE-A16F-44BF-8032-1CD4B17EC44A}" type="slidenum">
              <a:rPr lang="en-US" smtClean="0"/>
              <a:t>‹#›</a:t>
            </a:fld>
            <a:endParaRPr lang="en-US"/>
          </a:p>
        </p:txBody>
      </p:sp>
    </p:spTree>
    <p:extLst>
      <p:ext uri="{BB962C8B-B14F-4D97-AF65-F5344CB8AC3E}">
        <p14:creationId xmlns:p14="http://schemas.microsoft.com/office/powerpoint/2010/main" val="3304043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B28A1-1FD7-43BB-8B2F-A629EB4057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2A24BC6-611C-4024-B0AE-7966F07BB7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70B36C9-42BF-45DD-AAE5-27409F68646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7CE0CC-F175-4CA4-9655-690787D0AC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5E1856B-668E-4150-93AC-2FFFBBDC388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682821E-57DF-472C-9D44-F4B19F5DA56C}"/>
              </a:ext>
            </a:extLst>
          </p:cNvPr>
          <p:cNvSpPr>
            <a:spLocks noGrp="1"/>
          </p:cNvSpPr>
          <p:nvPr>
            <p:ph type="dt" sz="half" idx="10"/>
          </p:nvPr>
        </p:nvSpPr>
        <p:spPr/>
        <p:txBody>
          <a:bodyPr/>
          <a:lstStyle/>
          <a:p>
            <a:fld id="{F1A27BB6-C714-48E0-8C30-68E4414A6C51}" type="datetime1">
              <a:rPr lang="en-US" smtClean="0"/>
              <a:t>12/3/2024</a:t>
            </a:fld>
            <a:endParaRPr lang="en-US"/>
          </a:p>
        </p:txBody>
      </p:sp>
      <p:sp>
        <p:nvSpPr>
          <p:cNvPr id="8" name="Footer Placeholder 7">
            <a:extLst>
              <a:ext uri="{FF2B5EF4-FFF2-40B4-BE49-F238E27FC236}">
                <a16:creationId xmlns:a16="http://schemas.microsoft.com/office/drawing/2014/main" id="{E2E43B4F-48AA-4EAA-8737-BDB9E7B683C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5A835E-D981-40E9-92BD-ED884EC7E42C}"/>
              </a:ext>
            </a:extLst>
          </p:cNvPr>
          <p:cNvSpPr>
            <a:spLocks noGrp="1"/>
          </p:cNvSpPr>
          <p:nvPr>
            <p:ph type="sldNum" sz="quarter" idx="12"/>
          </p:nvPr>
        </p:nvSpPr>
        <p:spPr/>
        <p:txBody>
          <a:bodyPr/>
          <a:lstStyle/>
          <a:p>
            <a:fld id="{E1235FFE-A16F-44BF-8032-1CD4B17EC44A}" type="slidenum">
              <a:rPr lang="en-US" smtClean="0"/>
              <a:t>‹#›</a:t>
            </a:fld>
            <a:endParaRPr lang="en-US"/>
          </a:p>
        </p:txBody>
      </p:sp>
    </p:spTree>
    <p:extLst>
      <p:ext uri="{BB962C8B-B14F-4D97-AF65-F5344CB8AC3E}">
        <p14:creationId xmlns:p14="http://schemas.microsoft.com/office/powerpoint/2010/main" val="1896881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D78EE-9B95-4F02-8A0C-F05F8DA643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705AE8F-D776-42D8-B944-B372208111EE}"/>
              </a:ext>
            </a:extLst>
          </p:cNvPr>
          <p:cNvSpPr>
            <a:spLocks noGrp="1"/>
          </p:cNvSpPr>
          <p:nvPr>
            <p:ph type="dt" sz="half" idx="10"/>
          </p:nvPr>
        </p:nvSpPr>
        <p:spPr/>
        <p:txBody>
          <a:bodyPr/>
          <a:lstStyle/>
          <a:p>
            <a:fld id="{EBDA2923-BB86-4198-88DA-6CE204DDC4B8}" type="datetime1">
              <a:rPr lang="en-US" smtClean="0"/>
              <a:t>12/3/2024</a:t>
            </a:fld>
            <a:endParaRPr lang="en-US"/>
          </a:p>
        </p:txBody>
      </p:sp>
      <p:sp>
        <p:nvSpPr>
          <p:cNvPr id="4" name="Footer Placeholder 3">
            <a:extLst>
              <a:ext uri="{FF2B5EF4-FFF2-40B4-BE49-F238E27FC236}">
                <a16:creationId xmlns:a16="http://schemas.microsoft.com/office/drawing/2014/main" id="{DD6B68F3-AF93-402B-9FD2-E18C9F7CE6F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F57AB43-6E98-40AC-8706-AA90A04D15E0}"/>
              </a:ext>
            </a:extLst>
          </p:cNvPr>
          <p:cNvSpPr>
            <a:spLocks noGrp="1"/>
          </p:cNvSpPr>
          <p:nvPr>
            <p:ph type="sldNum" sz="quarter" idx="12"/>
          </p:nvPr>
        </p:nvSpPr>
        <p:spPr/>
        <p:txBody>
          <a:bodyPr/>
          <a:lstStyle/>
          <a:p>
            <a:fld id="{E1235FFE-A16F-44BF-8032-1CD4B17EC44A}" type="slidenum">
              <a:rPr lang="en-US" smtClean="0"/>
              <a:t>‹#›</a:t>
            </a:fld>
            <a:endParaRPr lang="en-US"/>
          </a:p>
        </p:txBody>
      </p:sp>
    </p:spTree>
    <p:extLst>
      <p:ext uri="{BB962C8B-B14F-4D97-AF65-F5344CB8AC3E}">
        <p14:creationId xmlns:p14="http://schemas.microsoft.com/office/powerpoint/2010/main" val="76188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7C939A-4173-4E6D-B73C-2EBDDD6A4AAF}"/>
              </a:ext>
            </a:extLst>
          </p:cNvPr>
          <p:cNvSpPr>
            <a:spLocks noGrp="1"/>
          </p:cNvSpPr>
          <p:nvPr>
            <p:ph type="dt" sz="half" idx="10"/>
          </p:nvPr>
        </p:nvSpPr>
        <p:spPr/>
        <p:txBody>
          <a:bodyPr/>
          <a:lstStyle/>
          <a:p>
            <a:fld id="{6FD7098F-8090-42B4-8BD2-4ECE71EBB10D}" type="datetime1">
              <a:rPr lang="en-US" smtClean="0"/>
              <a:t>12/3/2024</a:t>
            </a:fld>
            <a:endParaRPr lang="en-US"/>
          </a:p>
        </p:txBody>
      </p:sp>
      <p:sp>
        <p:nvSpPr>
          <p:cNvPr id="3" name="Footer Placeholder 2">
            <a:extLst>
              <a:ext uri="{FF2B5EF4-FFF2-40B4-BE49-F238E27FC236}">
                <a16:creationId xmlns:a16="http://schemas.microsoft.com/office/drawing/2014/main" id="{6C7FD4E5-59DE-440C-9F42-DCC35D889F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B540164-993B-4281-BB49-504B29F8569B}"/>
              </a:ext>
            </a:extLst>
          </p:cNvPr>
          <p:cNvSpPr>
            <a:spLocks noGrp="1"/>
          </p:cNvSpPr>
          <p:nvPr>
            <p:ph type="sldNum" sz="quarter" idx="12"/>
          </p:nvPr>
        </p:nvSpPr>
        <p:spPr/>
        <p:txBody>
          <a:bodyPr/>
          <a:lstStyle/>
          <a:p>
            <a:fld id="{E1235FFE-A16F-44BF-8032-1CD4B17EC44A}" type="slidenum">
              <a:rPr lang="en-US" smtClean="0"/>
              <a:t>‹#›</a:t>
            </a:fld>
            <a:endParaRPr lang="en-US"/>
          </a:p>
        </p:txBody>
      </p:sp>
    </p:spTree>
    <p:extLst>
      <p:ext uri="{BB962C8B-B14F-4D97-AF65-F5344CB8AC3E}">
        <p14:creationId xmlns:p14="http://schemas.microsoft.com/office/powerpoint/2010/main" val="3689320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98A35-FA6C-4C76-8068-18CE14293E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FC1BE9-F805-4A3C-8129-E7F62C064D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69F7418-8281-4837-9A01-015BB554D3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9A49B22-F79B-43E7-9084-AE6EF8DF63EC}"/>
              </a:ext>
            </a:extLst>
          </p:cNvPr>
          <p:cNvSpPr>
            <a:spLocks noGrp="1"/>
          </p:cNvSpPr>
          <p:nvPr>
            <p:ph type="dt" sz="half" idx="10"/>
          </p:nvPr>
        </p:nvSpPr>
        <p:spPr/>
        <p:txBody>
          <a:bodyPr/>
          <a:lstStyle/>
          <a:p>
            <a:fld id="{666F6E61-1543-412C-9908-45E1A3AB3D8E}" type="datetime1">
              <a:rPr lang="en-US" smtClean="0"/>
              <a:t>12/3/2024</a:t>
            </a:fld>
            <a:endParaRPr lang="en-US"/>
          </a:p>
        </p:txBody>
      </p:sp>
      <p:sp>
        <p:nvSpPr>
          <p:cNvPr id="6" name="Footer Placeholder 5">
            <a:extLst>
              <a:ext uri="{FF2B5EF4-FFF2-40B4-BE49-F238E27FC236}">
                <a16:creationId xmlns:a16="http://schemas.microsoft.com/office/drawing/2014/main" id="{ABEF4239-327A-4426-B58F-77EF1F7481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56695-AC78-42A3-9059-146EC3A4F9F5}"/>
              </a:ext>
            </a:extLst>
          </p:cNvPr>
          <p:cNvSpPr>
            <a:spLocks noGrp="1"/>
          </p:cNvSpPr>
          <p:nvPr>
            <p:ph type="sldNum" sz="quarter" idx="12"/>
          </p:nvPr>
        </p:nvSpPr>
        <p:spPr/>
        <p:txBody>
          <a:bodyPr/>
          <a:lstStyle/>
          <a:p>
            <a:fld id="{E1235FFE-A16F-44BF-8032-1CD4B17EC44A}" type="slidenum">
              <a:rPr lang="en-US" smtClean="0"/>
              <a:t>‹#›</a:t>
            </a:fld>
            <a:endParaRPr lang="en-US"/>
          </a:p>
        </p:txBody>
      </p:sp>
    </p:spTree>
    <p:extLst>
      <p:ext uri="{BB962C8B-B14F-4D97-AF65-F5344CB8AC3E}">
        <p14:creationId xmlns:p14="http://schemas.microsoft.com/office/powerpoint/2010/main" val="3344165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4A662-5047-4229-AE79-4D3089316C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2B1FFD-9E63-4226-8016-9D1FE11825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CFA3544-E391-46E7-A915-427CA7602A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72DD67-BCBB-4DDC-B600-3877DAC70CFA}"/>
              </a:ext>
            </a:extLst>
          </p:cNvPr>
          <p:cNvSpPr>
            <a:spLocks noGrp="1"/>
          </p:cNvSpPr>
          <p:nvPr>
            <p:ph type="dt" sz="half" idx="10"/>
          </p:nvPr>
        </p:nvSpPr>
        <p:spPr/>
        <p:txBody>
          <a:bodyPr/>
          <a:lstStyle/>
          <a:p>
            <a:fld id="{3501097F-3125-4BB3-BB7E-51824D8B22D7}" type="datetime1">
              <a:rPr lang="en-US" smtClean="0"/>
              <a:t>12/3/2024</a:t>
            </a:fld>
            <a:endParaRPr lang="en-US"/>
          </a:p>
        </p:txBody>
      </p:sp>
      <p:sp>
        <p:nvSpPr>
          <p:cNvPr id="6" name="Footer Placeholder 5">
            <a:extLst>
              <a:ext uri="{FF2B5EF4-FFF2-40B4-BE49-F238E27FC236}">
                <a16:creationId xmlns:a16="http://schemas.microsoft.com/office/drawing/2014/main" id="{458B7F0F-57B9-4165-A69D-3E36767824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618618-3024-427A-B987-73D72CC8B670}"/>
              </a:ext>
            </a:extLst>
          </p:cNvPr>
          <p:cNvSpPr>
            <a:spLocks noGrp="1"/>
          </p:cNvSpPr>
          <p:nvPr>
            <p:ph type="sldNum" sz="quarter" idx="12"/>
          </p:nvPr>
        </p:nvSpPr>
        <p:spPr/>
        <p:txBody>
          <a:bodyPr/>
          <a:lstStyle/>
          <a:p>
            <a:fld id="{E1235FFE-A16F-44BF-8032-1CD4B17EC44A}" type="slidenum">
              <a:rPr lang="en-US" smtClean="0"/>
              <a:t>‹#›</a:t>
            </a:fld>
            <a:endParaRPr lang="en-US"/>
          </a:p>
        </p:txBody>
      </p:sp>
    </p:spTree>
    <p:extLst>
      <p:ext uri="{BB962C8B-B14F-4D97-AF65-F5344CB8AC3E}">
        <p14:creationId xmlns:p14="http://schemas.microsoft.com/office/powerpoint/2010/main" val="1252315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FC9ECA-B0C9-4D48-8DA8-A30199F6D8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C5E36CE-F080-41E9-8318-1342F34ABF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0EA022-5DDD-4322-9383-97CECDC5A4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D40E09-BBBB-4B78-BA27-E864A6B64D29}" type="datetime1">
              <a:rPr lang="en-US" smtClean="0"/>
              <a:t>12/3/2024</a:t>
            </a:fld>
            <a:endParaRPr lang="en-US"/>
          </a:p>
        </p:txBody>
      </p:sp>
      <p:sp>
        <p:nvSpPr>
          <p:cNvPr id="5" name="Footer Placeholder 4">
            <a:extLst>
              <a:ext uri="{FF2B5EF4-FFF2-40B4-BE49-F238E27FC236}">
                <a16:creationId xmlns:a16="http://schemas.microsoft.com/office/drawing/2014/main" id="{ED59E883-631B-44C5-96AD-981234DC05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AC1364-8140-4578-A4BC-155E13AC83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235FFE-A16F-44BF-8032-1CD4B17EC44A}" type="slidenum">
              <a:rPr lang="en-US" smtClean="0"/>
              <a:t>‹#›</a:t>
            </a:fld>
            <a:endParaRPr lang="en-US"/>
          </a:p>
        </p:txBody>
      </p:sp>
    </p:spTree>
    <p:extLst>
      <p:ext uri="{BB962C8B-B14F-4D97-AF65-F5344CB8AC3E}">
        <p14:creationId xmlns:p14="http://schemas.microsoft.com/office/powerpoint/2010/main" val="2387257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 /><Relationship Id="rId3" Type="http://schemas.openxmlformats.org/officeDocument/2006/relationships/image" Target="../media/image2.png" /><Relationship Id="rId7" Type="http://schemas.openxmlformats.org/officeDocument/2006/relationships/image" Target="../media/image6.png" /><Relationship Id="rId2" Type="http://schemas.openxmlformats.org/officeDocument/2006/relationships/image" Target="../media/image1.png" /><Relationship Id="rId1" Type="http://schemas.openxmlformats.org/officeDocument/2006/relationships/slideLayout" Target="../slideLayouts/slideLayout7.xml" /><Relationship Id="rId6" Type="http://schemas.openxmlformats.org/officeDocument/2006/relationships/image" Target="../media/image5.jpeg"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8" Type="http://schemas.openxmlformats.org/officeDocument/2006/relationships/image" Target="../media/image19.png" /><Relationship Id="rId3" Type="http://schemas.openxmlformats.org/officeDocument/2006/relationships/image" Target="../media/image10.jpeg" /><Relationship Id="rId7" Type="http://schemas.openxmlformats.org/officeDocument/2006/relationships/image" Target="../media/image3.png" /><Relationship Id="rId2" Type="http://schemas.openxmlformats.org/officeDocument/2006/relationships/slide" Target="slide3.xml" /><Relationship Id="rId1" Type="http://schemas.openxmlformats.org/officeDocument/2006/relationships/slideLayout" Target="../slideLayouts/slideLayout7.xml" /><Relationship Id="rId6" Type="http://schemas.openxmlformats.org/officeDocument/2006/relationships/image" Target="../media/image4.png" /><Relationship Id="rId5" Type="http://schemas.openxmlformats.org/officeDocument/2006/relationships/image" Target="../media/image2.png" /><Relationship Id="rId10" Type="http://schemas.openxmlformats.org/officeDocument/2006/relationships/image" Target="../media/image7.jpeg" /><Relationship Id="rId4" Type="http://schemas.openxmlformats.org/officeDocument/2006/relationships/image" Target="../media/image1.png" /><Relationship Id="rId9" Type="http://schemas.openxmlformats.org/officeDocument/2006/relationships/image" Target="../media/image5.jpeg" /></Relationships>
</file>

<file path=ppt/slides/_rels/slide2.xml.rels><?xml version="1.0" encoding="UTF-8" standalone="yes"?>
<Relationships xmlns="http://schemas.openxmlformats.org/package/2006/relationships"><Relationship Id="rId8" Type="http://schemas.openxmlformats.org/officeDocument/2006/relationships/image" Target="../media/image7.jpeg" /><Relationship Id="rId3" Type="http://schemas.openxmlformats.org/officeDocument/2006/relationships/image" Target="../media/image2.png" /><Relationship Id="rId7" Type="http://schemas.openxmlformats.org/officeDocument/2006/relationships/image" Target="../media/image8.jpeg" /><Relationship Id="rId2" Type="http://schemas.openxmlformats.org/officeDocument/2006/relationships/image" Target="../media/image1.png" /><Relationship Id="rId1" Type="http://schemas.openxmlformats.org/officeDocument/2006/relationships/slideLayout" Target="../slideLayouts/slideLayout7.xml" /><Relationship Id="rId6" Type="http://schemas.openxmlformats.org/officeDocument/2006/relationships/image" Target="../media/image5.jpeg" /><Relationship Id="rId5" Type="http://schemas.openxmlformats.org/officeDocument/2006/relationships/image" Target="../media/image4.png" /><Relationship Id="rId4" Type="http://schemas.openxmlformats.org/officeDocument/2006/relationships/image" Target="../media/image3.png" /></Relationships>
</file>

<file path=ppt/slides/_rels/slide3.xml.rels><?xml version="1.0" encoding="UTF-8" standalone="yes"?>
<Relationships xmlns="http://schemas.openxmlformats.org/package/2006/relationships"><Relationship Id="rId8" Type="http://schemas.openxmlformats.org/officeDocument/2006/relationships/image" Target="../media/image7.jpeg" /><Relationship Id="rId3" Type="http://schemas.openxmlformats.org/officeDocument/2006/relationships/image" Target="../media/image2.png" /><Relationship Id="rId7" Type="http://schemas.openxmlformats.org/officeDocument/2006/relationships/image" Target="../media/image5.jpeg" /><Relationship Id="rId2" Type="http://schemas.openxmlformats.org/officeDocument/2006/relationships/image" Target="../media/image1.png" /><Relationship Id="rId1" Type="http://schemas.openxmlformats.org/officeDocument/2006/relationships/slideLayout" Target="../slideLayouts/slideLayout7.xml" /><Relationship Id="rId6" Type="http://schemas.openxmlformats.org/officeDocument/2006/relationships/image" Target="../media/image9.jpeg" /><Relationship Id="rId5" Type="http://schemas.openxmlformats.org/officeDocument/2006/relationships/image" Target="../media/image3.png" /><Relationship Id="rId4" Type="http://schemas.openxmlformats.org/officeDocument/2006/relationships/image" Target="../media/image4.png" /></Relationships>
</file>

<file path=ppt/slides/_rels/slide4.xml.rels><?xml version="1.0" encoding="UTF-8" standalone="yes"?>
<Relationships xmlns="http://schemas.openxmlformats.org/package/2006/relationships"><Relationship Id="rId8" Type="http://schemas.openxmlformats.org/officeDocument/2006/relationships/image" Target="../media/image10.jpeg" /><Relationship Id="rId3" Type="http://schemas.openxmlformats.org/officeDocument/2006/relationships/image" Target="../media/image2.png" /><Relationship Id="rId7" Type="http://schemas.openxmlformats.org/officeDocument/2006/relationships/slide" Target="slide3.xml" /><Relationship Id="rId2" Type="http://schemas.openxmlformats.org/officeDocument/2006/relationships/image" Target="../media/image1.png" /><Relationship Id="rId1" Type="http://schemas.openxmlformats.org/officeDocument/2006/relationships/slideLayout" Target="../slideLayouts/slideLayout7.xml" /><Relationship Id="rId6" Type="http://schemas.openxmlformats.org/officeDocument/2006/relationships/image" Target="../media/image5.jpeg" /><Relationship Id="rId11" Type="http://schemas.openxmlformats.org/officeDocument/2006/relationships/image" Target="../media/image12.png" /><Relationship Id="rId5" Type="http://schemas.openxmlformats.org/officeDocument/2006/relationships/image" Target="../media/image3.png" /><Relationship Id="rId10" Type="http://schemas.openxmlformats.org/officeDocument/2006/relationships/image" Target="../media/image7.jpeg" /><Relationship Id="rId4" Type="http://schemas.openxmlformats.org/officeDocument/2006/relationships/image" Target="../media/image4.png" /><Relationship Id="rId9" Type="http://schemas.openxmlformats.org/officeDocument/2006/relationships/image" Target="../media/image11.png" /></Relationships>
</file>

<file path=ppt/slides/_rels/slide5.xml.rels><?xml version="1.0" encoding="UTF-8" standalone="yes"?>
<Relationships xmlns="http://schemas.openxmlformats.org/package/2006/relationships"><Relationship Id="rId8" Type="http://schemas.openxmlformats.org/officeDocument/2006/relationships/image" Target="../media/image5.jpeg" /><Relationship Id="rId3" Type="http://schemas.openxmlformats.org/officeDocument/2006/relationships/image" Target="../media/image10.jpeg" /><Relationship Id="rId7" Type="http://schemas.openxmlformats.org/officeDocument/2006/relationships/image" Target="../media/image3.png" /><Relationship Id="rId2" Type="http://schemas.openxmlformats.org/officeDocument/2006/relationships/slide" Target="slide3.xml" /><Relationship Id="rId1" Type="http://schemas.openxmlformats.org/officeDocument/2006/relationships/slideLayout" Target="../slideLayouts/slideLayout7.xml" /><Relationship Id="rId6" Type="http://schemas.openxmlformats.org/officeDocument/2006/relationships/image" Target="../media/image4.png" /><Relationship Id="rId11" Type="http://schemas.openxmlformats.org/officeDocument/2006/relationships/image" Target="../media/image7.jpeg" /><Relationship Id="rId5" Type="http://schemas.openxmlformats.org/officeDocument/2006/relationships/image" Target="../media/image2.png" /><Relationship Id="rId10" Type="http://schemas.openxmlformats.org/officeDocument/2006/relationships/image" Target="../media/image13.jpeg" /><Relationship Id="rId4" Type="http://schemas.openxmlformats.org/officeDocument/2006/relationships/image" Target="../media/image1.png" /><Relationship Id="rId9" Type="http://schemas.openxmlformats.org/officeDocument/2006/relationships/image" Target="../media/image11.png" /></Relationships>
</file>

<file path=ppt/slides/_rels/slide6.xml.rels><?xml version="1.0" encoding="UTF-8" standalone="yes"?>
<Relationships xmlns="http://schemas.openxmlformats.org/package/2006/relationships"><Relationship Id="rId8" Type="http://schemas.openxmlformats.org/officeDocument/2006/relationships/image" Target="../media/image5.jpeg" /><Relationship Id="rId3" Type="http://schemas.openxmlformats.org/officeDocument/2006/relationships/image" Target="../media/image10.jpeg" /><Relationship Id="rId7" Type="http://schemas.openxmlformats.org/officeDocument/2006/relationships/image" Target="../media/image3.png" /><Relationship Id="rId2" Type="http://schemas.openxmlformats.org/officeDocument/2006/relationships/slide" Target="slide3.xml" /><Relationship Id="rId1" Type="http://schemas.openxmlformats.org/officeDocument/2006/relationships/slideLayout" Target="../slideLayouts/slideLayout7.xml" /><Relationship Id="rId6" Type="http://schemas.openxmlformats.org/officeDocument/2006/relationships/image" Target="../media/image4.png" /><Relationship Id="rId11" Type="http://schemas.openxmlformats.org/officeDocument/2006/relationships/image" Target="../media/image7.jpeg" /><Relationship Id="rId5" Type="http://schemas.openxmlformats.org/officeDocument/2006/relationships/image" Target="../media/image2.png" /><Relationship Id="rId10" Type="http://schemas.openxmlformats.org/officeDocument/2006/relationships/image" Target="../media/image13.jpeg" /><Relationship Id="rId4" Type="http://schemas.openxmlformats.org/officeDocument/2006/relationships/image" Target="../media/image1.png" /><Relationship Id="rId9" Type="http://schemas.openxmlformats.org/officeDocument/2006/relationships/image" Target="../media/image11.png" /></Relationships>
</file>

<file path=ppt/slides/_rels/slide7.xml.rels><?xml version="1.0" encoding="UTF-8" standalone="yes"?>
<Relationships xmlns="http://schemas.openxmlformats.org/package/2006/relationships"><Relationship Id="rId8" Type="http://schemas.openxmlformats.org/officeDocument/2006/relationships/image" Target="../media/image10.jpeg" /><Relationship Id="rId3" Type="http://schemas.openxmlformats.org/officeDocument/2006/relationships/image" Target="../media/image2.png" /><Relationship Id="rId7" Type="http://schemas.openxmlformats.org/officeDocument/2006/relationships/slide" Target="slide3.xml" /><Relationship Id="rId12" Type="http://schemas.openxmlformats.org/officeDocument/2006/relationships/image" Target="../media/image15.jpeg" /><Relationship Id="rId2" Type="http://schemas.openxmlformats.org/officeDocument/2006/relationships/image" Target="../media/image1.png" /><Relationship Id="rId1" Type="http://schemas.openxmlformats.org/officeDocument/2006/relationships/slideLayout" Target="../slideLayouts/slideLayout7.xml" /><Relationship Id="rId6" Type="http://schemas.openxmlformats.org/officeDocument/2006/relationships/image" Target="../media/image5.jpeg" /><Relationship Id="rId11" Type="http://schemas.openxmlformats.org/officeDocument/2006/relationships/image" Target="../media/image14.png" /><Relationship Id="rId5" Type="http://schemas.openxmlformats.org/officeDocument/2006/relationships/image" Target="../media/image3.png" /><Relationship Id="rId10" Type="http://schemas.openxmlformats.org/officeDocument/2006/relationships/image" Target="../media/image7.jpeg" /><Relationship Id="rId4" Type="http://schemas.openxmlformats.org/officeDocument/2006/relationships/image" Target="../media/image4.png" /><Relationship Id="rId9" Type="http://schemas.openxmlformats.org/officeDocument/2006/relationships/image" Target="../media/image11.png" /></Relationships>
</file>

<file path=ppt/slides/_rels/slide8.xml.rels><?xml version="1.0" encoding="UTF-8" standalone="yes"?>
<Relationships xmlns="http://schemas.openxmlformats.org/package/2006/relationships"><Relationship Id="rId8" Type="http://schemas.openxmlformats.org/officeDocument/2006/relationships/image" Target="../media/image16.jpeg" /><Relationship Id="rId3" Type="http://schemas.openxmlformats.org/officeDocument/2006/relationships/image" Target="../media/image10.jpeg" /><Relationship Id="rId7" Type="http://schemas.openxmlformats.org/officeDocument/2006/relationships/image" Target="../media/image3.png" /><Relationship Id="rId2" Type="http://schemas.openxmlformats.org/officeDocument/2006/relationships/slide" Target="slide3.xml" /><Relationship Id="rId1" Type="http://schemas.openxmlformats.org/officeDocument/2006/relationships/slideLayout" Target="../slideLayouts/slideLayout7.xml" /><Relationship Id="rId6" Type="http://schemas.openxmlformats.org/officeDocument/2006/relationships/image" Target="../media/image4.png" /><Relationship Id="rId11" Type="http://schemas.openxmlformats.org/officeDocument/2006/relationships/image" Target="../media/image18.jpeg" /><Relationship Id="rId5" Type="http://schemas.openxmlformats.org/officeDocument/2006/relationships/image" Target="../media/image2.png" /><Relationship Id="rId10" Type="http://schemas.openxmlformats.org/officeDocument/2006/relationships/image" Target="../media/image17.jpeg" /><Relationship Id="rId4" Type="http://schemas.openxmlformats.org/officeDocument/2006/relationships/image" Target="../media/image1.png" /><Relationship Id="rId9" Type="http://schemas.openxmlformats.org/officeDocument/2006/relationships/image" Target="../media/image11.png" /></Relationships>
</file>

<file path=ppt/slides/_rels/slide9.xml.rels><?xml version="1.0" encoding="UTF-8" standalone="yes"?>
<Relationships xmlns="http://schemas.openxmlformats.org/package/2006/relationships"><Relationship Id="rId8" Type="http://schemas.openxmlformats.org/officeDocument/2006/relationships/image" Target="../media/image16.jpeg" /><Relationship Id="rId3" Type="http://schemas.openxmlformats.org/officeDocument/2006/relationships/image" Target="../media/image10.jpeg" /><Relationship Id="rId7" Type="http://schemas.openxmlformats.org/officeDocument/2006/relationships/image" Target="../media/image3.png" /><Relationship Id="rId2" Type="http://schemas.openxmlformats.org/officeDocument/2006/relationships/slide" Target="slide3.xml" /><Relationship Id="rId1" Type="http://schemas.openxmlformats.org/officeDocument/2006/relationships/slideLayout" Target="../slideLayouts/slideLayout7.xml" /><Relationship Id="rId6" Type="http://schemas.openxmlformats.org/officeDocument/2006/relationships/image" Target="../media/image4.png" /><Relationship Id="rId11" Type="http://schemas.openxmlformats.org/officeDocument/2006/relationships/image" Target="../media/image18.jpeg" /><Relationship Id="rId5" Type="http://schemas.openxmlformats.org/officeDocument/2006/relationships/image" Target="../media/image2.png" /><Relationship Id="rId10" Type="http://schemas.openxmlformats.org/officeDocument/2006/relationships/image" Target="../media/image17.jpeg" /><Relationship Id="rId4" Type="http://schemas.openxmlformats.org/officeDocument/2006/relationships/image" Target="../media/image1.png" /><Relationship Id="rId9" Type="http://schemas.openxmlformats.org/officeDocument/2006/relationships/image" Target="../media/image11.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4B96164-2CDF-4157-969E-7CC6D5FE7236}"/>
              </a:ext>
            </a:extLst>
          </p:cNvPr>
          <p:cNvSpPr/>
          <p:nvPr/>
        </p:nvSpPr>
        <p:spPr>
          <a:xfrm>
            <a:off x="0" y="9425"/>
            <a:ext cx="12192000" cy="108408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90FF1CC-3B82-42FF-B2F2-C0AA618A8BCC}"/>
              </a:ext>
            </a:extLst>
          </p:cNvPr>
          <p:cNvPicPr>
            <a:picLocks noChangeAspect="1"/>
          </p:cNvPicPr>
          <p:nvPr/>
        </p:nvPicPr>
        <p:blipFill>
          <a:blip r:embed="rId2"/>
          <a:stretch>
            <a:fillRect/>
          </a:stretch>
        </p:blipFill>
        <p:spPr>
          <a:xfrm>
            <a:off x="9351390" y="18854"/>
            <a:ext cx="2828041" cy="1084082"/>
          </a:xfrm>
          <a:prstGeom prst="rect">
            <a:avLst/>
          </a:prstGeom>
        </p:spPr>
      </p:pic>
      <p:pic>
        <p:nvPicPr>
          <p:cNvPr id="6" name="Picture 5">
            <a:extLst>
              <a:ext uri="{FF2B5EF4-FFF2-40B4-BE49-F238E27FC236}">
                <a16:creationId xmlns:a16="http://schemas.microsoft.com/office/drawing/2014/main" id="{D9878464-222B-4AF0-B614-18DCB312BDE6}"/>
              </a:ext>
            </a:extLst>
          </p:cNvPr>
          <p:cNvPicPr>
            <a:picLocks noChangeAspect="1"/>
          </p:cNvPicPr>
          <p:nvPr/>
        </p:nvPicPr>
        <p:blipFill>
          <a:blip r:embed="rId3"/>
          <a:stretch>
            <a:fillRect/>
          </a:stretch>
        </p:blipFill>
        <p:spPr>
          <a:xfrm>
            <a:off x="6488793" y="279768"/>
            <a:ext cx="1252819" cy="618816"/>
          </a:xfrm>
          <a:prstGeom prst="rect">
            <a:avLst/>
          </a:prstGeom>
        </p:spPr>
      </p:pic>
      <p:pic>
        <p:nvPicPr>
          <p:cNvPr id="7" name="Picture 6">
            <a:extLst>
              <a:ext uri="{FF2B5EF4-FFF2-40B4-BE49-F238E27FC236}">
                <a16:creationId xmlns:a16="http://schemas.microsoft.com/office/drawing/2014/main" id="{F3C5F32B-6DA7-48D9-8FBB-FA8D05930E15}"/>
              </a:ext>
            </a:extLst>
          </p:cNvPr>
          <p:cNvPicPr>
            <a:picLocks noChangeAspect="1"/>
          </p:cNvPicPr>
          <p:nvPr/>
        </p:nvPicPr>
        <p:blipFill>
          <a:blip r:embed="rId4"/>
          <a:stretch>
            <a:fillRect/>
          </a:stretch>
        </p:blipFill>
        <p:spPr>
          <a:xfrm>
            <a:off x="424574" y="35087"/>
            <a:ext cx="1121422" cy="1029155"/>
          </a:xfrm>
          <a:prstGeom prst="rect">
            <a:avLst/>
          </a:prstGeom>
        </p:spPr>
      </p:pic>
      <p:sp>
        <p:nvSpPr>
          <p:cNvPr id="2" name="Slide Number Placeholder 1">
            <a:extLst>
              <a:ext uri="{FF2B5EF4-FFF2-40B4-BE49-F238E27FC236}">
                <a16:creationId xmlns:a16="http://schemas.microsoft.com/office/drawing/2014/main" id="{8BC8E347-AE2E-45C3-B700-F722555DB876}"/>
              </a:ext>
            </a:extLst>
          </p:cNvPr>
          <p:cNvSpPr>
            <a:spLocks noGrp="1"/>
          </p:cNvSpPr>
          <p:nvPr>
            <p:ph type="sldNum" sz="quarter" idx="12"/>
          </p:nvPr>
        </p:nvSpPr>
        <p:spPr/>
        <p:txBody>
          <a:bodyPr/>
          <a:lstStyle/>
          <a:p>
            <a:fld id="{E1235FFE-A16F-44BF-8032-1CD4B17EC44A}" type="slidenum">
              <a:rPr lang="en-US" sz="1400" b="1" smtClean="0"/>
              <a:t>1</a:t>
            </a:fld>
            <a:endParaRPr lang="en-US" sz="1400" b="1"/>
          </a:p>
        </p:txBody>
      </p:sp>
      <p:sp>
        <p:nvSpPr>
          <p:cNvPr id="16" name="Rectangle 15">
            <a:extLst>
              <a:ext uri="{FF2B5EF4-FFF2-40B4-BE49-F238E27FC236}">
                <a16:creationId xmlns:a16="http://schemas.microsoft.com/office/drawing/2014/main" id="{52CDAC68-FC41-4091-8DA1-D5F597E5A3D3}"/>
              </a:ext>
            </a:extLst>
          </p:cNvPr>
          <p:cNvSpPr/>
          <p:nvPr/>
        </p:nvSpPr>
        <p:spPr>
          <a:xfrm>
            <a:off x="-7014" y="1104569"/>
            <a:ext cx="12207711" cy="914400"/>
          </a:xfrm>
          <a:prstGeom prst="rect">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SA" b="1">
                <a:latin typeface="Arial" panose="020B0604020202020204" pitchFamily="34" charset="0"/>
                <a:cs typeface="Arial" panose="020B0604020202020204" pitchFamily="34" charset="0"/>
              </a:rPr>
              <a:t>مدرسة </a:t>
            </a:r>
            <a:r>
              <a:rPr lang="ar-SA" b="1" err="1">
                <a:latin typeface="Arial" panose="020B0604020202020204" pitchFamily="34" charset="0"/>
                <a:cs typeface="Arial" panose="020B0604020202020204" pitchFamily="34" charset="0"/>
              </a:rPr>
              <a:t>موبيكا</a:t>
            </a:r>
            <a:r>
              <a:rPr lang="ar-SA" b="1">
                <a:latin typeface="Arial" panose="020B0604020202020204" pitchFamily="34" charset="0"/>
                <a:cs typeface="Arial" panose="020B0604020202020204" pitchFamily="34" charset="0"/>
              </a:rPr>
              <a:t> الدولية للتكنولوجيا التطبيقية</a:t>
            </a:r>
          </a:p>
          <a:p>
            <a:pPr algn="ctr"/>
            <a:r>
              <a:rPr lang="en-US" b="1" err="1">
                <a:latin typeface="Arial" panose="020B0604020202020204" pitchFamily="34" charset="0"/>
                <a:cs typeface="Arial" panose="020B0604020202020204" pitchFamily="34" charset="0"/>
              </a:rPr>
              <a:t>mobica</a:t>
            </a:r>
            <a:r>
              <a:rPr lang="en-US" b="1">
                <a:latin typeface="Arial" panose="020B0604020202020204" pitchFamily="34" charset="0"/>
                <a:cs typeface="Arial" panose="020B0604020202020204" pitchFamily="34" charset="0"/>
              </a:rPr>
              <a:t> International Applied Technology School </a:t>
            </a:r>
          </a:p>
        </p:txBody>
      </p:sp>
      <p:pic>
        <p:nvPicPr>
          <p:cNvPr id="4" name="Picture 3">
            <a:extLst>
              <a:ext uri="{FF2B5EF4-FFF2-40B4-BE49-F238E27FC236}">
                <a16:creationId xmlns:a16="http://schemas.microsoft.com/office/drawing/2014/main" id="{E21687FA-8173-4E73-9EC7-E946A3819CE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08858" y="301710"/>
            <a:ext cx="1803438" cy="692315"/>
          </a:xfrm>
          <a:prstGeom prst="rect">
            <a:avLst/>
          </a:prstGeom>
        </p:spPr>
      </p:pic>
      <p:pic>
        <p:nvPicPr>
          <p:cNvPr id="17" name="Picture 16">
            <a:extLst>
              <a:ext uri="{FF2B5EF4-FFF2-40B4-BE49-F238E27FC236}">
                <a16:creationId xmlns:a16="http://schemas.microsoft.com/office/drawing/2014/main" id="{B5EF994E-D1EE-4D89-A325-2799A83A355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4104" y="1142120"/>
            <a:ext cx="1266734" cy="829560"/>
          </a:xfrm>
          <a:prstGeom prst="rect">
            <a:avLst/>
          </a:prstGeom>
        </p:spPr>
      </p:pic>
      <p:pic>
        <p:nvPicPr>
          <p:cNvPr id="22" name="Picture 21">
            <a:extLst>
              <a:ext uri="{FF2B5EF4-FFF2-40B4-BE49-F238E27FC236}">
                <a16:creationId xmlns:a16="http://schemas.microsoft.com/office/drawing/2014/main" id="{D3660B1D-61B4-4118-A845-3B9F23F0901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659973" y="2460669"/>
            <a:ext cx="1105437" cy="80152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9" name="Picture 8">
            <a:extLst>
              <a:ext uri="{FF2B5EF4-FFF2-40B4-BE49-F238E27FC236}">
                <a16:creationId xmlns:a16="http://schemas.microsoft.com/office/drawing/2014/main" id="{C8FB032C-C700-4885-A6CF-CB607288C0C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671142" y="1142121"/>
            <a:ext cx="1263196" cy="840622"/>
          </a:xfrm>
          <a:prstGeom prst="rect">
            <a:avLst/>
          </a:prstGeom>
        </p:spPr>
      </p:pic>
      <p:sp>
        <p:nvSpPr>
          <p:cNvPr id="10" name="Rectangle 9">
            <a:extLst>
              <a:ext uri="{FF2B5EF4-FFF2-40B4-BE49-F238E27FC236}">
                <a16:creationId xmlns:a16="http://schemas.microsoft.com/office/drawing/2014/main" id="{7C7FB785-9197-4CD6-B45F-40DD5EF2FD15}"/>
              </a:ext>
            </a:extLst>
          </p:cNvPr>
          <p:cNvSpPr/>
          <p:nvPr/>
        </p:nvSpPr>
        <p:spPr>
          <a:xfrm>
            <a:off x="3551592" y="3438674"/>
            <a:ext cx="5088829" cy="1200329"/>
          </a:xfrm>
          <a:prstGeom prst="rect">
            <a:avLst/>
          </a:prstGeom>
          <a:noFill/>
        </p:spPr>
        <p:txBody>
          <a:bodyPr wrap="none" lIns="91440" tIns="45720" rIns="91440" bIns="45720">
            <a:spAutoFit/>
          </a:bodyPr>
          <a:lstStyle/>
          <a:p>
            <a:pPr algn="ctr"/>
            <a:r>
              <a:rPr lang="en-US" sz="3600" b="1" dirty="0" err="1">
                <a:ln w="0"/>
                <a:effectLst>
                  <a:outerShdw blurRad="38100" dist="19050" dir="2700000" algn="tl" rotWithShape="0">
                    <a:schemeClr val="dk1">
                      <a:alpha val="40000"/>
                    </a:schemeClr>
                  </a:outerShdw>
                </a:effectLst>
              </a:rPr>
              <a:t>Mobica</a:t>
            </a:r>
            <a:r>
              <a:rPr lang="en-US" sz="3600" b="1" dirty="0">
                <a:ln w="0"/>
                <a:effectLst>
                  <a:outerShdw blurRad="38100" dist="19050" dir="2700000" algn="tl" rotWithShape="0">
                    <a:schemeClr val="dk1">
                      <a:alpha val="40000"/>
                    </a:schemeClr>
                  </a:outerShdw>
                </a:effectLst>
              </a:rPr>
              <a:t>. </a:t>
            </a:r>
            <a:r>
              <a:rPr lang="en-US" sz="3600" b="1" dirty="0">
                <a:ln w="0"/>
                <a:solidFill>
                  <a:srgbClr val="FF3300"/>
                </a:solidFill>
                <a:effectLst>
                  <a:outerShdw blurRad="38100" dist="19050" dir="2700000" algn="tl" rotWithShape="0">
                    <a:schemeClr val="dk1">
                      <a:alpha val="40000"/>
                    </a:schemeClr>
                  </a:outerShdw>
                </a:effectLst>
              </a:rPr>
              <a:t>Capstone Project</a:t>
            </a:r>
          </a:p>
          <a:p>
            <a:pPr algn="ctr"/>
            <a:r>
              <a:rPr lang="en-US" sz="3600" b="1" cap="none" spc="0" dirty="0">
                <a:ln w="0"/>
                <a:solidFill>
                  <a:srgbClr val="FF3300"/>
                </a:solidFill>
                <a:effectLst>
                  <a:outerShdw blurRad="38100" dist="19050" dir="2700000" algn="tl" rotWithShape="0">
                    <a:schemeClr val="dk1">
                      <a:alpha val="40000"/>
                    </a:schemeClr>
                  </a:outerShdw>
                </a:effectLst>
              </a:rPr>
              <a:t>202</a:t>
            </a:r>
            <a:r>
              <a:rPr lang="en-US" sz="3600" b="1" dirty="0">
                <a:ln w="0"/>
                <a:solidFill>
                  <a:srgbClr val="FF3300"/>
                </a:solidFill>
                <a:effectLst>
                  <a:outerShdw blurRad="38100" dist="19050" dir="2700000" algn="tl" rotWithShape="0">
                    <a:schemeClr val="dk1">
                      <a:alpha val="40000"/>
                    </a:schemeClr>
                  </a:outerShdw>
                </a:effectLst>
              </a:rPr>
              <a:t>4</a:t>
            </a:r>
            <a:endParaRPr lang="en-US" sz="3600" b="1" cap="none" spc="0" dirty="0">
              <a:ln w="0"/>
              <a:solidFill>
                <a:srgbClr val="FF33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075348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4B96164-2CDF-4157-969E-7CC6D5FE7236}"/>
              </a:ext>
            </a:extLst>
          </p:cNvPr>
          <p:cNvSpPr/>
          <p:nvPr/>
        </p:nvSpPr>
        <p:spPr>
          <a:xfrm>
            <a:off x="0" y="9425"/>
            <a:ext cx="12192000" cy="108408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56451C10-0936-4C75-B615-EA98D3749C87}"/>
              </a:ext>
            </a:extLst>
          </p:cNvPr>
          <p:cNvSpPr>
            <a:spLocks noGrp="1"/>
          </p:cNvSpPr>
          <p:nvPr>
            <p:ph type="sldNum" sz="quarter" idx="12"/>
          </p:nvPr>
        </p:nvSpPr>
        <p:spPr/>
        <p:txBody>
          <a:bodyPr/>
          <a:lstStyle/>
          <a:p>
            <a:fld id="{E1235FFE-A16F-44BF-8032-1CD4B17EC44A}" type="slidenum">
              <a:rPr lang="en-US" sz="1400" b="1" smtClean="0"/>
              <a:t>10</a:t>
            </a:fld>
            <a:endParaRPr lang="en-US" sz="1400" b="1"/>
          </a:p>
        </p:txBody>
      </p:sp>
      <p:pic>
        <p:nvPicPr>
          <p:cNvPr id="15" name="Picture 14">
            <a:hlinkClick r:id="rId2" action="ppaction://hlinksldjump"/>
            <a:extLst>
              <a:ext uri="{FF2B5EF4-FFF2-40B4-BE49-F238E27FC236}">
                <a16:creationId xmlns:a16="http://schemas.microsoft.com/office/drawing/2014/main" id="{B2E62CA2-068B-4ED0-9E49-34715E4EEE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3800" y="5407315"/>
            <a:ext cx="702199" cy="692231"/>
          </a:xfrm>
          <a:prstGeom prst="rect">
            <a:avLst/>
          </a:prstGeom>
        </p:spPr>
      </p:pic>
      <p:pic>
        <p:nvPicPr>
          <p:cNvPr id="12" name="Picture 11">
            <a:extLst>
              <a:ext uri="{FF2B5EF4-FFF2-40B4-BE49-F238E27FC236}">
                <a16:creationId xmlns:a16="http://schemas.microsoft.com/office/drawing/2014/main" id="{B603538B-0FB3-4E95-A35A-99558C23991D}"/>
              </a:ext>
            </a:extLst>
          </p:cNvPr>
          <p:cNvPicPr>
            <a:picLocks noChangeAspect="1"/>
          </p:cNvPicPr>
          <p:nvPr/>
        </p:nvPicPr>
        <p:blipFill>
          <a:blip r:embed="rId4"/>
          <a:stretch>
            <a:fillRect/>
          </a:stretch>
        </p:blipFill>
        <p:spPr>
          <a:xfrm>
            <a:off x="9351390" y="18854"/>
            <a:ext cx="2828041" cy="1084082"/>
          </a:xfrm>
          <a:prstGeom prst="rect">
            <a:avLst/>
          </a:prstGeom>
        </p:spPr>
      </p:pic>
      <p:pic>
        <p:nvPicPr>
          <p:cNvPr id="16" name="Picture 15">
            <a:extLst>
              <a:ext uri="{FF2B5EF4-FFF2-40B4-BE49-F238E27FC236}">
                <a16:creationId xmlns:a16="http://schemas.microsoft.com/office/drawing/2014/main" id="{953F471C-5B9E-4FE9-A849-975D0AC9AEFF}"/>
              </a:ext>
            </a:extLst>
          </p:cNvPr>
          <p:cNvPicPr>
            <a:picLocks noChangeAspect="1"/>
          </p:cNvPicPr>
          <p:nvPr/>
        </p:nvPicPr>
        <p:blipFill>
          <a:blip r:embed="rId5"/>
          <a:stretch>
            <a:fillRect/>
          </a:stretch>
        </p:blipFill>
        <p:spPr>
          <a:xfrm>
            <a:off x="6570937" y="526039"/>
            <a:ext cx="1011847" cy="490414"/>
          </a:xfrm>
          <a:prstGeom prst="rect">
            <a:avLst/>
          </a:prstGeom>
        </p:spPr>
      </p:pic>
      <p:pic>
        <p:nvPicPr>
          <p:cNvPr id="18" name="Picture 17">
            <a:extLst>
              <a:ext uri="{FF2B5EF4-FFF2-40B4-BE49-F238E27FC236}">
                <a16:creationId xmlns:a16="http://schemas.microsoft.com/office/drawing/2014/main" id="{5CFA0498-79F7-414B-95F2-5DB60F61D07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334717" y="425054"/>
            <a:ext cx="1055854" cy="557378"/>
          </a:xfrm>
          <a:prstGeom prst="rect">
            <a:avLst/>
          </a:prstGeom>
        </p:spPr>
      </p:pic>
      <p:pic>
        <p:nvPicPr>
          <p:cNvPr id="19" name="Picture 18">
            <a:extLst>
              <a:ext uri="{FF2B5EF4-FFF2-40B4-BE49-F238E27FC236}">
                <a16:creationId xmlns:a16="http://schemas.microsoft.com/office/drawing/2014/main" id="{98816B04-A516-4713-82A6-74503B33801F}"/>
              </a:ext>
            </a:extLst>
          </p:cNvPr>
          <p:cNvPicPr>
            <a:picLocks noChangeAspect="1"/>
          </p:cNvPicPr>
          <p:nvPr/>
        </p:nvPicPr>
        <p:blipFill>
          <a:blip r:embed="rId7"/>
          <a:stretch>
            <a:fillRect/>
          </a:stretch>
        </p:blipFill>
        <p:spPr>
          <a:xfrm>
            <a:off x="424574" y="35087"/>
            <a:ext cx="1121422" cy="1029155"/>
          </a:xfrm>
          <a:prstGeom prst="rect">
            <a:avLst/>
          </a:prstGeom>
        </p:spPr>
      </p:pic>
      <p:pic>
        <p:nvPicPr>
          <p:cNvPr id="3" name="Picture 2">
            <a:extLst>
              <a:ext uri="{FF2B5EF4-FFF2-40B4-BE49-F238E27FC236}">
                <a16:creationId xmlns:a16="http://schemas.microsoft.com/office/drawing/2014/main" id="{27016F90-ADE2-4784-9E57-4890F9D7C632}"/>
              </a:ext>
            </a:extLst>
          </p:cNvPr>
          <p:cNvPicPr>
            <a:picLocks noChangeAspect="1"/>
          </p:cNvPicPr>
          <p:nvPr/>
        </p:nvPicPr>
        <p:blipFill>
          <a:blip r:embed="rId8"/>
          <a:stretch>
            <a:fillRect/>
          </a:stretch>
        </p:blipFill>
        <p:spPr>
          <a:xfrm>
            <a:off x="4506013" y="2912883"/>
            <a:ext cx="3148552" cy="2705493"/>
          </a:xfrm>
          <a:prstGeom prst="rect">
            <a:avLst/>
          </a:prstGeom>
          <a:ln>
            <a:noFill/>
          </a:ln>
          <a:effectLst>
            <a:outerShdw blurRad="190500" algn="tl" rotWithShape="0">
              <a:srgbClr val="000000">
                <a:alpha val="70000"/>
              </a:srgbClr>
            </a:outerShdw>
          </a:effectLst>
        </p:spPr>
      </p:pic>
      <p:sp>
        <p:nvSpPr>
          <p:cNvPr id="17" name="Rectangle 16">
            <a:extLst>
              <a:ext uri="{FF2B5EF4-FFF2-40B4-BE49-F238E27FC236}">
                <a16:creationId xmlns:a16="http://schemas.microsoft.com/office/drawing/2014/main" id="{51D87740-0FBC-47BC-9D91-CA61A4BFE71C}"/>
              </a:ext>
            </a:extLst>
          </p:cNvPr>
          <p:cNvSpPr/>
          <p:nvPr/>
        </p:nvSpPr>
        <p:spPr>
          <a:xfrm>
            <a:off x="-7014" y="1095142"/>
            <a:ext cx="12207711" cy="914400"/>
          </a:xfrm>
          <a:prstGeom prst="rect">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SA" b="1">
                <a:latin typeface="Arial" panose="020B0604020202020204" pitchFamily="34" charset="0"/>
                <a:cs typeface="Arial" panose="020B0604020202020204" pitchFamily="34" charset="0"/>
              </a:rPr>
              <a:t>مدرسة </a:t>
            </a:r>
            <a:r>
              <a:rPr lang="ar-SA" b="1" err="1">
                <a:latin typeface="Arial" panose="020B0604020202020204" pitchFamily="34" charset="0"/>
                <a:cs typeface="Arial" panose="020B0604020202020204" pitchFamily="34" charset="0"/>
              </a:rPr>
              <a:t>موبيكا</a:t>
            </a:r>
            <a:r>
              <a:rPr lang="ar-SA" b="1">
                <a:latin typeface="Arial" panose="020B0604020202020204" pitchFamily="34" charset="0"/>
                <a:cs typeface="Arial" panose="020B0604020202020204" pitchFamily="34" charset="0"/>
              </a:rPr>
              <a:t> الدولية للتكنولوجيا التطبيقية</a:t>
            </a:r>
          </a:p>
          <a:p>
            <a:pPr algn="ctr"/>
            <a:r>
              <a:rPr lang="en-US" b="1" err="1">
                <a:latin typeface="Arial" panose="020B0604020202020204" pitchFamily="34" charset="0"/>
                <a:cs typeface="Arial" panose="020B0604020202020204" pitchFamily="34" charset="0"/>
              </a:rPr>
              <a:t>mobica</a:t>
            </a:r>
            <a:r>
              <a:rPr lang="en-US" b="1">
                <a:latin typeface="Arial" panose="020B0604020202020204" pitchFamily="34" charset="0"/>
                <a:cs typeface="Arial" panose="020B0604020202020204" pitchFamily="34" charset="0"/>
              </a:rPr>
              <a:t> International Applied Technology School </a:t>
            </a:r>
          </a:p>
        </p:txBody>
      </p:sp>
      <p:pic>
        <p:nvPicPr>
          <p:cNvPr id="22" name="Picture 21">
            <a:extLst>
              <a:ext uri="{FF2B5EF4-FFF2-40B4-BE49-F238E27FC236}">
                <a16:creationId xmlns:a16="http://schemas.microsoft.com/office/drawing/2014/main" id="{664F3E7E-C8E0-4BCA-986A-AE746253EB6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64104" y="1142120"/>
            <a:ext cx="1266734" cy="829560"/>
          </a:xfrm>
          <a:prstGeom prst="rect">
            <a:avLst/>
          </a:prstGeom>
        </p:spPr>
      </p:pic>
      <p:pic>
        <p:nvPicPr>
          <p:cNvPr id="13" name="Picture 12">
            <a:extLst>
              <a:ext uri="{FF2B5EF4-FFF2-40B4-BE49-F238E27FC236}">
                <a16:creationId xmlns:a16="http://schemas.microsoft.com/office/drawing/2014/main" id="{D1288958-1800-400F-B790-4A691C56630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671142" y="1142121"/>
            <a:ext cx="1263196" cy="840622"/>
          </a:xfrm>
          <a:prstGeom prst="rect">
            <a:avLst/>
          </a:prstGeom>
        </p:spPr>
      </p:pic>
    </p:spTree>
    <p:extLst>
      <p:ext uri="{BB962C8B-B14F-4D97-AF65-F5344CB8AC3E}">
        <p14:creationId xmlns:p14="http://schemas.microsoft.com/office/powerpoint/2010/main" val="29220189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4B96164-2CDF-4157-969E-7CC6D5FE7236}"/>
              </a:ext>
            </a:extLst>
          </p:cNvPr>
          <p:cNvSpPr/>
          <p:nvPr/>
        </p:nvSpPr>
        <p:spPr>
          <a:xfrm>
            <a:off x="0" y="9425"/>
            <a:ext cx="12192000" cy="108408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90FF1CC-3B82-42FF-B2F2-C0AA618A8BCC}"/>
              </a:ext>
            </a:extLst>
          </p:cNvPr>
          <p:cNvPicPr>
            <a:picLocks noChangeAspect="1"/>
          </p:cNvPicPr>
          <p:nvPr/>
        </p:nvPicPr>
        <p:blipFill>
          <a:blip r:embed="rId2"/>
          <a:stretch>
            <a:fillRect/>
          </a:stretch>
        </p:blipFill>
        <p:spPr>
          <a:xfrm>
            <a:off x="9351390" y="18854"/>
            <a:ext cx="2828041" cy="1084082"/>
          </a:xfrm>
          <a:prstGeom prst="rect">
            <a:avLst/>
          </a:prstGeom>
        </p:spPr>
      </p:pic>
      <p:pic>
        <p:nvPicPr>
          <p:cNvPr id="6" name="Picture 5">
            <a:extLst>
              <a:ext uri="{FF2B5EF4-FFF2-40B4-BE49-F238E27FC236}">
                <a16:creationId xmlns:a16="http://schemas.microsoft.com/office/drawing/2014/main" id="{D9878464-222B-4AF0-B614-18DCB312BDE6}"/>
              </a:ext>
            </a:extLst>
          </p:cNvPr>
          <p:cNvPicPr>
            <a:picLocks noChangeAspect="1"/>
          </p:cNvPicPr>
          <p:nvPr/>
        </p:nvPicPr>
        <p:blipFill>
          <a:blip r:embed="rId3"/>
          <a:stretch>
            <a:fillRect/>
          </a:stretch>
        </p:blipFill>
        <p:spPr>
          <a:xfrm>
            <a:off x="6488793" y="279768"/>
            <a:ext cx="1252819" cy="618816"/>
          </a:xfrm>
          <a:prstGeom prst="rect">
            <a:avLst/>
          </a:prstGeom>
        </p:spPr>
      </p:pic>
      <p:pic>
        <p:nvPicPr>
          <p:cNvPr id="7" name="Picture 6">
            <a:extLst>
              <a:ext uri="{FF2B5EF4-FFF2-40B4-BE49-F238E27FC236}">
                <a16:creationId xmlns:a16="http://schemas.microsoft.com/office/drawing/2014/main" id="{F3C5F32B-6DA7-48D9-8FBB-FA8D05930E15}"/>
              </a:ext>
            </a:extLst>
          </p:cNvPr>
          <p:cNvPicPr>
            <a:picLocks noChangeAspect="1"/>
          </p:cNvPicPr>
          <p:nvPr/>
        </p:nvPicPr>
        <p:blipFill>
          <a:blip r:embed="rId4"/>
          <a:stretch>
            <a:fillRect/>
          </a:stretch>
        </p:blipFill>
        <p:spPr>
          <a:xfrm>
            <a:off x="424574" y="35087"/>
            <a:ext cx="1121422" cy="1029155"/>
          </a:xfrm>
          <a:prstGeom prst="rect">
            <a:avLst/>
          </a:prstGeom>
        </p:spPr>
      </p:pic>
      <p:sp>
        <p:nvSpPr>
          <p:cNvPr id="2" name="Slide Number Placeholder 1">
            <a:extLst>
              <a:ext uri="{FF2B5EF4-FFF2-40B4-BE49-F238E27FC236}">
                <a16:creationId xmlns:a16="http://schemas.microsoft.com/office/drawing/2014/main" id="{8BC8E347-AE2E-45C3-B700-F722555DB876}"/>
              </a:ext>
            </a:extLst>
          </p:cNvPr>
          <p:cNvSpPr>
            <a:spLocks noGrp="1"/>
          </p:cNvSpPr>
          <p:nvPr>
            <p:ph type="sldNum" sz="quarter" idx="12"/>
          </p:nvPr>
        </p:nvSpPr>
        <p:spPr/>
        <p:txBody>
          <a:bodyPr/>
          <a:lstStyle/>
          <a:p>
            <a:fld id="{E1235FFE-A16F-44BF-8032-1CD4B17EC44A}" type="slidenum">
              <a:rPr lang="en-US" sz="1400" b="1" smtClean="0"/>
              <a:t>2</a:t>
            </a:fld>
            <a:endParaRPr lang="en-US" sz="1400" b="1"/>
          </a:p>
        </p:txBody>
      </p:sp>
      <p:sp>
        <p:nvSpPr>
          <p:cNvPr id="16" name="Rectangle 15">
            <a:extLst>
              <a:ext uri="{FF2B5EF4-FFF2-40B4-BE49-F238E27FC236}">
                <a16:creationId xmlns:a16="http://schemas.microsoft.com/office/drawing/2014/main" id="{52CDAC68-FC41-4091-8DA1-D5F597E5A3D3}"/>
              </a:ext>
            </a:extLst>
          </p:cNvPr>
          <p:cNvSpPr/>
          <p:nvPr/>
        </p:nvSpPr>
        <p:spPr>
          <a:xfrm>
            <a:off x="-7014" y="1104569"/>
            <a:ext cx="12207711" cy="914400"/>
          </a:xfrm>
          <a:prstGeom prst="rect">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SA" b="1">
                <a:latin typeface="Arial" panose="020B0604020202020204" pitchFamily="34" charset="0"/>
                <a:cs typeface="Arial" panose="020B0604020202020204" pitchFamily="34" charset="0"/>
              </a:rPr>
              <a:t>مدرسة </a:t>
            </a:r>
            <a:r>
              <a:rPr lang="ar-SA" b="1" err="1">
                <a:latin typeface="Arial" panose="020B0604020202020204" pitchFamily="34" charset="0"/>
                <a:cs typeface="Arial" panose="020B0604020202020204" pitchFamily="34" charset="0"/>
              </a:rPr>
              <a:t>موبيكا</a:t>
            </a:r>
            <a:r>
              <a:rPr lang="ar-SA" b="1">
                <a:latin typeface="Arial" panose="020B0604020202020204" pitchFamily="34" charset="0"/>
                <a:cs typeface="Arial" panose="020B0604020202020204" pitchFamily="34" charset="0"/>
              </a:rPr>
              <a:t> الدولية للتكنولوجيا التطبيقية</a:t>
            </a:r>
          </a:p>
          <a:p>
            <a:pPr algn="ctr"/>
            <a:r>
              <a:rPr lang="en-US" b="1" err="1">
                <a:latin typeface="Arial" panose="020B0604020202020204" pitchFamily="34" charset="0"/>
                <a:cs typeface="Arial" panose="020B0604020202020204" pitchFamily="34" charset="0"/>
              </a:rPr>
              <a:t>mobica</a:t>
            </a:r>
            <a:r>
              <a:rPr lang="en-US" b="1">
                <a:latin typeface="Arial" panose="020B0604020202020204" pitchFamily="34" charset="0"/>
                <a:cs typeface="Arial" panose="020B0604020202020204" pitchFamily="34" charset="0"/>
              </a:rPr>
              <a:t> International Applied Technology School </a:t>
            </a:r>
          </a:p>
        </p:txBody>
      </p:sp>
      <p:pic>
        <p:nvPicPr>
          <p:cNvPr id="4" name="Picture 3">
            <a:extLst>
              <a:ext uri="{FF2B5EF4-FFF2-40B4-BE49-F238E27FC236}">
                <a16:creationId xmlns:a16="http://schemas.microsoft.com/office/drawing/2014/main" id="{E21687FA-8173-4E73-9EC7-E946A3819CE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08858" y="301710"/>
            <a:ext cx="1803438" cy="692315"/>
          </a:xfrm>
          <a:prstGeom prst="rect">
            <a:avLst/>
          </a:prstGeom>
        </p:spPr>
      </p:pic>
      <p:pic>
        <p:nvPicPr>
          <p:cNvPr id="17" name="Picture 16">
            <a:extLst>
              <a:ext uri="{FF2B5EF4-FFF2-40B4-BE49-F238E27FC236}">
                <a16:creationId xmlns:a16="http://schemas.microsoft.com/office/drawing/2014/main" id="{B5EF994E-D1EE-4D89-A325-2799A83A355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4104" y="1142120"/>
            <a:ext cx="1266734" cy="829560"/>
          </a:xfrm>
          <a:prstGeom prst="rect">
            <a:avLst/>
          </a:prstGeom>
        </p:spPr>
      </p:pic>
      <p:pic>
        <p:nvPicPr>
          <p:cNvPr id="19" name="Picture 18">
            <a:extLst>
              <a:ext uri="{FF2B5EF4-FFF2-40B4-BE49-F238E27FC236}">
                <a16:creationId xmlns:a16="http://schemas.microsoft.com/office/drawing/2014/main" id="{2F756677-01D5-423E-A68A-B9C2AA36D523}"/>
              </a:ext>
            </a:extLst>
          </p:cNvPr>
          <p:cNvPicPr>
            <a:picLocks noChangeAspect="1"/>
          </p:cNvPicPr>
          <p:nvPr/>
        </p:nvPicPr>
        <p:blipFill rotWithShape="1">
          <a:blip r:embed="rId7">
            <a:extLst>
              <a:ext uri="{28A0092B-C50C-407E-A947-70E740481C1C}">
                <a14:useLocalDpi xmlns:a14="http://schemas.microsoft.com/office/drawing/2010/main" val="0"/>
              </a:ext>
            </a:extLst>
          </a:blip>
          <a:srcRect b="8487"/>
          <a:stretch/>
        </p:blipFill>
        <p:spPr>
          <a:xfrm>
            <a:off x="8437627" y="3146022"/>
            <a:ext cx="2009775" cy="208327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13" name="TextBox 12">
            <a:extLst>
              <a:ext uri="{FF2B5EF4-FFF2-40B4-BE49-F238E27FC236}">
                <a16:creationId xmlns:a16="http://schemas.microsoft.com/office/drawing/2014/main" id="{3B85167D-BE74-4036-A783-C42DF4A10ECD}"/>
              </a:ext>
            </a:extLst>
          </p:cNvPr>
          <p:cNvSpPr txBox="1"/>
          <p:nvPr/>
        </p:nvSpPr>
        <p:spPr>
          <a:xfrm>
            <a:off x="9427" y="2026511"/>
            <a:ext cx="2595775" cy="307777"/>
          </a:xfrm>
          <a:prstGeom prst="rect">
            <a:avLst/>
          </a:prstGeom>
          <a:noFill/>
          <a:ln>
            <a:solidFill>
              <a:srgbClr val="006600"/>
            </a:solidFill>
          </a:ln>
        </p:spPr>
        <p:txBody>
          <a:bodyPr wrap="none" rtlCol="0">
            <a:spAutoFit/>
          </a:bodyPr>
          <a:lstStyle/>
          <a:p>
            <a:r>
              <a:rPr lang="en-US" sz="1400" b="1" dirty="0" err="1">
                <a:solidFill>
                  <a:srgbClr val="006600"/>
                </a:solidFill>
              </a:rPr>
              <a:t>mobica</a:t>
            </a:r>
            <a:r>
              <a:rPr lang="en-US" sz="1400" b="1" dirty="0">
                <a:solidFill>
                  <a:srgbClr val="006600"/>
                </a:solidFill>
              </a:rPr>
              <a:t>. Capstone Project (2024)</a:t>
            </a:r>
          </a:p>
        </p:txBody>
      </p:sp>
      <p:sp>
        <p:nvSpPr>
          <p:cNvPr id="3" name="TextBox 2">
            <a:extLst>
              <a:ext uri="{FF2B5EF4-FFF2-40B4-BE49-F238E27FC236}">
                <a16:creationId xmlns:a16="http://schemas.microsoft.com/office/drawing/2014/main" id="{14C67CD2-C4C6-4A89-8F96-FFC0F36C952E}"/>
              </a:ext>
            </a:extLst>
          </p:cNvPr>
          <p:cNvSpPr txBox="1"/>
          <p:nvPr/>
        </p:nvSpPr>
        <p:spPr>
          <a:xfrm>
            <a:off x="4911996" y="2036188"/>
            <a:ext cx="2410596" cy="461665"/>
          </a:xfrm>
          <a:prstGeom prst="rect">
            <a:avLst/>
          </a:prstGeom>
          <a:noFill/>
        </p:spPr>
        <p:txBody>
          <a:bodyPr wrap="none" rtlCol="0">
            <a:spAutoFit/>
          </a:bodyPr>
          <a:lstStyle/>
          <a:p>
            <a:r>
              <a:rPr lang="en-US" sz="2400" b="1" dirty="0">
                <a:solidFill>
                  <a:srgbClr val="006600"/>
                </a:solidFill>
              </a:rPr>
              <a:t>Capstone Project</a:t>
            </a:r>
          </a:p>
        </p:txBody>
      </p:sp>
      <p:sp>
        <p:nvSpPr>
          <p:cNvPr id="10" name="TextBox 9">
            <a:extLst>
              <a:ext uri="{FF2B5EF4-FFF2-40B4-BE49-F238E27FC236}">
                <a16:creationId xmlns:a16="http://schemas.microsoft.com/office/drawing/2014/main" id="{4BB97577-BA14-4568-9895-953973516A17}"/>
              </a:ext>
            </a:extLst>
          </p:cNvPr>
          <p:cNvSpPr txBox="1"/>
          <p:nvPr/>
        </p:nvSpPr>
        <p:spPr>
          <a:xfrm>
            <a:off x="782423" y="2712387"/>
            <a:ext cx="2684004" cy="400110"/>
          </a:xfrm>
          <a:prstGeom prst="rect">
            <a:avLst/>
          </a:prstGeom>
          <a:noFill/>
        </p:spPr>
        <p:txBody>
          <a:bodyPr wrap="none" rtlCol="0">
            <a:spAutoFit/>
          </a:bodyPr>
          <a:lstStyle/>
          <a:p>
            <a:r>
              <a:rPr lang="en-US" sz="2000" b="1" dirty="0">
                <a:solidFill>
                  <a:srgbClr val="FF0000"/>
                </a:solidFill>
              </a:rPr>
              <a:t>Team Code: J2-0902307</a:t>
            </a:r>
          </a:p>
        </p:txBody>
      </p:sp>
      <p:graphicFrame>
        <p:nvGraphicFramePr>
          <p:cNvPr id="11" name="Table 10">
            <a:extLst>
              <a:ext uri="{FF2B5EF4-FFF2-40B4-BE49-F238E27FC236}">
                <a16:creationId xmlns:a16="http://schemas.microsoft.com/office/drawing/2014/main" id="{BC034212-6A23-44E7-93D6-20933A2C320D}"/>
              </a:ext>
            </a:extLst>
          </p:cNvPr>
          <p:cNvGraphicFramePr>
            <a:graphicFrameLocks noGrp="1"/>
          </p:cNvGraphicFramePr>
          <p:nvPr>
            <p:extLst>
              <p:ext uri="{D42A27DB-BD31-4B8C-83A1-F6EECF244321}">
                <p14:modId xmlns:p14="http://schemas.microsoft.com/office/powerpoint/2010/main" val="1223921514"/>
              </p:ext>
            </p:extLst>
          </p:nvPr>
        </p:nvGraphicFramePr>
        <p:xfrm>
          <a:off x="1409831" y="3406304"/>
          <a:ext cx="5905372" cy="2225040"/>
        </p:xfrm>
        <a:graphic>
          <a:graphicData uri="http://schemas.openxmlformats.org/drawingml/2006/table">
            <a:tbl>
              <a:tblPr firstRow="1" bandRow="1">
                <a:tableStyleId>{21E4AEA4-8DFA-4A89-87EB-49C32662AFE0}</a:tableStyleId>
              </a:tblPr>
              <a:tblGrid>
                <a:gridCol w="2952686">
                  <a:extLst>
                    <a:ext uri="{9D8B030D-6E8A-4147-A177-3AD203B41FA5}">
                      <a16:colId xmlns:a16="http://schemas.microsoft.com/office/drawing/2014/main" val="1311159353"/>
                    </a:ext>
                  </a:extLst>
                </a:gridCol>
                <a:gridCol w="2952686">
                  <a:extLst>
                    <a:ext uri="{9D8B030D-6E8A-4147-A177-3AD203B41FA5}">
                      <a16:colId xmlns:a16="http://schemas.microsoft.com/office/drawing/2014/main" val="3481926145"/>
                    </a:ext>
                  </a:extLst>
                </a:gridCol>
              </a:tblGrid>
              <a:tr h="370840">
                <a:tc>
                  <a:txBody>
                    <a:bodyPr/>
                    <a:lstStyle/>
                    <a:p>
                      <a:pPr algn="ctr"/>
                      <a:r>
                        <a:rPr lang="en-US" dirty="0"/>
                        <a:t>Students Names</a:t>
                      </a:r>
                      <a:endParaRPr lang="en-US" b="1" dirty="0"/>
                    </a:p>
                  </a:txBody>
                  <a:tcPr/>
                </a:tc>
                <a:tc>
                  <a:txBody>
                    <a:bodyPr/>
                    <a:lstStyle/>
                    <a:p>
                      <a:pPr algn="ctr"/>
                      <a:r>
                        <a:rPr lang="en-US"/>
                        <a:t>St. Code</a:t>
                      </a:r>
                      <a:endParaRPr lang="en-US" b="1"/>
                    </a:p>
                  </a:txBody>
                  <a:tcPr/>
                </a:tc>
                <a:extLst>
                  <a:ext uri="{0D108BD9-81ED-4DB2-BD59-A6C34878D82A}">
                    <a16:rowId xmlns:a16="http://schemas.microsoft.com/office/drawing/2014/main" val="1893359599"/>
                  </a:ext>
                </a:extLst>
              </a:tr>
              <a:tr h="370840">
                <a:tc>
                  <a:txBody>
                    <a:bodyPr/>
                    <a:lstStyle/>
                    <a:p>
                      <a:r>
                        <a:rPr lang="en-US" dirty="0"/>
                        <a:t>1-Roaa Tawfik</a:t>
                      </a:r>
                    </a:p>
                  </a:txBody>
                  <a:tcPr/>
                </a:tc>
                <a:tc>
                  <a:txBody>
                    <a:bodyPr/>
                    <a:lstStyle/>
                    <a:p>
                      <a:r>
                        <a:rPr lang="en-US" dirty="0"/>
                        <a:t>0924109</a:t>
                      </a:r>
                    </a:p>
                  </a:txBody>
                  <a:tcPr/>
                </a:tc>
                <a:extLst>
                  <a:ext uri="{0D108BD9-81ED-4DB2-BD59-A6C34878D82A}">
                    <a16:rowId xmlns:a16="http://schemas.microsoft.com/office/drawing/2014/main" val="3536254272"/>
                  </a:ext>
                </a:extLst>
              </a:tr>
              <a:tr h="370840">
                <a:tc>
                  <a:txBody>
                    <a:bodyPr/>
                    <a:lstStyle/>
                    <a:p>
                      <a:r>
                        <a:rPr lang="en-US" dirty="0"/>
                        <a:t>2-Ammar Mohamed  </a:t>
                      </a:r>
                    </a:p>
                  </a:txBody>
                  <a:tcPr/>
                </a:tc>
                <a:tc>
                  <a:txBody>
                    <a:bodyPr/>
                    <a:lstStyle/>
                    <a:p>
                      <a:r>
                        <a:rPr lang="en-US" dirty="0"/>
                        <a:t>0924085</a:t>
                      </a:r>
                    </a:p>
                  </a:txBody>
                  <a:tcPr/>
                </a:tc>
                <a:extLst>
                  <a:ext uri="{0D108BD9-81ED-4DB2-BD59-A6C34878D82A}">
                    <a16:rowId xmlns:a16="http://schemas.microsoft.com/office/drawing/2014/main" val="170982221"/>
                  </a:ext>
                </a:extLst>
              </a:tr>
              <a:tr h="370840">
                <a:tc>
                  <a:txBody>
                    <a:bodyPr/>
                    <a:lstStyle/>
                    <a:p>
                      <a:r>
                        <a:rPr lang="en-US" dirty="0"/>
                        <a:t>3-Mohamed </a:t>
                      </a:r>
                      <a:r>
                        <a:rPr lang="en-GB" dirty="0"/>
                        <a:t>E</a:t>
                      </a:r>
                      <a:r>
                        <a:rPr lang="en-US" dirty="0" err="1"/>
                        <a:t>hab</a:t>
                      </a:r>
                      <a:r>
                        <a:rPr lang="en-US" dirty="0"/>
                        <a:t> </a:t>
                      </a:r>
                    </a:p>
                  </a:txBody>
                  <a:tcPr/>
                </a:tc>
                <a:tc>
                  <a:txBody>
                    <a:bodyPr/>
                    <a:lstStyle/>
                    <a:p>
                      <a:r>
                        <a:rPr lang="en-US" dirty="0"/>
                        <a:t>0924088</a:t>
                      </a:r>
                    </a:p>
                  </a:txBody>
                  <a:tcPr/>
                </a:tc>
                <a:extLst>
                  <a:ext uri="{0D108BD9-81ED-4DB2-BD59-A6C34878D82A}">
                    <a16:rowId xmlns:a16="http://schemas.microsoft.com/office/drawing/2014/main" val="26841307"/>
                  </a:ext>
                </a:extLst>
              </a:tr>
              <a:tr h="370840">
                <a:tc>
                  <a:txBody>
                    <a:bodyPr/>
                    <a:lstStyle/>
                    <a:p>
                      <a:r>
                        <a:rPr lang="en-US" dirty="0"/>
                        <a:t>4-Mawada Saleh</a:t>
                      </a:r>
                    </a:p>
                  </a:txBody>
                  <a:tcPr/>
                </a:tc>
                <a:tc>
                  <a:txBody>
                    <a:bodyPr/>
                    <a:lstStyle/>
                    <a:p>
                      <a:r>
                        <a:rPr lang="en-US" dirty="0"/>
                        <a:t>0924021</a:t>
                      </a:r>
                    </a:p>
                  </a:txBody>
                  <a:tcPr/>
                </a:tc>
                <a:extLst>
                  <a:ext uri="{0D108BD9-81ED-4DB2-BD59-A6C34878D82A}">
                    <a16:rowId xmlns:a16="http://schemas.microsoft.com/office/drawing/2014/main" val="4026400476"/>
                  </a:ext>
                </a:extLst>
              </a:tr>
              <a:tr h="370840">
                <a:tc>
                  <a:txBody>
                    <a:bodyPr/>
                    <a:lstStyle/>
                    <a:p>
                      <a:r>
                        <a:rPr lang="en-US" dirty="0"/>
                        <a:t>5- Yasmin</a:t>
                      </a:r>
                      <a:r>
                        <a:rPr lang="en-GB" dirty="0"/>
                        <a:t> </a:t>
                      </a:r>
                      <a:r>
                        <a:rPr lang="en-GB" dirty="0" err="1"/>
                        <a:t>abbas</a:t>
                      </a:r>
                      <a:r>
                        <a:rPr lang="en-GB" dirty="0"/>
                        <a:t> </a:t>
                      </a:r>
                      <a:endParaRPr lang="en-US" dirty="0"/>
                    </a:p>
                  </a:txBody>
                  <a:tcPr/>
                </a:tc>
                <a:tc>
                  <a:txBody>
                    <a:bodyPr/>
                    <a:lstStyle/>
                    <a:p>
                      <a:r>
                        <a:rPr lang="en-US" dirty="0"/>
                        <a:t>0924125</a:t>
                      </a:r>
                    </a:p>
                  </a:txBody>
                  <a:tcPr/>
                </a:tc>
                <a:extLst>
                  <a:ext uri="{0D108BD9-81ED-4DB2-BD59-A6C34878D82A}">
                    <a16:rowId xmlns:a16="http://schemas.microsoft.com/office/drawing/2014/main" val="2088051211"/>
                  </a:ext>
                </a:extLst>
              </a:tr>
            </a:tbl>
          </a:graphicData>
        </a:graphic>
      </p:graphicFrame>
      <p:pic>
        <p:nvPicPr>
          <p:cNvPr id="18" name="Picture 17">
            <a:extLst>
              <a:ext uri="{FF2B5EF4-FFF2-40B4-BE49-F238E27FC236}">
                <a16:creationId xmlns:a16="http://schemas.microsoft.com/office/drawing/2014/main" id="{3C6E3989-798E-41AA-920A-AE279510ACC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671142" y="1142121"/>
            <a:ext cx="1263196" cy="840622"/>
          </a:xfrm>
          <a:prstGeom prst="rect">
            <a:avLst/>
          </a:prstGeom>
        </p:spPr>
      </p:pic>
    </p:spTree>
    <p:extLst>
      <p:ext uri="{BB962C8B-B14F-4D97-AF65-F5344CB8AC3E}">
        <p14:creationId xmlns:p14="http://schemas.microsoft.com/office/powerpoint/2010/main" val="154978715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style.rotation</p:attrName>
                                        </p:attrNameLst>
                                      </p:cBhvr>
                                      <p:tavLst>
                                        <p:tav tm="0">
                                          <p:val>
                                            <p:fltVal val="90"/>
                                          </p:val>
                                        </p:tav>
                                        <p:tav tm="100000">
                                          <p:val>
                                            <p:fltVal val="0"/>
                                          </p:val>
                                        </p:tav>
                                      </p:tavLst>
                                    </p:anim>
                                    <p:animEffect transition="in" filter="fade">
                                      <p:cBhvr>
                                        <p:cTn id="1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4B96164-2CDF-4157-969E-7CC6D5FE7236}"/>
              </a:ext>
            </a:extLst>
          </p:cNvPr>
          <p:cNvSpPr/>
          <p:nvPr/>
        </p:nvSpPr>
        <p:spPr>
          <a:xfrm>
            <a:off x="0" y="9425"/>
            <a:ext cx="12192000" cy="108408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8BC8E347-AE2E-45C3-B700-F722555DB876}"/>
              </a:ext>
            </a:extLst>
          </p:cNvPr>
          <p:cNvSpPr>
            <a:spLocks noGrp="1"/>
          </p:cNvSpPr>
          <p:nvPr>
            <p:ph type="sldNum" sz="quarter" idx="12"/>
          </p:nvPr>
        </p:nvSpPr>
        <p:spPr/>
        <p:txBody>
          <a:bodyPr/>
          <a:lstStyle/>
          <a:p>
            <a:fld id="{E1235FFE-A16F-44BF-8032-1CD4B17EC44A}" type="slidenum">
              <a:rPr lang="en-US" sz="1400" b="1" smtClean="0"/>
              <a:t>3</a:t>
            </a:fld>
            <a:endParaRPr lang="en-US" sz="1400" b="1"/>
          </a:p>
        </p:txBody>
      </p:sp>
      <p:sp>
        <p:nvSpPr>
          <p:cNvPr id="3" name="TextBox 2">
            <a:extLst>
              <a:ext uri="{FF2B5EF4-FFF2-40B4-BE49-F238E27FC236}">
                <a16:creationId xmlns:a16="http://schemas.microsoft.com/office/drawing/2014/main" id="{7F06B88E-ED74-4F76-BB59-F673EC2AC1F9}"/>
              </a:ext>
            </a:extLst>
          </p:cNvPr>
          <p:cNvSpPr txBox="1"/>
          <p:nvPr/>
        </p:nvSpPr>
        <p:spPr>
          <a:xfrm>
            <a:off x="4448303" y="2026106"/>
            <a:ext cx="3278654" cy="523220"/>
          </a:xfrm>
          <a:prstGeom prst="rect">
            <a:avLst/>
          </a:prstGeom>
          <a:noFill/>
        </p:spPr>
        <p:txBody>
          <a:bodyPr wrap="none" rtlCol="0">
            <a:spAutoFit/>
          </a:bodyPr>
          <a:lstStyle/>
          <a:p>
            <a:pPr algn="ctr"/>
            <a:r>
              <a:rPr lang="en-US" sz="2800" b="1"/>
              <a:t>Presentation Outline</a:t>
            </a:r>
          </a:p>
        </p:txBody>
      </p:sp>
      <p:pic>
        <p:nvPicPr>
          <p:cNvPr id="14" name="Picture 13">
            <a:extLst>
              <a:ext uri="{FF2B5EF4-FFF2-40B4-BE49-F238E27FC236}">
                <a16:creationId xmlns:a16="http://schemas.microsoft.com/office/drawing/2014/main" id="{5CB989C4-87BE-4BE6-A3F7-C39DFEBC62F2}"/>
              </a:ext>
            </a:extLst>
          </p:cNvPr>
          <p:cNvPicPr>
            <a:picLocks noChangeAspect="1"/>
          </p:cNvPicPr>
          <p:nvPr/>
        </p:nvPicPr>
        <p:blipFill>
          <a:blip r:embed="rId2"/>
          <a:stretch>
            <a:fillRect/>
          </a:stretch>
        </p:blipFill>
        <p:spPr>
          <a:xfrm>
            <a:off x="9351390" y="18854"/>
            <a:ext cx="2828041" cy="1084082"/>
          </a:xfrm>
          <a:prstGeom prst="rect">
            <a:avLst/>
          </a:prstGeom>
        </p:spPr>
      </p:pic>
      <p:pic>
        <p:nvPicPr>
          <p:cNvPr id="15" name="Picture 14">
            <a:extLst>
              <a:ext uri="{FF2B5EF4-FFF2-40B4-BE49-F238E27FC236}">
                <a16:creationId xmlns:a16="http://schemas.microsoft.com/office/drawing/2014/main" id="{17941756-7884-4EB3-A160-53E6F3F32975}"/>
              </a:ext>
            </a:extLst>
          </p:cNvPr>
          <p:cNvPicPr>
            <a:picLocks noChangeAspect="1"/>
          </p:cNvPicPr>
          <p:nvPr/>
        </p:nvPicPr>
        <p:blipFill>
          <a:blip r:embed="rId3"/>
          <a:stretch>
            <a:fillRect/>
          </a:stretch>
        </p:blipFill>
        <p:spPr>
          <a:xfrm>
            <a:off x="6570937" y="526039"/>
            <a:ext cx="1011847" cy="490414"/>
          </a:xfrm>
          <a:prstGeom prst="rect">
            <a:avLst/>
          </a:prstGeom>
        </p:spPr>
      </p:pic>
      <p:pic>
        <p:nvPicPr>
          <p:cNvPr id="17" name="Picture 16">
            <a:extLst>
              <a:ext uri="{FF2B5EF4-FFF2-40B4-BE49-F238E27FC236}">
                <a16:creationId xmlns:a16="http://schemas.microsoft.com/office/drawing/2014/main" id="{4946E8FC-ABAA-4EEE-B23A-C8E84E720ED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34717" y="425054"/>
            <a:ext cx="1055854" cy="557378"/>
          </a:xfrm>
          <a:prstGeom prst="rect">
            <a:avLst/>
          </a:prstGeom>
        </p:spPr>
      </p:pic>
      <p:pic>
        <p:nvPicPr>
          <p:cNvPr id="18" name="Picture 17">
            <a:extLst>
              <a:ext uri="{FF2B5EF4-FFF2-40B4-BE49-F238E27FC236}">
                <a16:creationId xmlns:a16="http://schemas.microsoft.com/office/drawing/2014/main" id="{1A2B8FF9-C021-48F6-A6BD-76245B0F4AA5}"/>
              </a:ext>
            </a:extLst>
          </p:cNvPr>
          <p:cNvPicPr>
            <a:picLocks noChangeAspect="1"/>
          </p:cNvPicPr>
          <p:nvPr/>
        </p:nvPicPr>
        <p:blipFill>
          <a:blip r:embed="rId5"/>
          <a:stretch>
            <a:fillRect/>
          </a:stretch>
        </p:blipFill>
        <p:spPr>
          <a:xfrm>
            <a:off x="424574" y="35087"/>
            <a:ext cx="1121422" cy="1029155"/>
          </a:xfrm>
          <a:prstGeom prst="rect">
            <a:avLst/>
          </a:prstGeom>
        </p:spPr>
      </p:pic>
      <p:pic>
        <p:nvPicPr>
          <p:cNvPr id="5" name="Picture 4">
            <a:extLst>
              <a:ext uri="{FF2B5EF4-FFF2-40B4-BE49-F238E27FC236}">
                <a16:creationId xmlns:a16="http://schemas.microsoft.com/office/drawing/2014/main" id="{F1786460-2D4E-4868-B7F8-7292FA99112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55116" y="3579830"/>
            <a:ext cx="3310968" cy="1774611"/>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24" name="Rectangle 23">
            <a:extLst>
              <a:ext uri="{FF2B5EF4-FFF2-40B4-BE49-F238E27FC236}">
                <a16:creationId xmlns:a16="http://schemas.microsoft.com/office/drawing/2014/main" id="{F4DC65FE-4CFC-4446-BD38-6CDF346470E6}"/>
              </a:ext>
            </a:extLst>
          </p:cNvPr>
          <p:cNvSpPr/>
          <p:nvPr/>
        </p:nvSpPr>
        <p:spPr>
          <a:xfrm>
            <a:off x="-7014" y="1104569"/>
            <a:ext cx="12207711" cy="914400"/>
          </a:xfrm>
          <a:prstGeom prst="rect">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SA" b="1">
                <a:latin typeface="Arial" panose="020B0604020202020204" pitchFamily="34" charset="0"/>
                <a:cs typeface="Arial" panose="020B0604020202020204" pitchFamily="34" charset="0"/>
              </a:rPr>
              <a:t>مدرسة </a:t>
            </a:r>
            <a:r>
              <a:rPr lang="ar-SA" b="1" err="1">
                <a:latin typeface="Arial" panose="020B0604020202020204" pitchFamily="34" charset="0"/>
                <a:cs typeface="Arial" panose="020B0604020202020204" pitchFamily="34" charset="0"/>
              </a:rPr>
              <a:t>موبيكا</a:t>
            </a:r>
            <a:r>
              <a:rPr lang="ar-SA" b="1">
                <a:latin typeface="Arial" panose="020B0604020202020204" pitchFamily="34" charset="0"/>
                <a:cs typeface="Arial" panose="020B0604020202020204" pitchFamily="34" charset="0"/>
              </a:rPr>
              <a:t> الدولية للتكنولوجيا التطبيقية</a:t>
            </a:r>
          </a:p>
          <a:p>
            <a:pPr algn="ctr"/>
            <a:r>
              <a:rPr lang="en-US" b="1" err="1">
                <a:latin typeface="Arial" panose="020B0604020202020204" pitchFamily="34" charset="0"/>
                <a:cs typeface="Arial" panose="020B0604020202020204" pitchFamily="34" charset="0"/>
              </a:rPr>
              <a:t>mobica</a:t>
            </a:r>
            <a:r>
              <a:rPr lang="en-US" b="1">
                <a:latin typeface="Arial" panose="020B0604020202020204" pitchFamily="34" charset="0"/>
                <a:cs typeface="Arial" panose="020B0604020202020204" pitchFamily="34" charset="0"/>
              </a:rPr>
              <a:t> International Applied Technology School </a:t>
            </a:r>
          </a:p>
        </p:txBody>
      </p:sp>
      <p:pic>
        <p:nvPicPr>
          <p:cNvPr id="25" name="Picture 24">
            <a:extLst>
              <a:ext uri="{FF2B5EF4-FFF2-40B4-BE49-F238E27FC236}">
                <a16:creationId xmlns:a16="http://schemas.microsoft.com/office/drawing/2014/main" id="{3D475E49-2019-454F-A445-3B3DE0DD87E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4104" y="1142120"/>
            <a:ext cx="1266734" cy="829560"/>
          </a:xfrm>
          <a:prstGeom prst="rect">
            <a:avLst/>
          </a:prstGeom>
        </p:spPr>
      </p:pic>
      <p:pic>
        <p:nvPicPr>
          <p:cNvPr id="16" name="Picture 15">
            <a:extLst>
              <a:ext uri="{FF2B5EF4-FFF2-40B4-BE49-F238E27FC236}">
                <a16:creationId xmlns:a16="http://schemas.microsoft.com/office/drawing/2014/main" id="{C5DC2040-77BC-4CE1-AF19-D6237C72918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671142" y="1142121"/>
            <a:ext cx="1263196" cy="840622"/>
          </a:xfrm>
          <a:prstGeom prst="rect">
            <a:avLst/>
          </a:prstGeom>
        </p:spPr>
      </p:pic>
      <p:sp>
        <p:nvSpPr>
          <p:cNvPr id="20" name="TextBox 19">
            <a:extLst>
              <a:ext uri="{FF2B5EF4-FFF2-40B4-BE49-F238E27FC236}">
                <a16:creationId xmlns:a16="http://schemas.microsoft.com/office/drawing/2014/main" id="{18443EF6-8258-4E25-9180-37866B22D73E}"/>
              </a:ext>
            </a:extLst>
          </p:cNvPr>
          <p:cNvSpPr txBox="1"/>
          <p:nvPr/>
        </p:nvSpPr>
        <p:spPr>
          <a:xfrm>
            <a:off x="9427" y="2026511"/>
            <a:ext cx="2595775" cy="307777"/>
          </a:xfrm>
          <a:prstGeom prst="rect">
            <a:avLst/>
          </a:prstGeom>
          <a:noFill/>
          <a:ln>
            <a:solidFill>
              <a:srgbClr val="006600"/>
            </a:solidFill>
          </a:ln>
        </p:spPr>
        <p:txBody>
          <a:bodyPr wrap="none" rtlCol="0">
            <a:spAutoFit/>
          </a:bodyPr>
          <a:lstStyle/>
          <a:p>
            <a:r>
              <a:rPr lang="en-US" sz="1400" b="1" dirty="0" err="1">
                <a:solidFill>
                  <a:srgbClr val="006600"/>
                </a:solidFill>
              </a:rPr>
              <a:t>mobica</a:t>
            </a:r>
            <a:r>
              <a:rPr lang="en-US" sz="1400" b="1" dirty="0">
                <a:solidFill>
                  <a:srgbClr val="006600"/>
                </a:solidFill>
              </a:rPr>
              <a:t>. Capstone Project (2024)</a:t>
            </a:r>
          </a:p>
        </p:txBody>
      </p:sp>
      <p:sp>
        <p:nvSpPr>
          <p:cNvPr id="6" name="مربع نص 5">
            <a:extLst>
              <a:ext uri="{FF2B5EF4-FFF2-40B4-BE49-F238E27FC236}">
                <a16:creationId xmlns:a16="http://schemas.microsoft.com/office/drawing/2014/main" id="{8DBC5BF4-BB0D-4FFE-225A-4637A0D9D416}"/>
              </a:ext>
            </a:extLst>
          </p:cNvPr>
          <p:cNvSpPr txBox="1"/>
          <p:nvPr/>
        </p:nvSpPr>
        <p:spPr>
          <a:xfrm rot="10800000" flipV="1">
            <a:off x="1307314" y="3879643"/>
            <a:ext cx="2774291" cy="523220"/>
          </a:xfrm>
          <a:prstGeom prst="rect">
            <a:avLst/>
          </a:prstGeom>
          <a:noFill/>
        </p:spPr>
        <p:txBody>
          <a:bodyPr wrap="square">
            <a:spAutoFit/>
          </a:bodyPr>
          <a:lstStyle/>
          <a:p>
            <a:r>
              <a:rPr lang="en-GB" sz="2800" b="1" i="1" u="sng" dirty="0">
                <a:solidFill>
                  <a:srgbClr val="C00000"/>
                </a:solidFill>
                <a:latin typeface="Aharoni" panose="02000000000000000000" pitchFamily="2" charset="0"/>
                <a:ea typeface="Aharoni" panose="02000000000000000000" pitchFamily="2" charset="0"/>
              </a:rPr>
              <a:t>Auto motion</a:t>
            </a:r>
            <a:r>
              <a:rPr lang="en-GB" dirty="0">
                <a:solidFill>
                  <a:srgbClr val="C00000"/>
                </a:solidFill>
                <a:latin typeface="Aharoni" panose="02000000000000000000" pitchFamily="2" charset="0"/>
                <a:ea typeface="Aharoni" panose="02000000000000000000" pitchFamily="2" charset="0"/>
              </a:rPr>
              <a:t> </a:t>
            </a:r>
            <a:endParaRPr lang="ar-EG" dirty="0">
              <a:solidFill>
                <a:srgbClr val="C00000"/>
              </a:solidFill>
              <a:latin typeface="Aharoni" panose="02000000000000000000" pitchFamily="2" charset="0"/>
              <a:ea typeface="Aharoni" panose="02000000000000000000" pitchFamily="2" charset="0"/>
            </a:endParaRPr>
          </a:p>
        </p:txBody>
      </p:sp>
    </p:spTree>
    <p:extLst>
      <p:ext uri="{BB962C8B-B14F-4D97-AF65-F5344CB8AC3E}">
        <p14:creationId xmlns:p14="http://schemas.microsoft.com/office/powerpoint/2010/main" val="19989826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4B96164-2CDF-4157-969E-7CC6D5FE7236}"/>
              </a:ext>
            </a:extLst>
          </p:cNvPr>
          <p:cNvSpPr/>
          <p:nvPr/>
        </p:nvSpPr>
        <p:spPr>
          <a:xfrm>
            <a:off x="0" y="9425"/>
            <a:ext cx="12192000" cy="108408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8BC8E347-AE2E-45C3-B700-F722555DB876}"/>
              </a:ext>
            </a:extLst>
          </p:cNvPr>
          <p:cNvSpPr>
            <a:spLocks noGrp="1"/>
          </p:cNvSpPr>
          <p:nvPr>
            <p:ph type="sldNum" sz="quarter" idx="12"/>
          </p:nvPr>
        </p:nvSpPr>
        <p:spPr/>
        <p:txBody>
          <a:bodyPr/>
          <a:lstStyle/>
          <a:p>
            <a:fld id="{E1235FFE-A16F-44BF-8032-1CD4B17EC44A}" type="slidenum">
              <a:rPr lang="en-US" sz="1400" b="1" smtClean="0"/>
              <a:t>4</a:t>
            </a:fld>
            <a:endParaRPr lang="en-US" sz="1400" b="1"/>
          </a:p>
        </p:txBody>
      </p:sp>
      <p:pic>
        <p:nvPicPr>
          <p:cNvPr id="12" name="Picture 11">
            <a:extLst>
              <a:ext uri="{FF2B5EF4-FFF2-40B4-BE49-F238E27FC236}">
                <a16:creationId xmlns:a16="http://schemas.microsoft.com/office/drawing/2014/main" id="{B14EE03C-8F0E-4926-BA51-6448F716A574}"/>
              </a:ext>
            </a:extLst>
          </p:cNvPr>
          <p:cNvPicPr>
            <a:picLocks noChangeAspect="1"/>
          </p:cNvPicPr>
          <p:nvPr/>
        </p:nvPicPr>
        <p:blipFill>
          <a:blip r:embed="rId2"/>
          <a:stretch>
            <a:fillRect/>
          </a:stretch>
        </p:blipFill>
        <p:spPr>
          <a:xfrm>
            <a:off x="9351390" y="18854"/>
            <a:ext cx="2828041" cy="1084082"/>
          </a:xfrm>
          <a:prstGeom prst="rect">
            <a:avLst/>
          </a:prstGeom>
        </p:spPr>
      </p:pic>
      <p:pic>
        <p:nvPicPr>
          <p:cNvPr id="14" name="Picture 13">
            <a:extLst>
              <a:ext uri="{FF2B5EF4-FFF2-40B4-BE49-F238E27FC236}">
                <a16:creationId xmlns:a16="http://schemas.microsoft.com/office/drawing/2014/main" id="{99F5269F-9595-4899-9E3E-F6A56F02270D}"/>
              </a:ext>
            </a:extLst>
          </p:cNvPr>
          <p:cNvPicPr>
            <a:picLocks noChangeAspect="1"/>
          </p:cNvPicPr>
          <p:nvPr/>
        </p:nvPicPr>
        <p:blipFill>
          <a:blip r:embed="rId3"/>
          <a:stretch>
            <a:fillRect/>
          </a:stretch>
        </p:blipFill>
        <p:spPr>
          <a:xfrm>
            <a:off x="6570937" y="526039"/>
            <a:ext cx="1011847" cy="490414"/>
          </a:xfrm>
          <a:prstGeom prst="rect">
            <a:avLst/>
          </a:prstGeom>
        </p:spPr>
      </p:pic>
      <p:pic>
        <p:nvPicPr>
          <p:cNvPr id="16" name="Picture 15">
            <a:extLst>
              <a:ext uri="{FF2B5EF4-FFF2-40B4-BE49-F238E27FC236}">
                <a16:creationId xmlns:a16="http://schemas.microsoft.com/office/drawing/2014/main" id="{C90E27FE-C26D-47AE-9C15-C6315A94867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34717" y="425054"/>
            <a:ext cx="1055854" cy="557378"/>
          </a:xfrm>
          <a:prstGeom prst="rect">
            <a:avLst/>
          </a:prstGeom>
        </p:spPr>
      </p:pic>
      <p:pic>
        <p:nvPicPr>
          <p:cNvPr id="17" name="Picture 16">
            <a:extLst>
              <a:ext uri="{FF2B5EF4-FFF2-40B4-BE49-F238E27FC236}">
                <a16:creationId xmlns:a16="http://schemas.microsoft.com/office/drawing/2014/main" id="{52790E96-EA1B-4ABD-89E2-5FB0FB5065A6}"/>
              </a:ext>
            </a:extLst>
          </p:cNvPr>
          <p:cNvPicPr>
            <a:picLocks noChangeAspect="1"/>
          </p:cNvPicPr>
          <p:nvPr/>
        </p:nvPicPr>
        <p:blipFill>
          <a:blip r:embed="rId5"/>
          <a:stretch>
            <a:fillRect/>
          </a:stretch>
        </p:blipFill>
        <p:spPr>
          <a:xfrm>
            <a:off x="424574" y="35087"/>
            <a:ext cx="1121422" cy="1029155"/>
          </a:xfrm>
          <a:prstGeom prst="rect">
            <a:avLst/>
          </a:prstGeom>
        </p:spPr>
      </p:pic>
      <p:sp>
        <p:nvSpPr>
          <p:cNvPr id="20" name="Rectangle 19">
            <a:extLst>
              <a:ext uri="{FF2B5EF4-FFF2-40B4-BE49-F238E27FC236}">
                <a16:creationId xmlns:a16="http://schemas.microsoft.com/office/drawing/2014/main" id="{D16084FD-4A1F-4674-A3D4-5B8357B775E1}"/>
              </a:ext>
            </a:extLst>
          </p:cNvPr>
          <p:cNvSpPr/>
          <p:nvPr/>
        </p:nvSpPr>
        <p:spPr>
          <a:xfrm>
            <a:off x="-7014" y="1104569"/>
            <a:ext cx="12207711" cy="914400"/>
          </a:xfrm>
          <a:prstGeom prst="rect">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SA" b="1">
                <a:latin typeface="Arial" panose="020B0604020202020204" pitchFamily="34" charset="0"/>
                <a:cs typeface="Arial" panose="020B0604020202020204" pitchFamily="34" charset="0"/>
              </a:rPr>
              <a:t>مدرسة </a:t>
            </a:r>
            <a:r>
              <a:rPr lang="ar-SA" b="1" err="1">
                <a:latin typeface="Arial" panose="020B0604020202020204" pitchFamily="34" charset="0"/>
                <a:cs typeface="Arial" panose="020B0604020202020204" pitchFamily="34" charset="0"/>
              </a:rPr>
              <a:t>موبيكا</a:t>
            </a:r>
            <a:r>
              <a:rPr lang="ar-SA" b="1">
                <a:latin typeface="Arial" panose="020B0604020202020204" pitchFamily="34" charset="0"/>
                <a:cs typeface="Arial" panose="020B0604020202020204" pitchFamily="34" charset="0"/>
              </a:rPr>
              <a:t> الدولية للتكنولوجيا التطبيقية</a:t>
            </a:r>
          </a:p>
          <a:p>
            <a:pPr algn="ctr"/>
            <a:r>
              <a:rPr lang="en-US" b="1" err="1">
                <a:latin typeface="Arial" panose="020B0604020202020204" pitchFamily="34" charset="0"/>
                <a:cs typeface="Arial" panose="020B0604020202020204" pitchFamily="34" charset="0"/>
              </a:rPr>
              <a:t>mobica</a:t>
            </a:r>
            <a:r>
              <a:rPr lang="en-US" b="1">
                <a:latin typeface="Arial" panose="020B0604020202020204" pitchFamily="34" charset="0"/>
                <a:cs typeface="Arial" panose="020B0604020202020204" pitchFamily="34" charset="0"/>
              </a:rPr>
              <a:t> International Applied Technology School </a:t>
            </a:r>
          </a:p>
        </p:txBody>
      </p:sp>
      <p:pic>
        <p:nvPicPr>
          <p:cNvPr id="21" name="Picture 20">
            <a:extLst>
              <a:ext uri="{FF2B5EF4-FFF2-40B4-BE49-F238E27FC236}">
                <a16:creationId xmlns:a16="http://schemas.microsoft.com/office/drawing/2014/main" id="{14BCDD01-4B35-4C22-9C67-0D65A76D581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4104" y="1142120"/>
            <a:ext cx="1266734" cy="829560"/>
          </a:xfrm>
          <a:prstGeom prst="rect">
            <a:avLst/>
          </a:prstGeom>
        </p:spPr>
      </p:pic>
      <p:pic>
        <p:nvPicPr>
          <p:cNvPr id="23" name="Picture 22">
            <a:hlinkClick r:id="rId7" action="ppaction://hlinksldjump"/>
            <a:extLst>
              <a:ext uri="{FF2B5EF4-FFF2-40B4-BE49-F238E27FC236}">
                <a16:creationId xmlns:a16="http://schemas.microsoft.com/office/drawing/2014/main" id="{35CE0717-D2CE-4645-994B-9F2473F7148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353800" y="5407315"/>
            <a:ext cx="702199" cy="692231"/>
          </a:xfrm>
          <a:prstGeom prst="rect">
            <a:avLst/>
          </a:prstGeom>
        </p:spPr>
      </p:pic>
      <p:pic>
        <p:nvPicPr>
          <p:cNvPr id="25" name="Picture 24">
            <a:extLst>
              <a:ext uri="{FF2B5EF4-FFF2-40B4-BE49-F238E27FC236}">
                <a16:creationId xmlns:a16="http://schemas.microsoft.com/office/drawing/2014/main" id="{FE301F39-F168-4412-91E2-C3EA188ECB7E}"/>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49028" y="6340607"/>
            <a:ext cx="781381" cy="134395"/>
          </a:xfrm>
          <a:prstGeom prst="rect">
            <a:avLst/>
          </a:prstGeom>
        </p:spPr>
      </p:pic>
      <p:sp>
        <p:nvSpPr>
          <p:cNvPr id="15" name="TextBox 14">
            <a:extLst>
              <a:ext uri="{FF2B5EF4-FFF2-40B4-BE49-F238E27FC236}">
                <a16:creationId xmlns:a16="http://schemas.microsoft.com/office/drawing/2014/main" id="{40E4830A-64AB-4B3A-892F-77B1A083A4BB}"/>
              </a:ext>
            </a:extLst>
          </p:cNvPr>
          <p:cNvSpPr txBox="1"/>
          <p:nvPr/>
        </p:nvSpPr>
        <p:spPr>
          <a:xfrm>
            <a:off x="4181122" y="2026106"/>
            <a:ext cx="3813032" cy="523220"/>
          </a:xfrm>
          <a:prstGeom prst="rect">
            <a:avLst/>
          </a:prstGeom>
          <a:noFill/>
        </p:spPr>
        <p:txBody>
          <a:bodyPr wrap="none" rtlCol="0">
            <a:spAutoFit/>
          </a:bodyPr>
          <a:lstStyle/>
          <a:p>
            <a:pPr algn="ctr"/>
            <a:r>
              <a:rPr lang="en-US" sz="2800" b="1"/>
              <a:t>Capstone Project Theme</a:t>
            </a:r>
          </a:p>
        </p:txBody>
      </p:sp>
      <p:pic>
        <p:nvPicPr>
          <p:cNvPr id="18" name="Picture 17">
            <a:extLst>
              <a:ext uri="{FF2B5EF4-FFF2-40B4-BE49-F238E27FC236}">
                <a16:creationId xmlns:a16="http://schemas.microsoft.com/office/drawing/2014/main" id="{F4C2965A-AF05-4326-93E4-8D928A6D2E9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671142" y="1142121"/>
            <a:ext cx="1263196" cy="840622"/>
          </a:xfrm>
          <a:prstGeom prst="rect">
            <a:avLst/>
          </a:prstGeom>
        </p:spPr>
      </p:pic>
      <p:sp>
        <p:nvSpPr>
          <p:cNvPr id="26" name="TextBox 25">
            <a:extLst>
              <a:ext uri="{FF2B5EF4-FFF2-40B4-BE49-F238E27FC236}">
                <a16:creationId xmlns:a16="http://schemas.microsoft.com/office/drawing/2014/main" id="{10C65260-408C-44D0-B782-3892BEAD3A17}"/>
              </a:ext>
            </a:extLst>
          </p:cNvPr>
          <p:cNvSpPr txBox="1"/>
          <p:nvPr/>
        </p:nvSpPr>
        <p:spPr>
          <a:xfrm>
            <a:off x="9427" y="2026511"/>
            <a:ext cx="2595775" cy="307777"/>
          </a:xfrm>
          <a:prstGeom prst="rect">
            <a:avLst/>
          </a:prstGeom>
          <a:noFill/>
          <a:ln>
            <a:solidFill>
              <a:srgbClr val="006600"/>
            </a:solidFill>
          </a:ln>
        </p:spPr>
        <p:txBody>
          <a:bodyPr wrap="none" rtlCol="0">
            <a:spAutoFit/>
          </a:bodyPr>
          <a:lstStyle/>
          <a:p>
            <a:r>
              <a:rPr lang="en-US" sz="1400" b="1" dirty="0" err="1">
                <a:solidFill>
                  <a:srgbClr val="006600"/>
                </a:solidFill>
              </a:rPr>
              <a:t>mobica</a:t>
            </a:r>
            <a:r>
              <a:rPr lang="en-US" sz="1400" b="1" dirty="0">
                <a:solidFill>
                  <a:srgbClr val="006600"/>
                </a:solidFill>
              </a:rPr>
              <a:t>. Capstone Project (2024)</a:t>
            </a:r>
          </a:p>
        </p:txBody>
      </p:sp>
      <p:pic>
        <p:nvPicPr>
          <p:cNvPr id="6" name="Picture 5">
            <a:extLst>
              <a:ext uri="{FF2B5EF4-FFF2-40B4-BE49-F238E27FC236}">
                <a16:creationId xmlns:a16="http://schemas.microsoft.com/office/drawing/2014/main" id="{017C78C4-FEDA-4DF9-9837-24FA77A4B72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661242" y="3365119"/>
            <a:ext cx="3009900" cy="151447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5" name="مستطيل 4">
            <a:extLst>
              <a:ext uri="{FF2B5EF4-FFF2-40B4-BE49-F238E27FC236}">
                <a16:creationId xmlns:a16="http://schemas.microsoft.com/office/drawing/2014/main" id="{88A4C438-84FB-4A6B-802F-90E24812D79D}"/>
              </a:ext>
            </a:extLst>
          </p:cNvPr>
          <p:cNvSpPr/>
          <p:nvPr/>
        </p:nvSpPr>
        <p:spPr>
          <a:xfrm>
            <a:off x="1297726" y="6288069"/>
            <a:ext cx="9137745" cy="507831"/>
          </a:xfrm>
          <a:prstGeom prst="rect">
            <a:avLst/>
          </a:prstGeom>
        </p:spPr>
        <p:txBody>
          <a:bodyPr wrap="square">
            <a:spAutoFit/>
          </a:bodyPr>
          <a:lstStyle/>
          <a:p>
            <a:r>
              <a:rPr lang="en-US" sz="900" dirty="0">
                <a:solidFill>
                  <a:schemeClr val="accent5">
                    <a:lumMod val="75000"/>
                  </a:schemeClr>
                </a:solidFill>
              </a:rPr>
              <a:t>https://www.google.com/url?sa=t&amp;source=web&amp;rct=j&amp;opi=89978449&amp;url=https://www.aspentech.com/en/apm-resources/production-optimization%23:~:text%3DProduction%2520optimization%2520is%2520the%2520practice,necessarily%2520upgrading%2520the%2520assets%2520themselves.&amp;ved=2ahUKEwiX6NyCstiCAxX6gP0HHabYCq0QFnoECAcQBQ&amp;usg=AOvVaw1y_eTim9dh-y9JbihJ72ko</a:t>
            </a:r>
          </a:p>
        </p:txBody>
      </p:sp>
      <p:sp>
        <p:nvSpPr>
          <p:cNvPr id="9" name="مربع نص 8">
            <a:extLst>
              <a:ext uri="{FF2B5EF4-FFF2-40B4-BE49-F238E27FC236}">
                <a16:creationId xmlns:a16="http://schemas.microsoft.com/office/drawing/2014/main" id="{42C9E15E-28DB-EFAE-B225-405A9290808D}"/>
              </a:ext>
            </a:extLst>
          </p:cNvPr>
          <p:cNvSpPr txBox="1"/>
          <p:nvPr/>
        </p:nvSpPr>
        <p:spPr>
          <a:xfrm rot="21421087" flipV="1">
            <a:off x="3037974" y="-1102895"/>
            <a:ext cx="6687552" cy="369332"/>
          </a:xfrm>
          <a:prstGeom prst="rect">
            <a:avLst/>
          </a:prstGeom>
          <a:noFill/>
        </p:spPr>
        <p:txBody>
          <a:bodyPr wrap="square">
            <a:spAutoFit/>
          </a:bodyPr>
          <a:lstStyle/>
          <a:p>
            <a:r>
              <a:rPr lang="en-GB" dirty="0" err="1"/>
              <a:t>Problam</a:t>
            </a:r>
            <a:endParaRPr lang="ar-EG" dirty="0"/>
          </a:p>
        </p:txBody>
      </p:sp>
      <p:sp>
        <p:nvSpPr>
          <p:cNvPr id="11" name="مربع نص 10">
            <a:extLst>
              <a:ext uri="{FF2B5EF4-FFF2-40B4-BE49-F238E27FC236}">
                <a16:creationId xmlns:a16="http://schemas.microsoft.com/office/drawing/2014/main" id="{29FAFA88-8604-6955-5295-F0F11F9E16DA}"/>
              </a:ext>
            </a:extLst>
          </p:cNvPr>
          <p:cNvSpPr txBox="1"/>
          <p:nvPr/>
        </p:nvSpPr>
        <p:spPr>
          <a:xfrm>
            <a:off x="554459" y="2655628"/>
            <a:ext cx="3009899" cy="369332"/>
          </a:xfrm>
          <a:prstGeom prst="rect">
            <a:avLst/>
          </a:prstGeom>
          <a:noFill/>
        </p:spPr>
        <p:txBody>
          <a:bodyPr wrap="square">
            <a:spAutoFit/>
          </a:bodyPr>
          <a:lstStyle/>
          <a:p>
            <a:r>
              <a:rPr lang="en-GB" b="1" i="1" u="sng" dirty="0">
                <a:solidFill>
                  <a:srgbClr val="C00000"/>
                </a:solidFill>
              </a:rPr>
              <a:t>Problem:</a:t>
            </a:r>
            <a:endParaRPr lang="ar-EG" b="1" i="1" u="sng" dirty="0">
              <a:solidFill>
                <a:srgbClr val="C00000"/>
              </a:solidFill>
            </a:endParaRPr>
          </a:p>
        </p:txBody>
      </p:sp>
      <p:sp>
        <p:nvSpPr>
          <p:cNvPr id="19" name="مربع نص 18">
            <a:extLst>
              <a:ext uri="{FF2B5EF4-FFF2-40B4-BE49-F238E27FC236}">
                <a16:creationId xmlns:a16="http://schemas.microsoft.com/office/drawing/2014/main" id="{3411F26F-1953-0C33-303D-725EA54FA532}"/>
              </a:ext>
            </a:extLst>
          </p:cNvPr>
          <p:cNvSpPr txBox="1"/>
          <p:nvPr/>
        </p:nvSpPr>
        <p:spPr>
          <a:xfrm>
            <a:off x="1006892" y="-474155"/>
            <a:ext cx="6116052" cy="369332"/>
          </a:xfrm>
          <a:prstGeom prst="rect">
            <a:avLst/>
          </a:prstGeom>
          <a:noFill/>
        </p:spPr>
        <p:txBody>
          <a:bodyPr wrap="square">
            <a:spAutoFit/>
          </a:bodyPr>
          <a:lstStyle/>
          <a:p>
            <a:r>
              <a:rPr lang="en-GB" dirty="0"/>
              <a:t>   </a:t>
            </a:r>
            <a:r>
              <a:rPr lang="en-GB" dirty="0" err="1"/>
              <a:t>Fhh</a:t>
            </a:r>
            <a:endParaRPr lang="ar-EG" dirty="0"/>
          </a:p>
        </p:txBody>
      </p:sp>
      <p:sp>
        <p:nvSpPr>
          <p:cNvPr id="24" name="مربع نص 23">
            <a:extLst>
              <a:ext uri="{FF2B5EF4-FFF2-40B4-BE49-F238E27FC236}">
                <a16:creationId xmlns:a16="http://schemas.microsoft.com/office/drawing/2014/main" id="{929020C6-FBEC-745D-2DF1-6702389F090E}"/>
              </a:ext>
            </a:extLst>
          </p:cNvPr>
          <p:cNvSpPr txBox="1"/>
          <p:nvPr/>
        </p:nvSpPr>
        <p:spPr>
          <a:xfrm>
            <a:off x="549028" y="3131261"/>
            <a:ext cx="6611287" cy="1754326"/>
          </a:xfrm>
          <a:prstGeom prst="rect">
            <a:avLst/>
          </a:prstGeom>
          <a:noFill/>
        </p:spPr>
        <p:txBody>
          <a:bodyPr wrap="square">
            <a:spAutoFit/>
          </a:bodyPr>
          <a:lstStyle/>
          <a:p>
            <a:r>
              <a:rPr lang="en-GB" dirty="0"/>
              <a:t>The problem is that there are many stores that take pains to collect the most popular models, and it takes time for them to prefer to look on social media or find new items in the market. They also bring watches and models that are not compatible with fashion, so these clothes are sold at a low price, thus losing about 40% of the product price.</a:t>
            </a:r>
            <a:endParaRPr lang="ar-EG" dirty="0"/>
          </a:p>
        </p:txBody>
      </p:sp>
    </p:spTree>
    <p:extLst>
      <p:ext uri="{BB962C8B-B14F-4D97-AF65-F5344CB8AC3E}">
        <p14:creationId xmlns:p14="http://schemas.microsoft.com/office/powerpoint/2010/main" val="15850011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4B96164-2CDF-4157-969E-7CC6D5FE7236}"/>
              </a:ext>
            </a:extLst>
          </p:cNvPr>
          <p:cNvSpPr/>
          <p:nvPr/>
        </p:nvSpPr>
        <p:spPr>
          <a:xfrm>
            <a:off x="0" y="9425"/>
            <a:ext cx="12192000" cy="108408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5545D0FA-FCE8-4A19-85ED-1792D96C4E6C}"/>
              </a:ext>
            </a:extLst>
          </p:cNvPr>
          <p:cNvSpPr>
            <a:spLocks noGrp="1"/>
          </p:cNvSpPr>
          <p:nvPr>
            <p:ph type="sldNum" sz="quarter" idx="12"/>
          </p:nvPr>
        </p:nvSpPr>
        <p:spPr/>
        <p:txBody>
          <a:bodyPr/>
          <a:lstStyle/>
          <a:p>
            <a:fld id="{E1235FFE-A16F-44BF-8032-1CD4B17EC44A}" type="slidenum">
              <a:rPr lang="en-US" sz="1400" b="1" smtClean="0"/>
              <a:t>5</a:t>
            </a:fld>
            <a:endParaRPr lang="en-US" sz="1400" b="1"/>
          </a:p>
        </p:txBody>
      </p:sp>
      <p:pic>
        <p:nvPicPr>
          <p:cNvPr id="15" name="Picture 14">
            <a:hlinkClick r:id="rId2" action="ppaction://hlinksldjump"/>
            <a:extLst>
              <a:ext uri="{FF2B5EF4-FFF2-40B4-BE49-F238E27FC236}">
                <a16:creationId xmlns:a16="http://schemas.microsoft.com/office/drawing/2014/main" id="{D7F81129-DE23-43CA-B9A9-1727852935D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3800" y="5407315"/>
            <a:ext cx="702199" cy="692231"/>
          </a:xfrm>
          <a:prstGeom prst="rect">
            <a:avLst/>
          </a:prstGeom>
        </p:spPr>
      </p:pic>
      <p:pic>
        <p:nvPicPr>
          <p:cNvPr id="20" name="Picture 19">
            <a:extLst>
              <a:ext uri="{FF2B5EF4-FFF2-40B4-BE49-F238E27FC236}">
                <a16:creationId xmlns:a16="http://schemas.microsoft.com/office/drawing/2014/main" id="{751A1C03-452B-4FE6-AFE4-C861DED1EB2B}"/>
              </a:ext>
            </a:extLst>
          </p:cNvPr>
          <p:cNvPicPr>
            <a:picLocks noChangeAspect="1"/>
          </p:cNvPicPr>
          <p:nvPr/>
        </p:nvPicPr>
        <p:blipFill>
          <a:blip r:embed="rId4"/>
          <a:stretch>
            <a:fillRect/>
          </a:stretch>
        </p:blipFill>
        <p:spPr>
          <a:xfrm>
            <a:off x="9351390" y="18854"/>
            <a:ext cx="2828041" cy="1084082"/>
          </a:xfrm>
          <a:prstGeom prst="rect">
            <a:avLst/>
          </a:prstGeom>
        </p:spPr>
      </p:pic>
      <p:pic>
        <p:nvPicPr>
          <p:cNvPr id="24" name="Picture 23">
            <a:extLst>
              <a:ext uri="{FF2B5EF4-FFF2-40B4-BE49-F238E27FC236}">
                <a16:creationId xmlns:a16="http://schemas.microsoft.com/office/drawing/2014/main" id="{43F208DC-6279-4E89-9862-D3E39BCEDD7E}"/>
              </a:ext>
            </a:extLst>
          </p:cNvPr>
          <p:cNvPicPr>
            <a:picLocks noChangeAspect="1"/>
          </p:cNvPicPr>
          <p:nvPr/>
        </p:nvPicPr>
        <p:blipFill>
          <a:blip r:embed="rId5"/>
          <a:stretch>
            <a:fillRect/>
          </a:stretch>
        </p:blipFill>
        <p:spPr>
          <a:xfrm>
            <a:off x="6570937" y="526039"/>
            <a:ext cx="1011847" cy="490414"/>
          </a:xfrm>
          <a:prstGeom prst="rect">
            <a:avLst/>
          </a:prstGeom>
        </p:spPr>
      </p:pic>
      <p:pic>
        <p:nvPicPr>
          <p:cNvPr id="26" name="Picture 25">
            <a:extLst>
              <a:ext uri="{FF2B5EF4-FFF2-40B4-BE49-F238E27FC236}">
                <a16:creationId xmlns:a16="http://schemas.microsoft.com/office/drawing/2014/main" id="{2DAB7E00-FE63-4C62-927B-579B46A72BE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334717" y="425054"/>
            <a:ext cx="1055854" cy="557378"/>
          </a:xfrm>
          <a:prstGeom prst="rect">
            <a:avLst/>
          </a:prstGeom>
        </p:spPr>
      </p:pic>
      <p:pic>
        <p:nvPicPr>
          <p:cNvPr id="27" name="Picture 26">
            <a:extLst>
              <a:ext uri="{FF2B5EF4-FFF2-40B4-BE49-F238E27FC236}">
                <a16:creationId xmlns:a16="http://schemas.microsoft.com/office/drawing/2014/main" id="{9A246598-87CE-43F3-BE1D-B4C782D341C3}"/>
              </a:ext>
            </a:extLst>
          </p:cNvPr>
          <p:cNvPicPr>
            <a:picLocks noChangeAspect="1"/>
          </p:cNvPicPr>
          <p:nvPr/>
        </p:nvPicPr>
        <p:blipFill>
          <a:blip r:embed="rId7"/>
          <a:stretch>
            <a:fillRect/>
          </a:stretch>
        </p:blipFill>
        <p:spPr>
          <a:xfrm>
            <a:off x="424574" y="35087"/>
            <a:ext cx="1121422" cy="1029155"/>
          </a:xfrm>
          <a:prstGeom prst="rect">
            <a:avLst/>
          </a:prstGeom>
        </p:spPr>
      </p:pic>
      <p:sp>
        <p:nvSpPr>
          <p:cNvPr id="17" name="Rectangle 16">
            <a:extLst>
              <a:ext uri="{FF2B5EF4-FFF2-40B4-BE49-F238E27FC236}">
                <a16:creationId xmlns:a16="http://schemas.microsoft.com/office/drawing/2014/main" id="{07515512-50F0-4A28-8B48-349777753F1C}"/>
              </a:ext>
            </a:extLst>
          </p:cNvPr>
          <p:cNvSpPr/>
          <p:nvPr/>
        </p:nvSpPr>
        <p:spPr>
          <a:xfrm>
            <a:off x="-7014" y="1104569"/>
            <a:ext cx="12207711" cy="914400"/>
          </a:xfrm>
          <a:prstGeom prst="rect">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SA" b="1">
                <a:latin typeface="Arial" panose="020B0604020202020204" pitchFamily="34" charset="0"/>
                <a:cs typeface="Arial" panose="020B0604020202020204" pitchFamily="34" charset="0"/>
              </a:rPr>
              <a:t>مدرسة </a:t>
            </a:r>
            <a:r>
              <a:rPr lang="ar-SA" b="1" err="1">
                <a:latin typeface="Arial" panose="020B0604020202020204" pitchFamily="34" charset="0"/>
                <a:cs typeface="Arial" panose="020B0604020202020204" pitchFamily="34" charset="0"/>
              </a:rPr>
              <a:t>موبيكا</a:t>
            </a:r>
            <a:r>
              <a:rPr lang="ar-SA" b="1">
                <a:latin typeface="Arial" panose="020B0604020202020204" pitchFamily="34" charset="0"/>
                <a:cs typeface="Arial" panose="020B0604020202020204" pitchFamily="34" charset="0"/>
              </a:rPr>
              <a:t> الدولية للتكنولوجيا التطبيقية</a:t>
            </a:r>
          </a:p>
          <a:p>
            <a:pPr algn="ctr"/>
            <a:r>
              <a:rPr lang="en-US" b="1" err="1">
                <a:latin typeface="Arial" panose="020B0604020202020204" pitchFamily="34" charset="0"/>
                <a:cs typeface="Arial" panose="020B0604020202020204" pitchFamily="34" charset="0"/>
              </a:rPr>
              <a:t>mobica</a:t>
            </a:r>
            <a:r>
              <a:rPr lang="en-US" b="1">
                <a:latin typeface="Arial" panose="020B0604020202020204" pitchFamily="34" charset="0"/>
                <a:cs typeface="Arial" panose="020B0604020202020204" pitchFamily="34" charset="0"/>
              </a:rPr>
              <a:t> International Applied Technology School </a:t>
            </a:r>
          </a:p>
        </p:txBody>
      </p:sp>
      <p:pic>
        <p:nvPicPr>
          <p:cNvPr id="18" name="Picture 17">
            <a:extLst>
              <a:ext uri="{FF2B5EF4-FFF2-40B4-BE49-F238E27FC236}">
                <a16:creationId xmlns:a16="http://schemas.microsoft.com/office/drawing/2014/main" id="{ED5D848F-0C9C-4366-B672-12B5D2A7F0B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64104" y="1142120"/>
            <a:ext cx="1266734" cy="829560"/>
          </a:xfrm>
          <a:prstGeom prst="rect">
            <a:avLst/>
          </a:prstGeom>
        </p:spPr>
      </p:pic>
      <p:pic>
        <p:nvPicPr>
          <p:cNvPr id="22" name="Picture 21">
            <a:extLst>
              <a:ext uri="{FF2B5EF4-FFF2-40B4-BE49-F238E27FC236}">
                <a16:creationId xmlns:a16="http://schemas.microsoft.com/office/drawing/2014/main" id="{11D3B002-3783-4328-8B62-0D991777B44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49028" y="6340607"/>
            <a:ext cx="781381" cy="134395"/>
          </a:xfrm>
          <a:prstGeom prst="rect">
            <a:avLst/>
          </a:prstGeom>
        </p:spPr>
      </p:pic>
      <p:sp>
        <p:nvSpPr>
          <p:cNvPr id="14" name="TextBox 13">
            <a:extLst>
              <a:ext uri="{FF2B5EF4-FFF2-40B4-BE49-F238E27FC236}">
                <a16:creationId xmlns:a16="http://schemas.microsoft.com/office/drawing/2014/main" id="{D1A5F8CD-8C40-44C3-97E8-05F099F4519F}"/>
              </a:ext>
            </a:extLst>
          </p:cNvPr>
          <p:cNvSpPr txBox="1"/>
          <p:nvPr/>
        </p:nvSpPr>
        <p:spPr>
          <a:xfrm>
            <a:off x="4772786" y="2026106"/>
            <a:ext cx="2629694" cy="523220"/>
          </a:xfrm>
          <a:prstGeom prst="rect">
            <a:avLst/>
          </a:prstGeom>
          <a:noFill/>
        </p:spPr>
        <p:txBody>
          <a:bodyPr wrap="none" rtlCol="0">
            <a:spAutoFit/>
          </a:bodyPr>
          <a:lstStyle/>
          <a:p>
            <a:pPr algn="ctr"/>
            <a:r>
              <a:rPr lang="en-US" sz="2800" b="1"/>
              <a:t>Generated Ideas</a:t>
            </a:r>
          </a:p>
        </p:txBody>
      </p:sp>
      <p:sp>
        <p:nvSpPr>
          <p:cNvPr id="3" name="TextBox 2">
            <a:extLst>
              <a:ext uri="{FF2B5EF4-FFF2-40B4-BE49-F238E27FC236}">
                <a16:creationId xmlns:a16="http://schemas.microsoft.com/office/drawing/2014/main" id="{017463E5-3AA8-483D-901B-BF5BAD1D9100}"/>
              </a:ext>
            </a:extLst>
          </p:cNvPr>
          <p:cNvSpPr txBox="1"/>
          <p:nvPr/>
        </p:nvSpPr>
        <p:spPr>
          <a:xfrm>
            <a:off x="1036129" y="2837465"/>
            <a:ext cx="2148345" cy="461665"/>
          </a:xfrm>
          <a:prstGeom prst="rect">
            <a:avLst/>
          </a:prstGeom>
          <a:noFill/>
        </p:spPr>
        <p:txBody>
          <a:bodyPr wrap="none" rtlCol="0">
            <a:spAutoFit/>
          </a:bodyPr>
          <a:lstStyle/>
          <a:p>
            <a:r>
              <a:rPr lang="en-US" sz="2400" b="1" dirty="0">
                <a:solidFill>
                  <a:srgbClr val="C00000"/>
                </a:solidFill>
              </a:rPr>
              <a:t>Prior Solutions:</a:t>
            </a:r>
          </a:p>
        </p:txBody>
      </p:sp>
      <p:pic>
        <p:nvPicPr>
          <p:cNvPr id="5" name="Picture 4">
            <a:extLst>
              <a:ext uri="{FF2B5EF4-FFF2-40B4-BE49-F238E27FC236}">
                <a16:creationId xmlns:a16="http://schemas.microsoft.com/office/drawing/2014/main" id="{764C16C5-3EBD-46E2-B8D1-0F9659DEEB4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736585" y="3037520"/>
            <a:ext cx="2028825" cy="22479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23" name="Picture 22">
            <a:extLst>
              <a:ext uri="{FF2B5EF4-FFF2-40B4-BE49-F238E27FC236}">
                <a16:creationId xmlns:a16="http://schemas.microsoft.com/office/drawing/2014/main" id="{C33D319C-2632-4387-B361-4BBFB5E53816}"/>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671142" y="1142121"/>
            <a:ext cx="1263196" cy="840622"/>
          </a:xfrm>
          <a:prstGeom prst="rect">
            <a:avLst/>
          </a:prstGeom>
        </p:spPr>
      </p:pic>
      <p:sp>
        <p:nvSpPr>
          <p:cNvPr id="28" name="TextBox 27">
            <a:extLst>
              <a:ext uri="{FF2B5EF4-FFF2-40B4-BE49-F238E27FC236}">
                <a16:creationId xmlns:a16="http://schemas.microsoft.com/office/drawing/2014/main" id="{96521274-1585-4F1E-B84F-464B92F26590}"/>
              </a:ext>
            </a:extLst>
          </p:cNvPr>
          <p:cNvSpPr txBox="1"/>
          <p:nvPr/>
        </p:nvSpPr>
        <p:spPr>
          <a:xfrm>
            <a:off x="9427" y="2026511"/>
            <a:ext cx="2595775" cy="307777"/>
          </a:xfrm>
          <a:prstGeom prst="rect">
            <a:avLst/>
          </a:prstGeom>
          <a:noFill/>
          <a:ln>
            <a:solidFill>
              <a:srgbClr val="006600"/>
            </a:solidFill>
          </a:ln>
        </p:spPr>
        <p:txBody>
          <a:bodyPr wrap="none" rtlCol="0">
            <a:spAutoFit/>
          </a:bodyPr>
          <a:lstStyle/>
          <a:p>
            <a:r>
              <a:rPr lang="en-US" sz="1400" b="1" dirty="0" err="1">
                <a:solidFill>
                  <a:srgbClr val="006600"/>
                </a:solidFill>
              </a:rPr>
              <a:t>mobica</a:t>
            </a:r>
            <a:r>
              <a:rPr lang="en-US" sz="1400" b="1" dirty="0">
                <a:solidFill>
                  <a:srgbClr val="006600"/>
                </a:solidFill>
              </a:rPr>
              <a:t>. Capstone Project (2024)</a:t>
            </a:r>
          </a:p>
        </p:txBody>
      </p:sp>
      <p:sp>
        <p:nvSpPr>
          <p:cNvPr id="4" name="TextBox 3">
            <a:extLst>
              <a:ext uri="{FF2B5EF4-FFF2-40B4-BE49-F238E27FC236}">
                <a16:creationId xmlns:a16="http://schemas.microsoft.com/office/drawing/2014/main" id="{46CA8964-CCC7-E1A4-4978-0826CFFAE8E2}"/>
              </a:ext>
            </a:extLst>
          </p:cNvPr>
          <p:cNvSpPr txBox="1"/>
          <p:nvPr/>
        </p:nvSpPr>
        <p:spPr>
          <a:xfrm>
            <a:off x="986287" y="3430437"/>
            <a:ext cx="4529930"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000000"/>
                </a:solidFill>
                <a:ea typeface="+mn-lt"/>
                <a:cs typeface="+mn-lt"/>
              </a:rPr>
              <a:t>This worker assistance tool put more effort on the worker to work:</a:t>
            </a:r>
          </a:p>
          <a:p>
            <a:endParaRPr lang="en-US" sz="2000" b="1" dirty="0">
              <a:solidFill>
                <a:srgbClr val="000000"/>
              </a:solidFill>
              <a:ea typeface="+mn-lt"/>
              <a:cs typeface="+mn-lt"/>
            </a:endParaRPr>
          </a:p>
          <a:p>
            <a:r>
              <a:rPr lang="en-US" sz="2000" b="1" dirty="0">
                <a:solidFill>
                  <a:srgbClr val="000000"/>
                </a:solidFill>
                <a:ea typeface="+mn-lt"/>
                <a:cs typeface="+mn-lt"/>
              </a:rPr>
              <a:t>There are other solutions such as monitoring sales and finding the most sold design, but this is tiring and inaccurate.</a:t>
            </a:r>
          </a:p>
        </p:txBody>
      </p:sp>
    </p:spTree>
    <p:extLst>
      <p:ext uri="{BB962C8B-B14F-4D97-AF65-F5344CB8AC3E}">
        <p14:creationId xmlns:p14="http://schemas.microsoft.com/office/powerpoint/2010/main" val="319835135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4B96164-2CDF-4157-969E-7CC6D5FE7236}"/>
              </a:ext>
            </a:extLst>
          </p:cNvPr>
          <p:cNvSpPr/>
          <p:nvPr/>
        </p:nvSpPr>
        <p:spPr>
          <a:xfrm>
            <a:off x="0" y="9425"/>
            <a:ext cx="12192000" cy="108408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5545D0FA-FCE8-4A19-85ED-1792D96C4E6C}"/>
              </a:ext>
            </a:extLst>
          </p:cNvPr>
          <p:cNvSpPr>
            <a:spLocks noGrp="1"/>
          </p:cNvSpPr>
          <p:nvPr>
            <p:ph type="sldNum" sz="quarter" idx="12"/>
          </p:nvPr>
        </p:nvSpPr>
        <p:spPr/>
        <p:txBody>
          <a:bodyPr/>
          <a:lstStyle/>
          <a:p>
            <a:fld id="{E1235FFE-A16F-44BF-8032-1CD4B17EC44A}" type="slidenum">
              <a:rPr lang="en-US" sz="1400" b="1" smtClean="0"/>
              <a:t>6</a:t>
            </a:fld>
            <a:endParaRPr lang="en-US" sz="1400" b="1"/>
          </a:p>
        </p:txBody>
      </p:sp>
      <p:pic>
        <p:nvPicPr>
          <p:cNvPr id="15" name="Picture 14">
            <a:hlinkClick r:id="rId2" action="ppaction://hlinksldjump"/>
            <a:extLst>
              <a:ext uri="{FF2B5EF4-FFF2-40B4-BE49-F238E27FC236}">
                <a16:creationId xmlns:a16="http://schemas.microsoft.com/office/drawing/2014/main" id="{D7F81129-DE23-43CA-B9A9-1727852935D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3800" y="5407315"/>
            <a:ext cx="702199" cy="692231"/>
          </a:xfrm>
          <a:prstGeom prst="rect">
            <a:avLst/>
          </a:prstGeom>
        </p:spPr>
      </p:pic>
      <p:pic>
        <p:nvPicPr>
          <p:cNvPr id="20" name="Picture 19">
            <a:extLst>
              <a:ext uri="{FF2B5EF4-FFF2-40B4-BE49-F238E27FC236}">
                <a16:creationId xmlns:a16="http://schemas.microsoft.com/office/drawing/2014/main" id="{751A1C03-452B-4FE6-AFE4-C861DED1EB2B}"/>
              </a:ext>
            </a:extLst>
          </p:cNvPr>
          <p:cNvPicPr>
            <a:picLocks noChangeAspect="1"/>
          </p:cNvPicPr>
          <p:nvPr/>
        </p:nvPicPr>
        <p:blipFill>
          <a:blip r:embed="rId4"/>
          <a:stretch>
            <a:fillRect/>
          </a:stretch>
        </p:blipFill>
        <p:spPr>
          <a:xfrm>
            <a:off x="9351390" y="18854"/>
            <a:ext cx="2828041" cy="1084082"/>
          </a:xfrm>
          <a:prstGeom prst="rect">
            <a:avLst/>
          </a:prstGeom>
        </p:spPr>
      </p:pic>
      <p:pic>
        <p:nvPicPr>
          <p:cNvPr id="24" name="Picture 23">
            <a:extLst>
              <a:ext uri="{FF2B5EF4-FFF2-40B4-BE49-F238E27FC236}">
                <a16:creationId xmlns:a16="http://schemas.microsoft.com/office/drawing/2014/main" id="{43F208DC-6279-4E89-9862-D3E39BCEDD7E}"/>
              </a:ext>
            </a:extLst>
          </p:cNvPr>
          <p:cNvPicPr>
            <a:picLocks noChangeAspect="1"/>
          </p:cNvPicPr>
          <p:nvPr/>
        </p:nvPicPr>
        <p:blipFill>
          <a:blip r:embed="rId5"/>
          <a:stretch>
            <a:fillRect/>
          </a:stretch>
        </p:blipFill>
        <p:spPr>
          <a:xfrm>
            <a:off x="6570937" y="526039"/>
            <a:ext cx="1011847" cy="490414"/>
          </a:xfrm>
          <a:prstGeom prst="rect">
            <a:avLst/>
          </a:prstGeom>
        </p:spPr>
      </p:pic>
      <p:pic>
        <p:nvPicPr>
          <p:cNvPr id="26" name="Picture 25">
            <a:extLst>
              <a:ext uri="{FF2B5EF4-FFF2-40B4-BE49-F238E27FC236}">
                <a16:creationId xmlns:a16="http://schemas.microsoft.com/office/drawing/2014/main" id="{2DAB7E00-FE63-4C62-927B-579B46A72BE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334717" y="425054"/>
            <a:ext cx="1055854" cy="557378"/>
          </a:xfrm>
          <a:prstGeom prst="rect">
            <a:avLst/>
          </a:prstGeom>
        </p:spPr>
      </p:pic>
      <p:pic>
        <p:nvPicPr>
          <p:cNvPr id="27" name="Picture 26">
            <a:extLst>
              <a:ext uri="{FF2B5EF4-FFF2-40B4-BE49-F238E27FC236}">
                <a16:creationId xmlns:a16="http://schemas.microsoft.com/office/drawing/2014/main" id="{9A246598-87CE-43F3-BE1D-B4C782D341C3}"/>
              </a:ext>
            </a:extLst>
          </p:cNvPr>
          <p:cNvPicPr>
            <a:picLocks noChangeAspect="1"/>
          </p:cNvPicPr>
          <p:nvPr/>
        </p:nvPicPr>
        <p:blipFill>
          <a:blip r:embed="rId7"/>
          <a:stretch>
            <a:fillRect/>
          </a:stretch>
        </p:blipFill>
        <p:spPr>
          <a:xfrm>
            <a:off x="424574" y="35087"/>
            <a:ext cx="1121422" cy="1029155"/>
          </a:xfrm>
          <a:prstGeom prst="rect">
            <a:avLst/>
          </a:prstGeom>
        </p:spPr>
      </p:pic>
      <p:sp>
        <p:nvSpPr>
          <p:cNvPr id="17" name="Rectangle 16">
            <a:extLst>
              <a:ext uri="{FF2B5EF4-FFF2-40B4-BE49-F238E27FC236}">
                <a16:creationId xmlns:a16="http://schemas.microsoft.com/office/drawing/2014/main" id="{07515512-50F0-4A28-8B48-349777753F1C}"/>
              </a:ext>
            </a:extLst>
          </p:cNvPr>
          <p:cNvSpPr/>
          <p:nvPr/>
        </p:nvSpPr>
        <p:spPr>
          <a:xfrm>
            <a:off x="-7014" y="1104569"/>
            <a:ext cx="12207711" cy="914400"/>
          </a:xfrm>
          <a:prstGeom prst="rect">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SA" b="1">
                <a:latin typeface="Arial" panose="020B0604020202020204" pitchFamily="34" charset="0"/>
                <a:cs typeface="Arial" panose="020B0604020202020204" pitchFamily="34" charset="0"/>
              </a:rPr>
              <a:t>مدرسة </a:t>
            </a:r>
            <a:r>
              <a:rPr lang="ar-SA" b="1" err="1">
                <a:latin typeface="Arial" panose="020B0604020202020204" pitchFamily="34" charset="0"/>
                <a:cs typeface="Arial" panose="020B0604020202020204" pitchFamily="34" charset="0"/>
              </a:rPr>
              <a:t>موبيكا</a:t>
            </a:r>
            <a:r>
              <a:rPr lang="ar-SA" b="1">
                <a:latin typeface="Arial" panose="020B0604020202020204" pitchFamily="34" charset="0"/>
                <a:cs typeface="Arial" panose="020B0604020202020204" pitchFamily="34" charset="0"/>
              </a:rPr>
              <a:t> الدولية للتكنولوجيا التطبيقية</a:t>
            </a:r>
          </a:p>
          <a:p>
            <a:pPr algn="ctr"/>
            <a:r>
              <a:rPr lang="en-US" b="1" err="1">
                <a:latin typeface="Arial" panose="020B0604020202020204" pitchFamily="34" charset="0"/>
                <a:cs typeface="Arial" panose="020B0604020202020204" pitchFamily="34" charset="0"/>
              </a:rPr>
              <a:t>mobica</a:t>
            </a:r>
            <a:r>
              <a:rPr lang="en-US" b="1">
                <a:latin typeface="Arial" panose="020B0604020202020204" pitchFamily="34" charset="0"/>
                <a:cs typeface="Arial" panose="020B0604020202020204" pitchFamily="34" charset="0"/>
              </a:rPr>
              <a:t> International Applied Technology School </a:t>
            </a:r>
          </a:p>
        </p:txBody>
      </p:sp>
      <p:pic>
        <p:nvPicPr>
          <p:cNvPr id="18" name="Picture 17">
            <a:extLst>
              <a:ext uri="{FF2B5EF4-FFF2-40B4-BE49-F238E27FC236}">
                <a16:creationId xmlns:a16="http://schemas.microsoft.com/office/drawing/2014/main" id="{ED5D848F-0C9C-4366-B672-12B5D2A7F0B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64104" y="1142120"/>
            <a:ext cx="1266734" cy="829560"/>
          </a:xfrm>
          <a:prstGeom prst="rect">
            <a:avLst/>
          </a:prstGeom>
        </p:spPr>
      </p:pic>
      <p:pic>
        <p:nvPicPr>
          <p:cNvPr id="22" name="Picture 21">
            <a:extLst>
              <a:ext uri="{FF2B5EF4-FFF2-40B4-BE49-F238E27FC236}">
                <a16:creationId xmlns:a16="http://schemas.microsoft.com/office/drawing/2014/main" id="{11D3B002-3783-4328-8B62-0D991777B44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49028" y="6340607"/>
            <a:ext cx="781381" cy="134395"/>
          </a:xfrm>
          <a:prstGeom prst="rect">
            <a:avLst/>
          </a:prstGeom>
        </p:spPr>
      </p:pic>
      <p:sp>
        <p:nvSpPr>
          <p:cNvPr id="14" name="TextBox 13">
            <a:extLst>
              <a:ext uri="{FF2B5EF4-FFF2-40B4-BE49-F238E27FC236}">
                <a16:creationId xmlns:a16="http://schemas.microsoft.com/office/drawing/2014/main" id="{D1A5F8CD-8C40-44C3-97E8-05F099F4519F}"/>
              </a:ext>
            </a:extLst>
          </p:cNvPr>
          <p:cNvSpPr txBox="1"/>
          <p:nvPr/>
        </p:nvSpPr>
        <p:spPr>
          <a:xfrm>
            <a:off x="4772786" y="2026106"/>
            <a:ext cx="2629694" cy="523220"/>
          </a:xfrm>
          <a:prstGeom prst="rect">
            <a:avLst/>
          </a:prstGeom>
          <a:noFill/>
        </p:spPr>
        <p:txBody>
          <a:bodyPr wrap="none" rtlCol="0">
            <a:spAutoFit/>
          </a:bodyPr>
          <a:lstStyle/>
          <a:p>
            <a:pPr algn="ctr"/>
            <a:r>
              <a:rPr lang="en-US" sz="2800" b="1"/>
              <a:t>Generated Ideas</a:t>
            </a:r>
          </a:p>
        </p:txBody>
      </p:sp>
      <p:sp>
        <p:nvSpPr>
          <p:cNvPr id="3" name="TextBox 2">
            <a:extLst>
              <a:ext uri="{FF2B5EF4-FFF2-40B4-BE49-F238E27FC236}">
                <a16:creationId xmlns:a16="http://schemas.microsoft.com/office/drawing/2014/main" id="{017463E5-3AA8-483D-901B-BF5BAD1D9100}"/>
              </a:ext>
            </a:extLst>
          </p:cNvPr>
          <p:cNvSpPr txBox="1"/>
          <p:nvPr/>
        </p:nvSpPr>
        <p:spPr>
          <a:xfrm>
            <a:off x="996373" y="2837465"/>
            <a:ext cx="2828018" cy="461665"/>
          </a:xfrm>
          <a:prstGeom prst="rect">
            <a:avLst/>
          </a:prstGeom>
          <a:noFill/>
        </p:spPr>
        <p:txBody>
          <a:bodyPr wrap="none" rtlCol="0">
            <a:spAutoFit/>
          </a:bodyPr>
          <a:lstStyle/>
          <a:p>
            <a:r>
              <a:rPr lang="en-US" sz="2400" b="1" dirty="0">
                <a:solidFill>
                  <a:srgbClr val="C00000"/>
                </a:solidFill>
              </a:rPr>
              <a:t>Suggested Solutions:</a:t>
            </a:r>
          </a:p>
        </p:txBody>
      </p:sp>
      <p:pic>
        <p:nvPicPr>
          <p:cNvPr id="5" name="Picture 4">
            <a:extLst>
              <a:ext uri="{FF2B5EF4-FFF2-40B4-BE49-F238E27FC236}">
                <a16:creationId xmlns:a16="http://schemas.microsoft.com/office/drawing/2014/main" id="{764C16C5-3EBD-46E2-B8D1-0F9659DEEB4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736585" y="3037520"/>
            <a:ext cx="2028825" cy="22479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23" name="Picture 22">
            <a:extLst>
              <a:ext uri="{FF2B5EF4-FFF2-40B4-BE49-F238E27FC236}">
                <a16:creationId xmlns:a16="http://schemas.microsoft.com/office/drawing/2014/main" id="{C33D319C-2632-4387-B361-4BBFB5E53816}"/>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671142" y="1142121"/>
            <a:ext cx="1263196" cy="840622"/>
          </a:xfrm>
          <a:prstGeom prst="rect">
            <a:avLst/>
          </a:prstGeom>
        </p:spPr>
      </p:pic>
      <p:sp>
        <p:nvSpPr>
          <p:cNvPr id="28" name="TextBox 27">
            <a:extLst>
              <a:ext uri="{FF2B5EF4-FFF2-40B4-BE49-F238E27FC236}">
                <a16:creationId xmlns:a16="http://schemas.microsoft.com/office/drawing/2014/main" id="{96521274-1585-4F1E-B84F-464B92F26590}"/>
              </a:ext>
            </a:extLst>
          </p:cNvPr>
          <p:cNvSpPr txBox="1"/>
          <p:nvPr/>
        </p:nvSpPr>
        <p:spPr>
          <a:xfrm>
            <a:off x="9427" y="2026511"/>
            <a:ext cx="2595775" cy="307777"/>
          </a:xfrm>
          <a:prstGeom prst="rect">
            <a:avLst/>
          </a:prstGeom>
          <a:noFill/>
          <a:ln>
            <a:solidFill>
              <a:srgbClr val="006600"/>
            </a:solidFill>
          </a:ln>
        </p:spPr>
        <p:txBody>
          <a:bodyPr wrap="none" rtlCol="0">
            <a:spAutoFit/>
          </a:bodyPr>
          <a:lstStyle/>
          <a:p>
            <a:r>
              <a:rPr lang="en-US" sz="1400" b="1" dirty="0" err="1">
                <a:solidFill>
                  <a:srgbClr val="006600"/>
                </a:solidFill>
              </a:rPr>
              <a:t>mobica</a:t>
            </a:r>
            <a:r>
              <a:rPr lang="en-US" sz="1400" b="1" dirty="0">
                <a:solidFill>
                  <a:srgbClr val="006600"/>
                </a:solidFill>
              </a:rPr>
              <a:t>. Capstone Project (2024)</a:t>
            </a:r>
          </a:p>
        </p:txBody>
      </p:sp>
      <p:sp>
        <p:nvSpPr>
          <p:cNvPr id="21" name="TextBox 20">
            <a:extLst>
              <a:ext uri="{FF2B5EF4-FFF2-40B4-BE49-F238E27FC236}">
                <a16:creationId xmlns:a16="http://schemas.microsoft.com/office/drawing/2014/main" id="{017463E5-3AA8-483D-901B-BF5BAD1D9100}"/>
              </a:ext>
            </a:extLst>
          </p:cNvPr>
          <p:cNvSpPr txBox="1"/>
          <p:nvPr/>
        </p:nvSpPr>
        <p:spPr>
          <a:xfrm>
            <a:off x="549028" y="3235210"/>
            <a:ext cx="8512040" cy="3046988"/>
          </a:xfrm>
          <a:prstGeom prst="rect">
            <a:avLst/>
          </a:prstGeom>
          <a:noFill/>
        </p:spPr>
        <p:txBody>
          <a:bodyPr wrap="square" rtlCol="0">
            <a:spAutoFit/>
          </a:bodyPr>
          <a:lstStyle/>
          <a:p>
            <a:r>
              <a:rPr lang="en-GB" sz="2400" b="1" dirty="0"/>
              <a:t>This project involves developing an AI model to </a:t>
            </a:r>
            <a:r>
              <a:rPr lang="en-GB" sz="2400" b="1" dirty="0" err="1"/>
              <a:t>analyze</a:t>
            </a:r>
            <a:r>
              <a:rPr lang="en-GB" sz="2400" b="1" dirty="0"/>
              <a:t> online shopping data, such as from platforms like Amazon, to identify best-selling clothing items and trending designs. The model provides actionable insights by recommending popular items to focus on and identifying underperforming designs to reduce production. By leveraging data-driven decision-making, the solution aims to optimize inventory, enhance production efficiency, and align offerings with market demand.</a:t>
            </a:r>
            <a:endParaRPr lang="en-US" sz="2400" b="1" dirty="0"/>
          </a:p>
        </p:txBody>
      </p:sp>
    </p:spTree>
    <p:extLst>
      <p:ext uri="{BB962C8B-B14F-4D97-AF65-F5344CB8AC3E}">
        <p14:creationId xmlns:p14="http://schemas.microsoft.com/office/powerpoint/2010/main" val="1069249458"/>
      </p:ext>
    </p:extLst>
  </p:cSld>
  <p:clrMapOvr>
    <a:masterClrMapping/>
  </p:clrMapOvr>
  <p:transition spd="slow">
    <p:comb/>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4B96164-2CDF-4157-969E-7CC6D5FE7236}"/>
              </a:ext>
            </a:extLst>
          </p:cNvPr>
          <p:cNvSpPr/>
          <p:nvPr/>
        </p:nvSpPr>
        <p:spPr>
          <a:xfrm>
            <a:off x="0" y="9425"/>
            <a:ext cx="12192000" cy="108408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8BC8E347-AE2E-45C3-B700-F722555DB876}"/>
              </a:ext>
            </a:extLst>
          </p:cNvPr>
          <p:cNvSpPr>
            <a:spLocks noGrp="1"/>
          </p:cNvSpPr>
          <p:nvPr>
            <p:ph type="sldNum" sz="quarter" idx="12"/>
          </p:nvPr>
        </p:nvSpPr>
        <p:spPr/>
        <p:txBody>
          <a:bodyPr/>
          <a:lstStyle/>
          <a:p>
            <a:fld id="{E1235FFE-A16F-44BF-8032-1CD4B17EC44A}" type="slidenum">
              <a:rPr lang="en-US" sz="1400" b="1" smtClean="0"/>
              <a:t>7</a:t>
            </a:fld>
            <a:endParaRPr lang="en-US" sz="1400" b="1"/>
          </a:p>
        </p:txBody>
      </p:sp>
      <p:pic>
        <p:nvPicPr>
          <p:cNvPr id="12" name="Picture 11">
            <a:extLst>
              <a:ext uri="{FF2B5EF4-FFF2-40B4-BE49-F238E27FC236}">
                <a16:creationId xmlns:a16="http://schemas.microsoft.com/office/drawing/2014/main" id="{B14EE03C-8F0E-4926-BA51-6448F716A574}"/>
              </a:ext>
            </a:extLst>
          </p:cNvPr>
          <p:cNvPicPr>
            <a:picLocks noChangeAspect="1"/>
          </p:cNvPicPr>
          <p:nvPr/>
        </p:nvPicPr>
        <p:blipFill>
          <a:blip r:embed="rId2"/>
          <a:stretch>
            <a:fillRect/>
          </a:stretch>
        </p:blipFill>
        <p:spPr>
          <a:xfrm>
            <a:off x="9351390" y="18854"/>
            <a:ext cx="2828041" cy="1084082"/>
          </a:xfrm>
          <a:prstGeom prst="rect">
            <a:avLst/>
          </a:prstGeom>
        </p:spPr>
      </p:pic>
      <p:pic>
        <p:nvPicPr>
          <p:cNvPr id="14" name="Picture 13">
            <a:extLst>
              <a:ext uri="{FF2B5EF4-FFF2-40B4-BE49-F238E27FC236}">
                <a16:creationId xmlns:a16="http://schemas.microsoft.com/office/drawing/2014/main" id="{99F5269F-9595-4899-9E3E-F6A56F02270D}"/>
              </a:ext>
            </a:extLst>
          </p:cNvPr>
          <p:cNvPicPr>
            <a:picLocks noChangeAspect="1"/>
          </p:cNvPicPr>
          <p:nvPr/>
        </p:nvPicPr>
        <p:blipFill>
          <a:blip r:embed="rId3"/>
          <a:stretch>
            <a:fillRect/>
          </a:stretch>
        </p:blipFill>
        <p:spPr>
          <a:xfrm>
            <a:off x="6570937" y="526039"/>
            <a:ext cx="1011847" cy="490414"/>
          </a:xfrm>
          <a:prstGeom prst="rect">
            <a:avLst/>
          </a:prstGeom>
        </p:spPr>
      </p:pic>
      <p:pic>
        <p:nvPicPr>
          <p:cNvPr id="16" name="Picture 15">
            <a:extLst>
              <a:ext uri="{FF2B5EF4-FFF2-40B4-BE49-F238E27FC236}">
                <a16:creationId xmlns:a16="http://schemas.microsoft.com/office/drawing/2014/main" id="{C90E27FE-C26D-47AE-9C15-C6315A94867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34717" y="425054"/>
            <a:ext cx="1055854" cy="557378"/>
          </a:xfrm>
          <a:prstGeom prst="rect">
            <a:avLst/>
          </a:prstGeom>
        </p:spPr>
      </p:pic>
      <p:pic>
        <p:nvPicPr>
          <p:cNvPr id="17" name="Picture 16">
            <a:extLst>
              <a:ext uri="{FF2B5EF4-FFF2-40B4-BE49-F238E27FC236}">
                <a16:creationId xmlns:a16="http://schemas.microsoft.com/office/drawing/2014/main" id="{52790E96-EA1B-4ABD-89E2-5FB0FB5065A6}"/>
              </a:ext>
            </a:extLst>
          </p:cNvPr>
          <p:cNvPicPr>
            <a:picLocks noChangeAspect="1"/>
          </p:cNvPicPr>
          <p:nvPr/>
        </p:nvPicPr>
        <p:blipFill>
          <a:blip r:embed="rId5"/>
          <a:stretch>
            <a:fillRect/>
          </a:stretch>
        </p:blipFill>
        <p:spPr>
          <a:xfrm>
            <a:off x="424574" y="35087"/>
            <a:ext cx="1121422" cy="1029155"/>
          </a:xfrm>
          <a:prstGeom prst="rect">
            <a:avLst/>
          </a:prstGeom>
        </p:spPr>
      </p:pic>
      <p:sp>
        <p:nvSpPr>
          <p:cNvPr id="20" name="Rectangle 19">
            <a:extLst>
              <a:ext uri="{FF2B5EF4-FFF2-40B4-BE49-F238E27FC236}">
                <a16:creationId xmlns:a16="http://schemas.microsoft.com/office/drawing/2014/main" id="{D16084FD-4A1F-4674-A3D4-5B8357B775E1}"/>
              </a:ext>
            </a:extLst>
          </p:cNvPr>
          <p:cNvSpPr/>
          <p:nvPr/>
        </p:nvSpPr>
        <p:spPr>
          <a:xfrm>
            <a:off x="-7014" y="1104569"/>
            <a:ext cx="12207711" cy="914400"/>
          </a:xfrm>
          <a:prstGeom prst="rect">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SA" b="1">
                <a:latin typeface="Arial" panose="020B0604020202020204" pitchFamily="34" charset="0"/>
                <a:cs typeface="Arial" panose="020B0604020202020204" pitchFamily="34" charset="0"/>
              </a:rPr>
              <a:t>مدرسة </a:t>
            </a:r>
            <a:r>
              <a:rPr lang="ar-SA" b="1" err="1">
                <a:latin typeface="Arial" panose="020B0604020202020204" pitchFamily="34" charset="0"/>
                <a:cs typeface="Arial" panose="020B0604020202020204" pitchFamily="34" charset="0"/>
              </a:rPr>
              <a:t>موبيكا</a:t>
            </a:r>
            <a:r>
              <a:rPr lang="ar-SA" b="1">
                <a:latin typeface="Arial" panose="020B0604020202020204" pitchFamily="34" charset="0"/>
                <a:cs typeface="Arial" panose="020B0604020202020204" pitchFamily="34" charset="0"/>
              </a:rPr>
              <a:t> الدولية للتكنولوجيا التطبيقية</a:t>
            </a:r>
          </a:p>
          <a:p>
            <a:pPr algn="ctr"/>
            <a:r>
              <a:rPr lang="en-US" b="1" err="1">
                <a:latin typeface="Arial" panose="020B0604020202020204" pitchFamily="34" charset="0"/>
                <a:cs typeface="Arial" panose="020B0604020202020204" pitchFamily="34" charset="0"/>
              </a:rPr>
              <a:t>mobica</a:t>
            </a:r>
            <a:r>
              <a:rPr lang="en-US" b="1">
                <a:latin typeface="Arial" panose="020B0604020202020204" pitchFamily="34" charset="0"/>
                <a:cs typeface="Arial" panose="020B0604020202020204" pitchFamily="34" charset="0"/>
              </a:rPr>
              <a:t> International Applied Technology School </a:t>
            </a:r>
          </a:p>
        </p:txBody>
      </p:sp>
      <p:pic>
        <p:nvPicPr>
          <p:cNvPr id="21" name="Picture 20">
            <a:extLst>
              <a:ext uri="{FF2B5EF4-FFF2-40B4-BE49-F238E27FC236}">
                <a16:creationId xmlns:a16="http://schemas.microsoft.com/office/drawing/2014/main" id="{14BCDD01-4B35-4C22-9C67-0D65A76D581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4104" y="1142120"/>
            <a:ext cx="1266734" cy="829560"/>
          </a:xfrm>
          <a:prstGeom prst="rect">
            <a:avLst/>
          </a:prstGeom>
        </p:spPr>
      </p:pic>
      <p:pic>
        <p:nvPicPr>
          <p:cNvPr id="23" name="Picture 22">
            <a:hlinkClick r:id="rId7" action="ppaction://hlinksldjump"/>
            <a:extLst>
              <a:ext uri="{FF2B5EF4-FFF2-40B4-BE49-F238E27FC236}">
                <a16:creationId xmlns:a16="http://schemas.microsoft.com/office/drawing/2014/main" id="{35CE0717-D2CE-4645-994B-9F2473F7148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353800" y="5407315"/>
            <a:ext cx="702199" cy="692231"/>
          </a:xfrm>
          <a:prstGeom prst="rect">
            <a:avLst/>
          </a:prstGeom>
        </p:spPr>
      </p:pic>
      <p:pic>
        <p:nvPicPr>
          <p:cNvPr id="25" name="Picture 24">
            <a:extLst>
              <a:ext uri="{FF2B5EF4-FFF2-40B4-BE49-F238E27FC236}">
                <a16:creationId xmlns:a16="http://schemas.microsoft.com/office/drawing/2014/main" id="{FE301F39-F168-4412-91E2-C3EA188ECB7E}"/>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49028" y="6340607"/>
            <a:ext cx="781381" cy="134395"/>
          </a:xfrm>
          <a:prstGeom prst="rect">
            <a:avLst/>
          </a:prstGeom>
        </p:spPr>
      </p:pic>
      <p:sp>
        <p:nvSpPr>
          <p:cNvPr id="15" name="TextBox 14">
            <a:extLst>
              <a:ext uri="{FF2B5EF4-FFF2-40B4-BE49-F238E27FC236}">
                <a16:creationId xmlns:a16="http://schemas.microsoft.com/office/drawing/2014/main" id="{40E4830A-64AB-4B3A-892F-77B1A083A4BB}"/>
              </a:ext>
            </a:extLst>
          </p:cNvPr>
          <p:cNvSpPr txBox="1"/>
          <p:nvPr/>
        </p:nvSpPr>
        <p:spPr>
          <a:xfrm>
            <a:off x="5003113" y="2026106"/>
            <a:ext cx="2169056" cy="523220"/>
          </a:xfrm>
          <a:prstGeom prst="rect">
            <a:avLst/>
          </a:prstGeom>
          <a:noFill/>
        </p:spPr>
        <p:txBody>
          <a:bodyPr wrap="none" rtlCol="0">
            <a:spAutoFit/>
          </a:bodyPr>
          <a:lstStyle/>
          <a:p>
            <a:pPr algn="ctr"/>
            <a:r>
              <a:rPr lang="en-US" sz="2800" b="1"/>
              <a:t>Related SDGs</a:t>
            </a:r>
          </a:p>
        </p:txBody>
      </p:sp>
      <p:sp>
        <p:nvSpPr>
          <p:cNvPr id="3" name="TextBox 2">
            <a:extLst>
              <a:ext uri="{FF2B5EF4-FFF2-40B4-BE49-F238E27FC236}">
                <a16:creationId xmlns:a16="http://schemas.microsoft.com/office/drawing/2014/main" id="{C177B362-C282-4BEA-8BCA-26613863E6D9}"/>
              </a:ext>
            </a:extLst>
          </p:cNvPr>
          <p:cNvSpPr txBox="1"/>
          <p:nvPr/>
        </p:nvSpPr>
        <p:spPr>
          <a:xfrm>
            <a:off x="456766" y="2741751"/>
            <a:ext cx="5073557" cy="400110"/>
          </a:xfrm>
          <a:prstGeom prst="rect">
            <a:avLst/>
          </a:prstGeom>
          <a:noFill/>
        </p:spPr>
        <p:txBody>
          <a:bodyPr wrap="square" rtlCol="0">
            <a:spAutoFit/>
          </a:bodyPr>
          <a:lstStyle/>
          <a:p>
            <a:r>
              <a:rPr lang="en-US" sz="2000" b="1" dirty="0">
                <a:solidFill>
                  <a:srgbClr val="C00000"/>
                </a:solidFill>
              </a:rPr>
              <a:t>Sustainable Development Related Goals:</a:t>
            </a:r>
          </a:p>
        </p:txBody>
      </p:sp>
      <p:pic>
        <p:nvPicPr>
          <p:cNvPr id="18" name="Picture 17">
            <a:extLst>
              <a:ext uri="{FF2B5EF4-FFF2-40B4-BE49-F238E27FC236}">
                <a16:creationId xmlns:a16="http://schemas.microsoft.com/office/drawing/2014/main" id="{F4C2965A-AF05-4326-93E4-8D928A6D2E9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671142" y="1142121"/>
            <a:ext cx="1263196" cy="840622"/>
          </a:xfrm>
          <a:prstGeom prst="rect">
            <a:avLst/>
          </a:prstGeom>
        </p:spPr>
      </p:pic>
      <p:sp>
        <p:nvSpPr>
          <p:cNvPr id="26" name="TextBox 25">
            <a:extLst>
              <a:ext uri="{FF2B5EF4-FFF2-40B4-BE49-F238E27FC236}">
                <a16:creationId xmlns:a16="http://schemas.microsoft.com/office/drawing/2014/main" id="{10C65260-408C-44D0-B782-3892BEAD3A17}"/>
              </a:ext>
            </a:extLst>
          </p:cNvPr>
          <p:cNvSpPr txBox="1"/>
          <p:nvPr/>
        </p:nvSpPr>
        <p:spPr>
          <a:xfrm>
            <a:off x="9427" y="2026511"/>
            <a:ext cx="2595775" cy="307777"/>
          </a:xfrm>
          <a:prstGeom prst="rect">
            <a:avLst/>
          </a:prstGeom>
          <a:noFill/>
          <a:ln>
            <a:solidFill>
              <a:srgbClr val="006600"/>
            </a:solidFill>
          </a:ln>
        </p:spPr>
        <p:txBody>
          <a:bodyPr wrap="none" rtlCol="0">
            <a:spAutoFit/>
          </a:bodyPr>
          <a:lstStyle/>
          <a:p>
            <a:r>
              <a:rPr lang="en-US" sz="1400" b="1" dirty="0" err="1">
                <a:solidFill>
                  <a:srgbClr val="006600"/>
                </a:solidFill>
              </a:rPr>
              <a:t>mobica</a:t>
            </a:r>
            <a:r>
              <a:rPr lang="en-US" sz="1400" b="1" dirty="0">
                <a:solidFill>
                  <a:srgbClr val="006600"/>
                </a:solidFill>
              </a:rPr>
              <a:t>. Capstone Project (2024)</a:t>
            </a:r>
          </a:p>
        </p:txBody>
      </p:sp>
      <p:pic>
        <p:nvPicPr>
          <p:cNvPr id="5" name="Picture 4">
            <a:extLst>
              <a:ext uri="{FF2B5EF4-FFF2-40B4-BE49-F238E27FC236}">
                <a16:creationId xmlns:a16="http://schemas.microsoft.com/office/drawing/2014/main" id="{9723A4D6-B1D8-43AF-95FC-CFC760293B9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991524" y="3013261"/>
            <a:ext cx="2427056" cy="2427056"/>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7" name="Rectangle 6">
            <a:extLst>
              <a:ext uri="{FF2B5EF4-FFF2-40B4-BE49-F238E27FC236}">
                <a16:creationId xmlns:a16="http://schemas.microsoft.com/office/drawing/2014/main" id="{FDF2F892-1A78-461A-784E-9FC7ABECE5A6}"/>
              </a:ext>
            </a:extLst>
          </p:cNvPr>
          <p:cNvSpPr/>
          <p:nvPr/>
        </p:nvSpPr>
        <p:spPr>
          <a:xfrm>
            <a:off x="463685" y="3240574"/>
            <a:ext cx="4120507" cy="43564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 SDGB-Decent work and economic growth</a:t>
            </a:r>
            <a:r>
              <a:rPr lang="en-US" sz="1600" dirty="0">
                <a:solidFill>
                  <a:schemeClr val="bg1"/>
                </a:solidFill>
              </a:rPr>
              <a:t>111</a:t>
            </a:r>
            <a:endParaRPr lang="en-US" sz="1600" dirty="0">
              <a:solidFill>
                <a:schemeClr val="tx1"/>
              </a:solidFill>
            </a:endParaRPr>
          </a:p>
        </p:txBody>
      </p:sp>
      <p:pic>
        <p:nvPicPr>
          <p:cNvPr id="9" name="Picture 8">
            <a:extLst>
              <a:ext uri="{FF2B5EF4-FFF2-40B4-BE49-F238E27FC236}">
                <a16:creationId xmlns:a16="http://schemas.microsoft.com/office/drawing/2014/main" id="{7F301B87-FB43-08AD-9609-22EA8714F77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523938" y="3994584"/>
            <a:ext cx="2479175" cy="1979496"/>
          </a:xfrm>
          <a:prstGeom prst="rect">
            <a:avLst/>
          </a:prstGeom>
        </p:spPr>
      </p:pic>
    </p:spTree>
    <p:extLst>
      <p:ext uri="{BB962C8B-B14F-4D97-AF65-F5344CB8AC3E}">
        <p14:creationId xmlns:p14="http://schemas.microsoft.com/office/powerpoint/2010/main" val="2471284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9425"/>
            <a:ext cx="12192000" cy="108408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E1235FFE-A16F-44BF-8032-1CD4B17EC44A}" type="slidenum">
              <a:rPr lang="en-US" sz="1400" b="1" smtClean="0"/>
              <a:t>8</a:t>
            </a:fld>
            <a:endParaRPr lang="en-US" sz="1400" b="1"/>
          </a:p>
        </p:txBody>
      </p:sp>
      <p:pic>
        <p:nvPicPr>
          <p:cNvPr id="15" name="Picture 14">
            <a:hlinkClick r:id="rId2" action="ppaction://hlinksldjump"/>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3800" y="5407315"/>
            <a:ext cx="702199" cy="692231"/>
          </a:xfrm>
          <a:prstGeom prst="rect">
            <a:avLst/>
          </a:prstGeom>
        </p:spPr>
      </p:pic>
      <p:pic>
        <p:nvPicPr>
          <p:cNvPr id="20" name="Picture 19"/>
          <p:cNvPicPr>
            <a:picLocks noChangeAspect="1"/>
          </p:cNvPicPr>
          <p:nvPr/>
        </p:nvPicPr>
        <p:blipFill>
          <a:blip r:embed="rId4"/>
          <a:stretch>
            <a:fillRect/>
          </a:stretch>
        </p:blipFill>
        <p:spPr>
          <a:xfrm>
            <a:off x="9351390" y="18854"/>
            <a:ext cx="2828041" cy="1084082"/>
          </a:xfrm>
          <a:prstGeom prst="rect">
            <a:avLst/>
          </a:prstGeom>
        </p:spPr>
      </p:pic>
      <p:pic>
        <p:nvPicPr>
          <p:cNvPr id="24" name="Picture 23"/>
          <p:cNvPicPr>
            <a:picLocks noChangeAspect="1"/>
          </p:cNvPicPr>
          <p:nvPr/>
        </p:nvPicPr>
        <p:blipFill>
          <a:blip r:embed="rId5"/>
          <a:stretch>
            <a:fillRect/>
          </a:stretch>
        </p:blipFill>
        <p:spPr>
          <a:xfrm>
            <a:off x="6570937" y="526039"/>
            <a:ext cx="1011847" cy="490414"/>
          </a:xfrm>
          <a:prstGeom prst="rect">
            <a:avLst/>
          </a:prstGeom>
        </p:spPr>
      </p:pic>
      <p:pic>
        <p:nvPicPr>
          <p:cNvPr id="26" name="Picture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334717" y="425054"/>
            <a:ext cx="1055854" cy="557378"/>
          </a:xfrm>
          <a:prstGeom prst="rect">
            <a:avLst/>
          </a:prstGeom>
        </p:spPr>
      </p:pic>
      <p:pic>
        <p:nvPicPr>
          <p:cNvPr id="27" name="Picture 26"/>
          <p:cNvPicPr>
            <a:picLocks noChangeAspect="1"/>
          </p:cNvPicPr>
          <p:nvPr/>
        </p:nvPicPr>
        <p:blipFill>
          <a:blip r:embed="rId7"/>
          <a:stretch>
            <a:fillRect/>
          </a:stretch>
        </p:blipFill>
        <p:spPr>
          <a:xfrm>
            <a:off x="424574" y="35087"/>
            <a:ext cx="1121422" cy="1029155"/>
          </a:xfrm>
          <a:prstGeom prst="rect">
            <a:avLst/>
          </a:prstGeom>
        </p:spPr>
      </p:pic>
      <p:sp>
        <p:nvSpPr>
          <p:cNvPr id="17" name="Rectangle 16"/>
          <p:cNvSpPr/>
          <p:nvPr/>
        </p:nvSpPr>
        <p:spPr>
          <a:xfrm>
            <a:off x="-7014" y="1104569"/>
            <a:ext cx="12207711" cy="914400"/>
          </a:xfrm>
          <a:prstGeom prst="rect">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SA" b="1">
                <a:latin typeface="Arial" panose="020B0604020202020204" pitchFamily="34" charset="0"/>
                <a:cs typeface="Arial" panose="020B0604020202020204" pitchFamily="34" charset="0"/>
              </a:rPr>
              <a:t>مدرسة </a:t>
            </a:r>
            <a:r>
              <a:rPr lang="ar-SA" b="1" err="1">
                <a:latin typeface="Arial" panose="020B0604020202020204" pitchFamily="34" charset="0"/>
                <a:cs typeface="Arial" panose="020B0604020202020204" pitchFamily="34" charset="0"/>
              </a:rPr>
              <a:t>موبيكا</a:t>
            </a:r>
            <a:r>
              <a:rPr lang="ar-SA" b="1">
                <a:latin typeface="Arial" panose="020B0604020202020204" pitchFamily="34" charset="0"/>
                <a:cs typeface="Arial" panose="020B0604020202020204" pitchFamily="34" charset="0"/>
              </a:rPr>
              <a:t> الدولية للتكنولوجيا التطبيقية</a:t>
            </a:r>
          </a:p>
          <a:p>
            <a:pPr algn="ctr"/>
            <a:r>
              <a:rPr lang="en-US" b="1" err="1">
                <a:latin typeface="Arial" panose="020B0604020202020204" pitchFamily="34" charset="0"/>
                <a:cs typeface="Arial" panose="020B0604020202020204" pitchFamily="34" charset="0"/>
              </a:rPr>
              <a:t>mobica</a:t>
            </a:r>
            <a:r>
              <a:rPr lang="en-US" b="1">
                <a:latin typeface="Arial" panose="020B0604020202020204" pitchFamily="34" charset="0"/>
                <a:cs typeface="Arial" panose="020B0604020202020204" pitchFamily="34" charset="0"/>
              </a:rPr>
              <a:t> International Applied Technology School </a:t>
            </a:r>
          </a:p>
        </p:txBody>
      </p:sp>
      <p:pic>
        <p:nvPicPr>
          <p:cNvPr id="18" name="Picture 1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64104" y="1142120"/>
            <a:ext cx="1266734" cy="829560"/>
          </a:xfrm>
          <a:prstGeom prst="rect">
            <a:avLst/>
          </a:prstGeom>
        </p:spPr>
      </p:pic>
      <p:pic>
        <p:nvPicPr>
          <p:cNvPr id="22" name="Picture 2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49028" y="6340607"/>
            <a:ext cx="781381" cy="134395"/>
          </a:xfrm>
          <a:prstGeom prst="rect">
            <a:avLst/>
          </a:prstGeom>
        </p:spPr>
      </p:pic>
      <p:sp>
        <p:nvSpPr>
          <p:cNvPr id="14" name="TextBox 13"/>
          <p:cNvSpPr txBox="1"/>
          <p:nvPr/>
        </p:nvSpPr>
        <p:spPr>
          <a:xfrm>
            <a:off x="4772786" y="2026106"/>
            <a:ext cx="2629694" cy="523220"/>
          </a:xfrm>
          <a:prstGeom prst="rect">
            <a:avLst/>
          </a:prstGeom>
          <a:noFill/>
        </p:spPr>
        <p:txBody>
          <a:bodyPr wrap="none" rtlCol="0">
            <a:spAutoFit/>
          </a:bodyPr>
          <a:lstStyle/>
          <a:p>
            <a:pPr algn="ctr"/>
            <a:r>
              <a:rPr lang="en-US" sz="2800" b="1"/>
              <a:t>Generated Ideas</a:t>
            </a:r>
          </a:p>
        </p:txBody>
      </p:sp>
      <p:sp>
        <p:nvSpPr>
          <p:cNvPr id="3" name="TextBox 2"/>
          <p:cNvSpPr txBox="1"/>
          <p:nvPr/>
        </p:nvSpPr>
        <p:spPr>
          <a:xfrm>
            <a:off x="981121" y="3064364"/>
            <a:ext cx="7424303" cy="400110"/>
          </a:xfrm>
          <a:prstGeom prst="rect">
            <a:avLst/>
          </a:prstGeom>
          <a:noFill/>
        </p:spPr>
        <p:txBody>
          <a:bodyPr wrap="square" rtlCol="0">
            <a:spAutoFit/>
          </a:bodyPr>
          <a:lstStyle/>
          <a:p>
            <a:r>
              <a:rPr lang="en-US" sz="2000" b="1" u="sng" dirty="0">
                <a:solidFill>
                  <a:srgbClr val="C00000"/>
                </a:solidFill>
              </a:rPr>
              <a:t>Positive outcome if Suggested Solutions applied:</a:t>
            </a:r>
            <a:endParaRPr lang="ar-EG" sz="2000" b="1" u="sng" dirty="0">
              <a:solidFill>
                <a:srgbClr val="C00000"/>
              </a:solidFill>
            </a:endParaRPr>
          </a:p>
        </p:txBody>
      </p:sp>
      <p:pic>
        <p:nvPicPr>
          <p:cNvPr id="23" name="Picture 2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671142" y="1142121"/>
            <a:ext cx="1263196" cy="840622"/>
          </a:xfrm>
          <a:prstGeom prst="rect">
            <a:avLst/>
          </a:prstGeom>
        </p:spPr>
      </p:pic>
      <p:sp>
        <p:nvSpPr>
          <p:cNvPr id="28" name="TextBox 27"/>
          <p:cNvSpPr txBox="1"/>
          <p:nvPr/>
        </p:nvSpPr>
        <p:spPr>
          <a:xfrm>
            <a:off x="9427" y="2026511"/>
            <a:ext cx="2595775" cy="307777"/>
          </a:xfrm>
          <a:prstGeom prst="rect">
            <a:avLst/>
          </a:prstGeom>
          <a:noFill/>
          <a:ln>
            <a:solidFill>
              <a:srgbClr val="006600"/>
            </a:solidFill>
          </a:ln>
        </p:spPr>
        <p:txBody>
          <a:bodyPr wrap="none" rtlCol="0">
            <a:spAutoFit/>
          </a:bodyPr>
          <a:lstStyle/>
          <a:p>
            <a:r>
              <a:rPr lang="en-US" sz="1400" b="1" dirty="0" err="1">
                <a:solidFill>
                  <a:srgbClr val="006600"/>
                </a:solidFill>
              </a:rPr>
              <a:t>mobica</a:t>
            </a:r>
            <a:r>
              <a:rPr lang="en-US" sz="1400" b="1" dirty="0">
                <a:solidFill>
                  <a:srgbClr val="006600"/>
                </a:solidFill>
              </a:rPr>
              <a:t>. Capstone Project (2024)</a:t>
            </a:r>
          </a:p>
        </p:txBody>
      </p:sp>
      <p:pic>
        <p:nvPicPr>
          <p:cNvPr id="9" name="Picture 8">
            <a:extLst>
              <a:ext uri="{FF2B5EF4-FFF2-40B4-BE49-F238E27FC236}">
                <a16:creationId xmlns:a16="http://schemas.microsoft.com/office/drawing/2014/main" id="{6E36BD6E-45BE-4172-9C8A-A277DBD7933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530944" y="3031537"/>
            <a:ext cx="2457450" cy="185737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7" name="مربع نص 6">
            <a:extLst>
              <a:ext uri="{FF2B5EF4-FFF2-40B4-BE49-F238E27FC236}">
                <a16:creationId xmlns:a16="http://schemas.microsoft.com/office/drawing/2014/main" id="{99300ED5-1B5E-4318-7408-1CF57528C5A9}"/>
              </a:ext>
            </a:extLst>
          </p:cNvPr>
          <p:cNvSpPr txBox="1"/>
          <p:nvPr/>
        </p:nvSpPr>
        <p:spPr>
          <a:xfrm>
            <a:off x="939718" y="3525726"/>
            <a:ext cx="5305369" cy="923330"/>
          </a:xfrm>
          <a:prstGeom prst="rect">
            <a:avLst/>
          </a:prstGeom>
          <a:noFill/>
        </p:spPr>
        <p:txBody>
          <a:bodyPr wrap="square">
            <a:spAutoFit/>
          </a:bodyPr>
          <a:lstStyle/>
          <a:p>
            <a:r>
              <a:rPr lang="en-GB" dirty="0"/>
              <a:t>Effort saving، Increase sales، Economic growth، Reducing the percentage of losses، A risk that is guaranteed to be returned with a gain</a:t>
            </a:r>
            <a:endParaRPr lang="ar-EG" dirty="0"/>
          </a:p>
        </p:txBody>
      </p:sp>
    </p:spTree>
    <p:extLst>
      <p:ext uri="{BB962C8B-B14F-4D97-AF65-F5344CB8AC3E}">
        <p14:creationId xmlns:p14="http://schemas.microsoft.com/office/powerpoint/2010/main" val="927074127"/>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9425"/>
            <a:ext cx="12192000" cy="108408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E1235FFE-A16F-44BF-8032-1CD4B17EC44A}" type="slidenum">
              <a:rPr lang="en-US" sz="1400" b="1" smtClean="0"/>
              <a:t>9</a:t>
            </a:fld>
            <a:endParaRPr lang="en-US" sz="1400" b="1"/>
          </a:p>
        </p:txBody>
      </p:sp>
      <p:pic>
        <p:nvPicPr>
          <p:cNvPr id="15" name="Picture 14">
            <a:hlinkClick r:id="rId2" action="ppaction://hlinksldjump"/>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3800" y="5407315"/>
            <a:ext cx="702199" cy="692231"/>
          </a:xfrm>
          <a:prstGeom prst="rect">
            <a:avLst/>
          </a:prstGeom>
        </p:spPr>
      </p:pic>
      <p:pic>
        <p:nvPicPr>
          <p:cNvPr id="20" name="Picture 19"/>
          <p:cNvPicPr>
            <a:picLocks noChangeAspect="1"/>
          </p:cNvPicPr>
          <p:nvPr/>
        </p:nvPicPr>
        <p:blipFill>
          <a:blip r:embed="rId4"/>
          <a:stretch>
            <a:fillRect/>
          </a:stretch>
        </p:blipFill>
        <p:spPr>
          <a:xfrm>
            <a:off x="9351390" y="18854"/>
            <a:ext cx="2828041" cy="1084082"/>
          </a:xfrm>
          <a:prstGeom prst="rect">
            <a:avLst/>
          </a:prstGeom>
        </p:spPr>
      </p:pic>
      <p:pic>
        <p:nvPicPr>
          <p:cNvPr id="24" name="Picture 23"/>
          <p:cNvPicPr>
            <a:picLocks noChangeAspect="1"/>
          </p:cNvPicPr>
          <p:nvPr/>
        </p:nvPicPr>
        <p:blipFill>
          <a:blip r:embed="rId5"/>
          <a:stretch>
            <a:fillRect/>
          </a:stretch>
        </p:blipFill>
        <p:spPr>
          <a:xfrm>
            <a:off x="6570937" y="526039"/>
            <a:ext cx="1011847" cy="490414"/>
          </a:xfrm>
          <a:prstGeom prst="rect">
            <a:avLst/>
          </a:prstGeom>
        </p:spPr>
      </p:pic>
      <p:pic>
        <p:nvPicPr>
          <p:cNvPr id="26" name="Picture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334717" y="425054"/>
            <a:ext cx="1055854" cy="557378"/>
          </a:xfrm>
          <a:prstGeom prst="rect">
            <a:avLst/>
          </a:prstGeom>
        </p:spPr>
      </p:pic>
      <p:pic>
        <p:nvPicPr>
          <p:cNvPr id="27" name="Picture 26"/>
          <p:cNvPicPr>
            <a:picLocks noChangeAspect="1"/>
          </p:cNvPicPr>
          <p:nvPr/>
        </p:nvPicPr>
        <p:blipFill>
          <a:blip r:embed="rId7"/>
          <a:stretch>
            <a:fillRect/>
          </a:stretch>
        </p:blipFill>
        <p:spPr>
          <a:xfrm>
            <a:off x="424574" y="35087"/>
            <a:ext cx="1121422" cy="1029155"/>
          </a:xfrm>
          <a:prstGeom prst="rect">
            <a:avLst/>
          </a:prstGeom>
        </p:spPr>
      </p:pic>
      <p:sp>
        <p:nvSpPr>
          <p:cNvPr id="17" name="Rectangle 16"/>
          <p:cNvSpPr/>
          <p:nvPr/>
        </p:nvSpPr>
        <p:spPr>
          <a:xfrm>
            <a:off x="-7014" y="1104569"/>
            <a:ext cx="12207711" cy="914400"/>
          </a:xfrm>
          <a:prstGeom prst="rect">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SA" b="1">
                <a:latin typeface="Arial" panose="020B0604020202020204" pitchFamily="34" charset="0"/>
                <a:cs typeface="Arial" panose="020B0604020202020204" pitchFamily="34" charset="0"/>
              </a:rPr>
              <a:t>مدرسة </a:t>
            </a:r>
            <a:r>
              <a:rPr lang="ar-SA" b="1" err="1">
                <a:latin typeface="Arial" panose="020B0604020202020204" pitchFamily="34" charset="0"/>
                <a:cs typeface="Arial" panose="020B0604020202020204" pitchFamily="34" charset="0"/>
              </a:rPr>
              <a:t>موبيكا</a:t>
            </a:r>
            <a:r>
              <a:rPr lang="ar-SA" b="1">
                <a:latin typeface="Arial" panose="020B0604020202020204" pitchFamily="34" charset="0"/>
                <a:cs typeface="Arial" panose="020B0604020202020204" pitchFamily="34" charset="0"/>
              </a:rPr>
              <a:t> الدولية للتكنولوجيا التطبيقية</a:t>
            </a:r>
          </a:p>
          <a:p>
            <a:pPr algn="ctr"/>
            <a:r>
              <a:rPr lang="en-US" b="1" err="1">
                <a:latin typeface="Arial" panose="020B0604020202020204" pitchFamily="34" charset="0"/>
                <a:cs typeface="Arial" panose="020B0604020202020204" pitchFamily="34" charset="0"/>
              </a:rPr>
              <a:t>mobica</a:t>
            </a:r>
            <a:r>
              <a:rPr lang="en-US" b="1">
                <a:latin typeface="Arial" panose="020B0604020202020204" pitchFamily="34" charset="0"/>
                <a:cs typeface="Arial" panose="020B0604020202020204" pitchFamily="34" charset="0"/>
              </a:rPr>
              <a:t> International Applied Technology School </a:t>
            </a:r>
          </a:p>
        </p:txBody>
      </p:sp>
      <p:pic>
        <p:nvPicPr>
          <p:cNvPr id="18" name="Picture 1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64104" y="1142120"/>
            <a:ext cx="1266734" cy="829560"/>
          </a:xfrm>
          <a:prstGeom prst="rect">
            <a:avLst/>
          </a:prstGeom>
        </p:spPr>
      </p:pic>
      <p:pic>
        <p:nvPicPr>
          <p:cNvPr id="22" name="Picture 2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49028" y="6340607"/>
            <a:ext cx="781381" cy="134395"/>
          </a:xfrm>
          <a:prstGeom prst="rect">
            <a:avLst/>
          </a:prstGeom>
        </p:spPr>
      </p:pic>
      <p:sp>
        <p:nvSpPr>
          <p:cNvPr id="14" name="TextBox 13"/>
          <p:cNvSpPr txBox="1"/>
          <p:nvPr/>
        </p:nvSpPr>
        <p:spPr>
          <a:xfrm>
            <a:off x="4772786" y="2026106"/>
            <a:ext cx="2629694" cy="523220"/>
          </a:xfrm>
          <a:prstGeom prst="rect">
            <a:avLst/>
          </a:prstGeom>
          <a:noFill/>
        </p:spPr>
        <p:txBody>
          <a:bodyPr wrap="none" rtlCol="0">
            <a:spAutoFit/>
          </a:bodyPr>
          <a:lstStyle/>
          <a:p>
            <a:pPr algn="ctr"/>
            <a:r>
              <a:rPr lang="en-US" sz="2800" b="1"/>
              <a:t>Generated Ideas</a:t>
            </a:r>
          </a:p>
        </p:txBody>
      </p:sp>
      <p:pic>
        <p:nvPicPr>
          <p:cNvPr id="23" name="Picture 2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671142" y="1142121"/>
            <a:ext cx="1263196" cy="840622"/>
          </a:xfrm>
          <a:prstGeom prst="rect">
            <a:avLst/>
          </a:prstGeom>
        </p:spPr>
      </p:pic>
      <p:sp>
        <p:nvSpPr>
          <p:cNvPr id="28" name="TextBox 27"/>
          <p:cNvSpPr txBox="1"/>
          <p:nvPr/>
        </p:nvSpPr>
        <p:spPr>
          <a:xfrm>
            <a:off x="9427" y="2026511"/>
            <a:ext cx="2595775" cy="307777"/>
          </a:xfrm>
          <a:prstGeom prst="rect">
            <a:avLst/>
          </a:prstGeom>
          <a:noFill/>
          <a:ln>
            <a:solidFill>
              <a:srgbClr val="006600"/>
            </a:solidFill>
          </a:ln>
        </p:spPr>
        <p:txBody>
          <a:bodyPr wrap="none" rtlCol="0">
            <a:spAutoFit/>
          </a:bodyPr>
          <a:lstStyle/>
          <a:p>
            <a:r>
              <a:rPr lang="en-US" sz="1400" b="1" dirty="0" err="1">
                <a:solidFill>
                  <a:srgbClr val="006600"/>
                </a:solidFill>
              </a:rPr>
              <a:t>mobica</a:t>
            </a:r>
            <a:r>
              <a:rPr lang="en-US" sz="1400" b="1" dirty="0">
                <a:solidFill>
                  <a:srgbClr val="006600"/>
                </a:solidFill>
              </a:rPr>
              <a:t>. Capstone Project (2024)</a:t>
            </a:r>
          </a:p>
        </p:txBody>
      </p:sp>
      <p:sp>
        <p:nvSpPr>
          <p:cNvPr id="19" name="TextBox 18">
            <a:extLst>
              <a:ext uri="{FF2B5EF4-FFF2-40B4-BE49-F238E27FC236}">
                <a16:creationId xmlns:a16="http://schemas.microsoft.com/office/drawing/2014/main" id="{6B441795-429B-4853-AC48-4D78468C712A}"/>
              </a:ext>
            </a:extLst>
          </p:cNvPr>
          <p:cNvSpPr txBox="1"/>
          <p:nvPr/>
        </p:nvSpPr>
        <p:spPr>
          <a:xfrm>
            <a:off x="805533" y="3412992"/>
            <a:ext cx="7424303" cy="400110"/>
          </a:xfrm>
          <a:prstGeom prst="rect">
            <a:avLst/>
          </a:prstGeom>
          <a:noFill/>
        </p:spPr>
        <p:txBody>
          <a:bodyPr wrap="square" lIns="91440" tIns="45720" rIns="91440" bIns="45720" rtlCol="0" anchor="t">
            <a:spAutoFit/>
          </a:bodyPr>
          <a:lstStyle/>
          <a:p>
            <a:r>
              <a:rPr lang="en-US" sz="2000" b="1" u="sng" dirty="0">
                <a:solidFill>
                  <a:srgbClr val="C00000"/>
                </a:solidFill>
              </a:rPr>
              <a:t>Negative outcome</a:t>
            </a:r>
            <a:r>
              <a:rPr lang="en-US" sz="2000" b="1" u="sng" dirty="0">
                <a:solidFill>
                  <a:srgbClr val="C00000"/>
                </a:solidFill>
                <a:ea typeface="+mn-lt"/>
                <a:cs typeface="+mn-lt"/>
              </a:rPr>
              <a:t> </a:t>
            </a:r>
            <a:r>
              <a:rPr lang="en-US" sz="2000" b="1" u="sng" dirty="0">
                <a:solidFill>
                  <a:srgbClr val="C00000"/>
                </a:solidFill>
              </a:rPr>
              <a:t>if Suggested Solutions not-applied:</a:t>
            </a:r>
            <a:endParaRPr lang="ar-EG" sz="2000" b="1" u="sng" dirty="0">
              <a:solidFill>
                <a:srgbClr val="C00000"/>
              </a:solidFill>
            </a:endParaRPr>
          </a:p>
        </p:txBody>
      </p:sp>
      <p:pic>
        <p:nvPicPr>
          <p:cNvPr id="9" name="Picture 8">
            <a:extLst>
              <a:ext uri="{FF2B5EF4-FFF2-40B4-BE49-F238E27FC236}">
                <a16:creationId xmlns:a16="http://schemas.microsoft.com/office/drawing/2014/main" id="{6E36BD6E-45BE-4172-9C8A-A277DBD7933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530944" y="3031537"/>
            <a:ext cx="2457450" cy="185737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5" name="TextBox 4">
            <a:extLst>
              <a:ext uri="{FF2B5EF4-FFF2-40B4-BE49-F238E27FC236}">
                <a16:creationId xmlns:a16="http://schemas.microsoft.com/office/drawing/2014/main" id="{DB04B8C5-D8A7-2BFA-292A-01097EDDB4FE}"/>
              </a:ext>
            </a:extLst>
          </p:cNvPr>
          <p:cNvSpPr txBox="1"/>
          <p:nvPr/>
        </p:nvSpPr>
        <p:spPr>
          <a:xfrm>
            <a:off x="805533" y="3846447"/>
            <a:ext cx="5903216"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dirty="0"/>
              <a:t>Not selling some clothes due to their incompatibility with modern fashion, and this will lead to any defect in the sale and result in any loss.</a:t>
            </a:r>
            <a:r>
              <a:rPr lang="en-US" sz="2000" dirty="0"/>
              <a:t> </a:t>
            </a:r>
          </a:p>
          <a:p>
            <a:endParaRPr lang="en-US" sz="2000" dirty="0"/>
          </a:p>
        </p:txBody>
      </p:sp>
    </p:spTree>
    <p:extLst>
      <p:ext uri="{BB962C8B-B14F-4D97-AF65-F5344CB8AC3E}">
        <p14:creationId xmlns:p14="http://schemas.microsoft.com/office/powerpoint/2010/main" val="3376192258"/>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153</TotalTime>
  <Words>454</Words>
  <Application>Microsoft Office PowerPoint</Application>
  <PresentationFormat>شاشة عريضة</PresentationFormat>
  <Paragraphs>82</Paragraphs>
  <Slides>10</Slides>
  <Notes>0</Notes>
  <HiddenSlides>0</HiddenSlides>
  <MMClips>0</MMClips>
  <ScaleCrop>false</ScaleCrop>
  <HeadingPairs>
    <vt:vector size="4" baseType="variant">
      <vt:variant>
        <vt:lpstr>نسق</vt:lpstr>
      </vt:variant>
      <vt:variant>
        <vt:i4>1</vt:i4>
      </vt:variant>
      <vt:variant>
        <vt:lpstr>عناوين الشرائح</vt:lpstr>
      </vt:variant>
      <vt:variant>
        <vt:i4>10</vt:i4>
      </vt:variant>
    </vt:vector>
  </HeadingPairs>
  <TitlesOfParts>
    <vt:vector size="11" baseType="lpstr">
      <vt:lpstr>Office Theme</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Amr</dc:creator>
  <cp:lastModifiedBy>mohamed34mobica56@outlook.sa</cp:lastModifiedBy>
  <cp:revision>24</cp:revision>
  <dcterms:created xsi:type="dcterms:W3CDTF">2023-08-15T16:00:54Z</dcterms:created>
  <dcterms:modified xsi:type="dcterms:W3CDTF">2024-12-03T20:34:31Z</dcterms:modified>
</cp:coreProperties>
</file>