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5"/>
  </p:sldMasterIdLst>
  <p:notesMasterIdLst>
    <p:notesMasterId r:id="rId12"/>
  </p:notesMasterIdLst>
  <p:handoutMasterIdLst>
    <p:handoutMasterId r:id="rId13"/>
  </p:handoutMasterIdLst>
  <p:sldIdLst>
    <p:sldId id="256" r:id="rId6"/>
    <p:sldId id="363" r:id="rId7"/>
    <p:sldId id="364" r:id="rId8"/>
    <p:sldId id="366" r:id="rId9"/>
    <p:sldId id="367" r:id="rId10"/>
    <p:sldId id="365" r:id="rId11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41F2CBC-A588-443C-B28F-4CC7C9A1A7BC}">
          <p14:sldIdLst>
            <p14:sldId id="256"/>
            <p14:sldId id="363"/>
            <p14:sldId id="364"/>
            <p14:sldId id="366"/>
            <p14:sldId id="367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bin Cai/WZS/Wistron" initials="RC" lastIdx="1" clrIdx="0">
    <p:extLst>
      <p:ext uri="{19B8F6BF-5375-455C-9EA6-DF929625EA0E}">
        <p15:presenceInfo xmlns:p15="http://schemas.microsoft.com/office/powerpoint/2012/main" userId="S-1-5-21-1209599712-1461700933-852523008-748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79BC58"/>
    <a:srgbClr val="BBE0E3"/>
    <a:srgbClr val="292929"/>
    <a:srgbClr val="197E14"/>
    <a:srgbClr val="FFCC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5" autoAdjust="0"/>
    <p:restoredTop sz="98172" autoAdjust="0"/>
  </p:normalViewPr>
  <p:slideViewPr>
    <p:cSldViewPr>
      <p:cViewPr varScale="1">
        <p:scale>
          <a:sx n="146" d="100"/>
          <a:sy n="146" d="100"/>
        </p:scale>
        <p:origin x="498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016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0T22:47:13.69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F85DFC1-A479-4D08-9122-DC0D7286DB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296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064BA9D-2804-4B04-94BC-96EB664698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5419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" y="0"/>
            <a:ext cx="9142043" cy="36234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CFB37C4-270B-4F3B-A159-978DD435E44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 bwMode="auto">
          <a:xfrm>
            <a:off x="4336498" y="3638550"/>
            <a:ext cx="465510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r"/>
            <a:r>
              <a:rPr lang="en-US" altLang="zh-TW" sz="2500" dirty="0">
                <a:solidFill>
                  <a:schemeClr val="accent5">
                    <a:lumMod val="25000"/>
                  </a:schemeClr>
                </a:solidFill>
                <a:latin typeface="Helvetica-Bold" pitchFamily="34" charset="0"/>
                <a:ea typeface="+mn-ea"/>
              </a:rPr>
              <a:t>Wistron Technologies </a:t>
            </a:r>
            <a:endParaRPr lang="en-US" sz="2500" dirty="0">
              <a:solidFill>
                <a:schemeClr val="accent5">
                  <a:lumMod val="25000"/>
                </a:schemeClr>
              </a:solidFill>
              <a:latin typeface="Helvetica-Bold" pitchFamily="34" charset="0"/>
              <a:ea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3"/>
          <a:stretch/>
        </p:blipFill>
        <p:spPr>
          <a:xfrm>
            <a:off x="7760557" y="4629150"/>
            <a:ext cx="1154843" cy="48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6280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8477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4262857" y="4857750"/>
            <a:ext cx="53340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428313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33350"/>
            <a:ext cx="78486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dirty="0" smtClean="0"/>
              <a:t>Click to edit Master title style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200151"/>
            <a:ext cx="7848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3400" y="4857750"/>
            <a:ext cx="685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0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AB1FE89-9AA8-4D5B-B63B-2A1E0662465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4615">
            <a:off x="207166" y="167681"/>
            <a:ext cx="541542" cy="541542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76200" y="4809351"/>
            <a:ext cx="188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chemeClr val="accent5">
                    <a:lumMod val="25000"/>
                  </a:schemeClr>
                </a:solidFill>
                <a:latin typeface="Helvetica-Bold" pitchFamily="34" charset="0"/>
                <a:ea typeface="+mn-ea"/>
              </a:rPr>
              <a:t>Wistron</a:t>
            </a:r>
            <a:r>
              <a:rPr lang="en-US" altLang="zh-TW" sz="1200" b="1" dirty="0" smtClean="0">
                <a:solidFill>
                  <a:schemeClr val="accent5">
                    <a:lumMod val="25000"/>
                  </a:schemeClr>
                </a:solidFill>
                <a:latin typeface="Helvetica-Bold" pitchFamily="34" charset="0"/>
                <a:ea typeface="+mn-ea"/>
              </a:rPr>
              <a:t> Technologies </a:t>
            </a:r>
            <a:endParaRPr lang="zh-TW" altLang="en-US" sz="12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3"/>
          <a:stretch/>
        </p:blipFill>
        <p:spPr>
          <a:xfrm>
            <a:off x="7760557" y="4629150"/>
            <a:ext cx="1154843" cy="4829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</p:sldLayoutIdLst>
  <p:transition spd="slow">
    <p:zoom dir="in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 baseline="0">
          <a:solidFill>
            <a:srgbClr val="333333"/>
          </a:solidFill>
          <a:latin typeface="+mj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600" baseline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aseline="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aseline="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800" baseline="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 baseline="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FB37C4-270B-4F3B-A159-978DD435E44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 bwMode="auto">
          <a:xfrm>
            <a:off x="4267200" y="3638550"/>
            <a:ext cx="465510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r"/>
            <a:r>
              <a:rPr lang="en-US" altLang="zh-TW" sz="2500" dirty="0">
                <a:solidFill>
                  <a:schemeClr val="accent5">
                    <a:lumMod val="25000"/>
                  </a:schemeClr>
                </a:solidFill>
                <a:latin typeface="Helvetica-Bold" pitchFamily="34" charset="0"/>
                <a:ea typeface="+mn-ea"/>
              </a:rPr>
              <a:t>Wistron Technologies </a:t>
            </a:r>
            <a:endParaRPr lang="en-US" sz="2500" dirty="0">
              <a:solidFill>
                <a:schemeClr val="accent5">
                  <a:lumMod val="25000"/>
                </a:schemeClr>
              </a:solidFill>
              <a:latin typeface="Helvetica-Bold" pitchFamily="34" charset="0"/>
              <a:ea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57200" y="666750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dirty="0" smtClean="0">
                <a:solidFill>
                  <a:schemeClr val="bg1"/>
                </a:solidFill>
                <a:latin typeface="Helvetica-Bold" pitchFamily="34" charset="0"/>
                <a:ea typeface="文鼎粗黑" pitchFamily="49" charset="-120"/>
                <a:cs typeface="Arial" panose="020B0604020202020204" pitchFamily="34" charset="0"/>
              </a:rPr>
              <a:t>AI result(CSV,JPG) to </a:t>
            </a:r>
            <a:r>
              <a:rPr lang="en-US" altLang="zh-CN" sz="4000" dirty="0" err="1">
                <a:solidFill>
                  <a:schemeClr val="bg1">
                    <a:lumMod val="9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Bigdata</a:t>
            </a:r>
            <a:endParaRPr lang="en-US" altLang="en-US" sz="4000" dirty="0" smtClean="0">
              <a:solidFill>
                <a:schemeClr val="bg1"/>
              </a:solidFill>
              <a:latin typeface="Helvetica-Bold" pitchFamily="34" charset="0"/>
              <a:ea typeface="文鼎粗黑" pitchFamily="49" charset="-120"/>
              <a:cs typeface="Arial" panose="020B0604020202020204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81000" y="3646167"/>
            <a:ext cx="3695922" cy="149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微軟正黑體" panose="020B0604030504040204" pitchFamily="34" charset="-120"/>
              <a:buChar char="■"/>
            </a:pPr>
            <a:r>
              <a:rPr lang="en-US" alt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細明體" pitchFamily="49" charset="-120"/>
              </a:rPr>
              <a:t>Robbin </a:t>
            </a:r>
            <a:r>
              <a:rPr lang="en-US" altLang="en-US" sz="2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細明體" pitchFamily="49" charset="-120"/>
              </a:rPr>
              <a:t>Cai</a:t>
            </a:r>
            <a:endParaRPr lang="en-US" altLang="en-US" sz="2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細明體" pitchFamily="49" charset="-12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微軟正黑體" panose="020B0604030504040204" pitchFamily="34" charset="-120"/>
              <a:buChar char="■"/>
            </a:pPr>
            <a:r>
              <a:rPr lang="en-US" alt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細明體" pitchFamily="49" charset="-120"/>
              </a:rPr>
              <a:t>MZL800</a:t>
            </a:r>
            <a:endParaRPr lang="en-US" alt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細明體" pitchFamily="49" charset="-12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微軟正黑體" panose="020B0604030504040204" pitchFamily="34" charset="-120"/>
              <a:buChar char="■"/>
            </a:pPr>
            <a:r>
              <a:rPr lang="en-US" alt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細明體" pitchFamily="49" charset="-120"/>
              </a:rPr>
              <a:t>2020/08</a:t>
            </a:r>
            <a:endParaRPr lang="en-US" alt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細明體" pitchFamily="49" charset="-12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857" y="133350"/>
            <a:ext cx="7924800" cy="553998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833857" y="895350"/>
            <a:ext cx="7415491" cy="52168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6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aseline="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aseline="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 baseline="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sz="2400" kern="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JPG</a:t>
            </a:r>
            <a:r>
              <a:rPr lang="zh-CN" altLang="en-US" sz="2400" kern="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文件</a:t>
            </a:r>
            <a:r>
              <a:rPr lang="zh-CN" altLang="en-US" sz="2400" kern="0" dirty="0"/>
              <a:t>系统架</a:t>
            </a:r>
            <a:r>
              <a:rPr lang="zh-CN" altLang="en-US" sz="2400" kern="0" dirty="0" smtClean="0"/>
              <a:t>构</a:t>
            </a:r>
            <a:endParaRPr lang="en-US" altLang="zh-CN" sz="2400" kern="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200" kern="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程序清单</a:t>
            </a:r>
            <a:endParaRPr lang="en-US" altLang="zh-CN" sz="2200" kern="0" dirty="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200" kern="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注意事</a:t>
            </a:r>
            <a:r>
              <a:rPr lang="zh-CN" altLang="en-US" sz="2200" kern="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项</a:t>
            </a:r>
            <a:endParaRPr lang="en-US" altLang="zh-CN" sz="2200" kern="0" dirty="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sz="2400" kern="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CSV</a:t>
            </a:r>
            <a:r>
              <a:rPr lang="zh-CN" altLang="en-US" sz="2400" kern="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文件</a:t>
            </a:r>
            <a:r>
              <a:rPr lang="zh-CN" altLang="en-US" sz="2400" kern="0" dirty="0"/>
              <a:t>系统架构</a:t>
            </a:r>
            <a:endParaRPr lang="en-US" altLang="zh-CN" sz="2400" kern="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400" kern="0" dirty="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TW" sz="2400" kern="0" dirty="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endParaRPr lang="en-US" altLang="zh-TW" sz="2400" kern="0" dirty="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1297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857" y="133350"/>
            <a:ext cx="7924800" cy="1046440"/>
          </a:xfrm>
        </p:spPr>
        <p:txBody>
          <a:bodyPr/>
          <a:lstStyle/>
          <a:p>
            <a:r>
              <a:rPr lang="en-US" altLang="zh-CN" sz="3200" dirty="0" smtClean="0"/>
              <a:t>JPG</a:t>
            </a:r>
            <a:r>
              <a:rPr lang="zh-CN" altLang="en-US" sz="3200" dirty="0" smtClean="0"/>
              <a:t>系</a:t>
            </a:r>
            <a:r>
              <a:rPr lang="zh-CN" altLang="en-US" sz="3200" dirty="0"/>
              <a:t>统架构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315208"/>
              </p:ext>
            </p:extLst>
          </p:nvPr>
        </p:nvGraphicFramePr>
        <p:xfrm>
          <a:off x="5562600" y="234769"/>
          <a:ext cx="25701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封裝程式殼層物件" showAsIcon="1" r:id="rId3" imgW="2570400" imgH="482400" progId="Package">
                  <p:embed/>
                </p:oleObj>
              </mc:Choice>
              <mc:Fallback>
                <p:oleObj name="封裝程式殼層物件" showAsIcon="1" r:id="rId3" imgW="2570400" imgH="482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2600" y="234769"/>
                        <a:ext cx="2570163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717369"/>
            <a:ext cx="7086600" cy="40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8459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857" y="133350"/>
            <a:ext cx="7924800" cy="584775"/>
          </a:xfrm>
        </p:spPr>
        <p:txBody>
          <a:bodyPr/>
          <a:lstStyle/>
          <a:p>
            <a:r>
              <a:rPr lang="zh-CN" altLang="en-US" sz="3200" dirty="0" smtClean="0"/>
              <a:t>程序清单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577615"/>
              </p:ext>
            </p:extLst>
          </p:nvPr>
        </p:nvGraphicFramePr>
        <p:xfrm>
          <a:off x="302629" y="794935"/>
          <a:ext cx="8453856" cy="379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262">
                  <a:extLst>
                    <a:ext uri="{9D8B030D-6E8A-4147-A177-3AD203B41FA5}">
                      <a16:colId xmlns:a16="http://schemas.microsoft.com/office/drawing/2014/main" val="2858431793"/>
                    </a:ext>
                  </a:extLst>
                </a:gridCol>
                <a:gridCol w="1040938">
                  <a:extLst>
                    <a:ext uri="{9D8B030D-6E8A-4147-A177-3AD203B41FA5}">
                      <a16:colId xmlns:a16="http://schemas.microsoft.com/office/drawing/2014/main" val="1955948850"/>
                    </a:ext>
                  </a:extLst>
                </a:gridCol>
                <a:gridCol w="2662656">
                  <a:extLst>
                    <a:ext uri="{9D8B030D-6E8A-4147-A177-3AD203B41FA5}">
                      <a16:colId xmlns:a16="http://schemas.microsoft.com/office/drawing/2014/main" val="278716974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Program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</a:t>
                      </a:r>
                      <a:r>
                        <a:rPr lang="en-US" altLang="zh-CN" dirty="0" smtClean="0"/>
                        <a:t>ost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46593"/>
                  </a:ext>
                </a:extLst>
              </a:tr>
              <a:tr h="473815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01jpg_move_data_buffer_ai_jpg_tmp_v1.py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10.41.158.80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/home/</a:t>
                      </a:r>
                      <a:r>
                        <a:rPr lang="en-US" altLang="zh-TW" dirty="0" err="1" smtClean="0"/>
                        <a:t>armap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en-US" altLang="zh-TW" dirty="0" err="1" smtClean="0"/>
                        <a:t>kuduprogram</a:t>
                      </a:r>
                      <a:r>
                        <a:rPr lang="en-US" altLang="zh-TW" dirty="0" smtClean="0"/>
                        <a:t>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4999"/>
                  </a:ext>
                </a:extLst>
              </a:tr>
              <a:tr h="669185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02jpg_upload_hdfs_20200727_ai_tmp_1.py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10.41.158.80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/home/</a:t>
                      </a:r>
                      <a:r>
                        <a:rPr lang="en-US" altLang="zh-TW" dirty="0" err="1" smtClean="0"/>
                        <a:t>armap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en-US" altLang="zh-TW" dirty="0" err="1" smtClean="0"/>
                        <a:t>kuduprogram</a:t>
                      </a:r>
                      <a:r>
                        <a:rPr lang="en-US" altLang="zh-TW" dirty="0" smtClean="0"/>
                        <a:t>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634711"/>
                  </a:ext>
                </a:extLst>
              </a:tr>
              <a:tr h="669185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03migrate_archive_v2.py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10.41.158.72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/home/</a:t>
                      </a:r>
                      <a:r>
                        <a:rPr lang="en-US" altLang="zh-TW" dirty="0" err="1" smtClean="0"/>
                        <a:t>hadoop</a:t>
                      </a:r>
                      <a:r>
                        <a:rPr lang="en-US" altLang="zh-TW" dirty="0" smtClean="0"/>
                        <a:t>/program/</a:t>
                      </a:r>
                      <a:r>
                        <a:rPr lang="en-US" altLang="zh-TW" dirty="0" err="1" smtClean="0"/>
                        <a:t>total_scripts</a:t>
                      </a:r>
                      <a:r>
                        <a:rPr lang="en-US" altLang="zh-TW" dirty="0" smtClean="0"/>
                        <a:t>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924509"/>
                  </a:ext>
                </a:extLst>
              </a:tr>
              <a:tr h="669185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different.py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10.41.158.106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/home/</a:t>
                      </a:r>
                      <a:r>
                        <a:rPr lang="en-US" altLang="zh-TW" dirty="0" err="1" smtClean="0"/>
                        <a:t>hadoop</a:t>
                      </a:r>
                      <a:r>
                        <a:rPr lang="en-US" altLang="zh-TW" dirty="0" smtClean="0"/>
                        <a:t>/program/</a:t>
                      </a:r>
                      <a:r>
                        <a:rPr lang="en-US" altLang="zh-TW" dirty="0" err="1" smtClean="0"/>
                        <a:t>total_scripts</a:t>
                      </a:r>
                      <a:r>
                        <a:rPr lang="en-US" altLang="zh-TW" dirty="0" smtClean="0"/>
                        <a:t>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709611"/>
                  </a:ext>
                </a:extLst>
              </a:tr>
              <a:tr h="669185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01jpg_errorfile_modify_debug_total_jpg_lost_v1.py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10.41.158.72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/home/</a:t>
                      </a:r>
                      <a:r>
                        <a:rPr lang="en-US" altLang="zh-TW" dirty="0" err="1" smtClean="0"/>
                        <a:t>hadoop</a:t>
                      </a:r>
                      <a:r>
                        <a:rPr lang="en-US" altLang="zh-TW" dirty="0" smtClean="0"/>
                        <a:t>/program/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92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718982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857" y="133350"/>
            <a:ext cx="7924800" cy="553998"/>
          </a:xfrm>
        </p:spPr>
        <p:txBody>
          <a:bodyPr/>
          <a:lstStyle/>
          <a:p>
            <a:r>
              <a:rPr lang="zh-CN" altLang="en-US" dirty="0" smtClean="0"/>
              <a:t>注意事项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3400" y="249555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背景：目前</a:t>
            </a:r>
            <a:r>
              <a:rPr lang="zh-CN" altLang="en-US" dirty="0"/>
              <a:t>删除历史</a:t>
            </a:r>
            <a:r>
              <a:rPr lang="zh-CN" altLang="en-US" dirty="0" smtClean="0"/>
              <a:t>文件无</a:t>
            </a:r>
            <a:r>
              <a:rPr lang="zh-CN" altLang="en-US" dirty="0"/>
              <a:t>法根据不同的机种来设置</a:t>
            </a:r>
            <a:r>
              <a:rPr lang="zh-CN" altLang="en-US" dirty="0" smtClean="0"/>
              <a:t>不同的保留时间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试的时候新建了表</a:t>
            </a:r>
            <a:r>
              <a:rPr lang="en-US" altLang="zh-CN" dirty="0" err="1" smtClean="0"/>
              <a:t>allie.ai_imageurl_test</a:t>
            </a:r>
            <a:r>
              <a:rPr lang="zh-CN" altLang="en-US" dirty="0" smtClean="0"/>
              <a:t>，测试</a:t>
            </a:r>
            <a:r>
              <a:rPr lang="en-US" altLang="zh-CN" dirty="0" smtClean="0"/>
              <a:t>OK</a:t>
            </a:r>
            <a:r>
              <a:rPr lang="zh-CN" altLang="en-US" dirty="0"/>
              <a:t>。</a:t>
            </a:r>
            <a:r>
              <a:rPr lang="zh-CN" altLang="en-US" dirty="0" smtClean="0"/>
              <a:t>如果后续程式上线使用，最好也同步修改</a:t>
            </a:r>
            <a:r>
              <a:rPr lang="en-US" altLang="zh-CN" dirty="0" smtClean="0"/>
              <a:t>SFCS AOI JPG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BAIL AOI JPG</a:t>
            </a:r>
            <a:r>
              <a:rPr lang="zh-CN" altLang="en-US" dirty="0"/>
              <a:t>对</a:t>
            </a:r>
            <a:r>
              <a:rPr lang="zh-CN" altLang="en-US" dirty="0" smtClean="0"/>
              <a:t>应的程式并修改表</a:t>
            </a:r>
            <a:r>
              <a:rPr lang="en-US" altLang="zh-CN" dirty="0" err="1" smtClean="0"/>
              <a:t>allie.aoi_imageurl</a:t>
            </a:r>
            <a:r>
              <a:rPr lang="zh-CN" altLang="en-US" dirty="0" smtClean="0"/>
              <a:t>，增加栏位</a:t>
            </a:r>
            <a:r>
              <a:rPr lang="en-US" altLang="zh-CN" dirty="0" smtClean="0"/>
              <a:t>MODEL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3" y="1200150"/>
            <a:ext cx="858322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3972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857" y="133350"/>
            <a:ext cx="7924800" cy="553998"/>
          </a:xfrm>
        </p:spPr>
        <p:txBody>
          <a:bodyPr/>
          <a:lstStyle/>
          <a:p>
            <a:r>
              <a:rPr lang="en-US" altLang="zh-TW" dirty="0" smtClean="0"/>
              <a:t>CSV </a:t>
            </a:r>
            <a:r>
              <a:rPr lang="zh-CN" altLang="en-US" dirty="0" smtClean="0"/>
              <a:t>系统架构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34" y="687348"/>
            <a:ext cx="7073265" cy="3888941"/>
          </a:xfrm>
          <a:prstGeom prst="rect">
            <a:avLst/>
          </a:prstGeom>
        </p:spPr>
      </p:pic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123200"/>
              </p:ext>
            </p:extLst>
          </p:nvPr>
        </p:nvGraphicFramePr>
        <p:xfrm>
          <a:off x="7246936" y="235772"/>
          <a:ext cx="8302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封裝程式殼層物件" showAsIcon="1" r:id="rId4" imgW="830160" imgH="482400" progId="Package">
                  <p:embed/>
                </p:oleObj>
              </mc:Choice>
              <mc:Fallback>
                <p:oleObj name="封裝程式殼層物件" showAsIcon="1" r:id="rId4" imgW="830160" imgH="482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46936" y="235772"/>
                        <a:ext cx="830263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989653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1F206A7BBE72A44A3599D6D6D004061" ma:contentTypeVersion="5" ma:contentTypeDescription="建立新的文件。" ma:contentTypeScope="" ma:versionID="7b4b86c00d4a8a6ab3b7fc9e6a3add6c">
  <xsd:schema xmlns:xsd="http://www.w3.org/2001/XMLSchema" xmlns:xs="http://www.w3.org/2001/XMLSchema" xmlns:p="http://schemas.microsoft.com/office/2006/metadata/properties" xmlns:ns2="f5b8afd3-f9fd-429a-9e2c-a171ee1fc5ca" targetNamespace="http://schemas.microsoft.com/office/2006/metadata/properties" ma:root="true" ma:fieldsID="1b358e4a73463301dcb7f743374f87f8" ns2:_="">
    <xsd:import namespace="f5b8afd3-f9fd-429a-9e2c-a171ee1fc5c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b8afd3-f9fd-429a-9e2c-a171ee1fc5c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件識別碼值" ma:description="指派給此項目的文件識別碼值。" ma:internalName="_dlc_DocId" ma:readOnly="true">
      <xsd:simpleType>
        <xsd:restriction base="dms:Text"/>
      </xsd:simpleType>
    </xsd:element>
    <xsd:element name="_dlc_DocIdUrl" ma:index="9" nillable="true" ma:displayName="文件識別碼" ma:description="此文件的永久性連結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持續性識別碼" ma:description="新增時保留識別碼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19791D-086E-4A06-BB27-E9FE2AE4F0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0378C1-DBF6-4420-9198-2F43C25A39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b8afd3-f9fd-429a-9e2c-a171ee1fc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AF18C6-FE78-443A-9F54-AAB9EDAC2B2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B5D61F0-7F81-44A4-9065-2BB68497F6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49102</TotalTime>
  <Words>151</Words>
  <Application>Microsoft Office PowerPoint</Application>
  <PresentationFormat>如螢幕大小 (16:9)</PresentationFormat>
  <Paragraphs>40</Paragraphs>
  <Slides>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9" baseType="lpstr">
      <vt:lpstr>Arial Unicode MS</vt:lpstr>
      <vt:lpstr>Helvetica-Bold</vt:lpstr>
      <vt:lpstr>文鼎粗黑</vt:lpstr>
      <vt:lpstr>細明體</vt:lpstr>
      <vt:lpstr>微軟正黑體</vt:lpstr>
      <vt:lpstr>新細明體</vt:lpstr>
      <vt:lpstr>楷体</vt:lpstr>
      <vt:lpstr>Arial</vt:lpstr>
      <vt:lpstr>Times New Roman</vt:lpstr>
      <vt:lpstr>Wingdings</vt:lpstr>
      <vt:lpstr>Default Design</vt:lpstr>
      <vt:lpstr>封裝程式殼層物件</vt:lpstr>
      <vt:lpstr>封裝</vt:lpstr>
      <vt:lpstr>Wistron Technologies </vt:lpstr>
      <vt:lpstr>目录</vt:lpstr>
      <vt:lpstr>JPG系统架构 </vt:lpstr>
      <vt:lpstr>程序清单</vt:lpstr>
      <vt:lpstr>注意事项</vt:lpstr>
      <vt:lpstr>CSV 系统架构</vt:lpstr>
    </vt:vector>
  </TitlesOfParts>
  <Company>pica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Perry</dc:creator>
  <cp:lastModifiedBy>Robbin Cai/WZS/Wistron</cp:lastModifiedBy>
  <cp:revision>152</cp:revision>
  <dcterms:created xsi:type="dcterms:W3CDTF">2008-08-07T15:44:20Z</dcterms:created>
  <dcterms:modified xsi:type="dcterms:W3CDTF">2020-08-10T15:09:29Z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0x01010091F206A7BBE72A44A3599D6D6D004061</vt:lpwstr>
  </property>
</Properties>
</file>