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4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1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7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4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39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8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7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7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2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0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5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85AED6-70F9-419B-8E72-94BD4C9DD55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9005-147F-4DD5-A6C4-84599C0F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6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9788D-ACE9-4B74-BCAD-8CDFE6140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ru-RU" dirty="0"/>
              <a:t>Вирус «</a:t>
            </a:r>
            <a:r>
              <a:rPr lang="en-US" dirty="0"/>
              <a:t>Bad Rabbit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76C519-F2FD-4EDA-952C-646AD381F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Автор: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Шнайдер А.В.</a:t>
            </a:r>
          </a:p>
        </p:txBody>
      </p:sp>
    </p:spTree>
    <p:extLst>
      <p:ext uri="{BB962C8B-B14F-4D97-AF65-F5344CB8AC3E}">
        <p14:creationId xmlns:p14="http://schemas.microsoft.com/office/powerpoint/2010/main" val="310383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7E552-A9B5-4738-8F66-469FF936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атаки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42A30-6F46-458D-89C5-D98C449B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3081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первоначальной установки Вирус не использует каких-либо эксплойтов или уязвимостей: инсталлятор вируса, маскирующийся под установку обновления для Adobe Flash Player, должен быть скачан и запущен вручную пользователем, он запрашивает подтверждение повышения полномочий посредством UAC Windows.</a:t>
            </a:r>
          </a:p>
        </p:txBody>
      </p:sp>
      <p:pic>
        <p:nvPicPr>
          <p:cNvPr id="8194" name="Picture 2" descr="Adobe Flash — Википедия">
            <a:extLst>
              <a:ext uri="{FF2B5EF4-FFF2-40B4-BE49-F238E27FC236}">
                <a16:creationId xmlns:a16="http://schemas.microsoft.com/office/drawing/2014/main" id="{CA2E2FA4-7A18-4BC9-AF2F-5BD6FA17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1" y="1751935"/>
            <a:ext cx="4597736" cy="449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9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7E552-A9B5-4738-8F66-469FF936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атаки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42A30-6F46-458D-89C5-D98C449B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946" y="1853247"/>
            <a:ext cx="5182403" cy="455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установки приложение регистрируется в штатном механизме планирования заданий и начинает самостоятельное распространение по локальной сети через удаленные подключения SMB и WMIC при помощи перехвата токенов и паролей утилитой </a:t>
            </a:r>
            <a:r>
              <a:rPr lang="ru-RU" dirty="0" err="1"/>
              <a:t>Mimikatz</a:t>
            </a:r>
            <a:r>
              <a:rPr lang="ru-RU" dirty="0"/>
              <a:t> и перебора паролей NTLM на удаленных узлах Windows для ряда распространенных имен пользователей</a:t>
            </a:r>
            <a:r>
              <a:rPr lang="en-US" dirty="0"/>
              <a:t>. </a:t>
            </a:r>
            <a:r>
              <a:rPr lang="ru-RU" dirty="0"/>
              <a:t>Приложение производит шифрование файлов по алгоритмам AES-128-CBC и RSA-2048</a:t>
            </a:r>
          </a:p>
        </p:txBody>
      </p:sp>
      <p:pic>
        <p:nvPicPr>
          <p:cNvPr id="9218" name="Picture 2" descr="Удаление вируса Bad Rabbit (Руководство по удалению) - Инструкции по  удалению вируса">
            <a:extLst>
              <a:ext uri="{FF2B5EF4-FFF2-40B4-BE49-F238E27FC236}">
                <a16:creationId xmlns:a16="http://schemas.microsoft.com/office/drawing/2014/main" id="{3B6089CD-4262-446F-87A9-5F04583F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1" y="2290599"/>
            <a:ext cx="5515996" cy="36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2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3ED6-CC5B-4C23-9482-FD004489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Подробности нападения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60AF5-C105-4990-B8FE-E3217DBB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03535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Вирус атаковал ряд российских СМИ, включая ИА «Интерфакс» и интернет-газету «Фонтанка», а также киевское метро и аэропорт Одесса. Также, в меньшей степени, атаке подверглись Турция и Германия. За разблокировку одного компьютера вирус требовал 0.05 </a:t>
            </a:r>
            <a:r>
              <a:rPr lang="en-US" dirty="0"/>
              <a:t>BTC </a:t>
            </a:r>
            <a:r>
              <a:rPr lang="ru-RU" dirty="0"/>
              <a:t>(на тот момент около 16 тыс. рублей).</a:t>
            </a:r>
          </a:p>
        </p:txBody>
      </p:sp>
      <p:pic>
        <p:nvPicPr>
          <p:cNvPr id="10242" name="Picture 2" descr="Bad Rabbit: новая эпидемия шифровальщика | Блог Касперского">
            <a:extLst>
              <a:ext uri="{FF2B5EF4-FFF2-40B4-BE49-F238E27FC236}">
                <a16:creationId xmlns:a16="http://schemas.microsoft.com/office/drawing/2014/main" id="{26714184-9D2B-451C-92AB-8AD9C26898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02" y="216234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0AB7B-10AD-4DAF-B3B7-255B411C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между </a:t>
            </a:r>
            <a:r>
              <a:rPr lang="en-US" dirty="0"/>
              <a:t>Bad Rabbit </a:t>
            </a:r>
            <a:r>
              <a:rPr lang="ru-RU" dirty="0"/>
              <a:t>и </a:t>
            </a:r>
            <a:r>
              <a:rPr lang="en-US" dirty="0" err="1"/>
              <a:t>NotPetya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CC7B-2D8B-4D63-B72C-3C718D30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82" y="2014281"/>
            <a:ext cx="4486119" cy="40259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"В ходе анализа установлено, что </a:t>
            </a:r>
            <a:r>
              <a:rPr lang="ru-RU" dirty="0" err="1"/>
              <a:t>BadRabbit</a:t>
            </a:r>
            <a:r>
              <a:rPr lang="ru-RU" dirty="0"/>
              <a:t> является модифицированной версией </a:t>
            </a:r>
            <a:r>
              <a:rPr lang="ru-RU" dirty="0" err="1"/>
              <a:t>NotPetya</a:t>
            </a:r>
            <a:r>
              <a:rPr lang="ru-RU" dirty="0"/>
              <a:t> с исправленными ошибками в алгоритме шифрования. Код </a:t>
            </a:r>
            <a:r>
              <a:rPr lang="ru-RU" dirty="0" err="1"/>
              <a:t>BadRabbit</a:t>
            </a:r>
            <a:r>
              <a:rPr lang="ru-RU" dirty="0"/>
              <a:t> включает в себя части, полностью повторяющие </a:t>
            </a:r>
            <a:r>
              <a:rPr lang="ru-RU" dirty="0" err="1"/>
              <a:t>NotPetya</a:t>
            </a:r>
            <a:r>
              <a:rPr lang="ru-RU" dirty="0"/>
              <a:t>", — утверждают специалисты.</a:t>
            </a:r>
          </a:p>
        </p:txBody>
      </p:sp>
      <p:pic>
        <p:nvPicPr>
          <p:cNvPr id="12290" name="Picture 2" descr="Эксперты раскрыли связь между вирусом Bad Rabbit и «Игрой престолов»:  Интернет: Интернет и СМИ: Lenta.ru">
            <a:extLst>
              <a:ext uri="{FF2B5EF4-FFF2-40B4-BE49-F238E27FC236}">
                <a16:creationId xmlns:a16="http://schemas.microsoft.com/office/drawing/2014/main" id="{3B4FF2B0-B155-4950-B0EB-30FA024E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82" y="201428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0AB7B-10AD-4DAF-B3B7-255B411C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между </a:t>
            </a:r>
            <a:r>
              <a:rPr lang="en-US" dirty="0"/>
              <a:t>Bad Rabbit </a:t>
            </a:r>
            <a:r>
              <a:rPr lang="ru-RU" dirty="0"/>
              <a:t>и </a:t>
            </a:r>
            <a:r>
              <a:rPr lang="en-US" dirty="0" err="1"/>
              <a:t>NotPetya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CC7B-2D8B-4D63-B72C-3C718D30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82" y="2014281"/>
            <a:ext cx="10977071" cy="14147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Отмечается, что на связь атаки с использованием </a:t>
            </a:r>
            <a:r>
              <a:rPr lang="ru-RU" dirty="0" err="1"/>
              <a:t>BadRabbit</a:t>
            </a:r>
            <a:r>
              <a:rPr lang="ru-RU" dirty="0"/>
              <a:t> с предыдущей атакой </a:t>
            </a:r>
            <a:r>
              <a:rPr lang="ru-RU" dirty="0" err="1"/>
              <a:t>NotPetya</a:t>
            </a:r>
            <a:r>
              <a:rPr lang="ru-RU" dirty="0"/>
              <a:t> указывают совпадения в коде. В текущей атаке поменялось количество искомых имен процессов, а сама функция вычисления </a:t>
            </a:r>
            <a:r>
              <a:rPr lang="ru-RU" dirty="0" err="1"/>
              <a:t>хеша</a:t>
            </a:r>
            <a:r>
              <a:rPr lang="ru-RU" dirty="0"/>
              <a:t> была скомпилирована в виде отдельной функции компилятором.</a:t>
            </a:r>
          </a:p>
        </p:txBody>
      </p:sp>
      <p:pic>
        <p:nvPicPr>
          <p:cNvPr id="11266" name="Picture 2" descr="Шифровальщик Bad Rabbit | Securelist">
            <a:extLst>
              <a:ext uri="{FF2B5EF4-FFF2-40B4-BE49-F238E27FC236}">
                <a16:creationId xmlns:a16="http://schemas.microsoft.com/office/drawing/2014/main" id="{1A72F350-DD68-4F94-9A5C-ED8A79D4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53" y="3429000"/>
            <a:ext cx="5251293" cy="33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4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6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CE22-5C83-4DC6-95AF-B41CA080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Компьютерные вирусы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A9D55-8535-4CC8-81E1-D48483C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3816418" cy="41675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Компьютерный вирус — вид вредоносных программ, способных внедряться в код других программ, системные области памяти, загрузочные секторы и распространять свои копии по разнообразным каналам связи.</a:t>
            </a:r>
          </a:p>
        </p:txBody>
      </p:sp>
      <p:pic>
        <p:nvPicPr>
          <p:cNvPr id="1026" name="Picture 2" descr="Японское правительство создаёт компьютерные вирусы в качестве кибероружия —  Ferra.ru">
            <a:extLst>
              <a:ext uri="{FF2B5EF4-FFF2-40B4-BE49-F238E27FC236}">
                <a16:creationId xmlns:a16="http://schemas.microsoft.com/office/drawing/2014/main" id="{F48C6F0D-0304-418B-AFAB-5CC98E1C3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80" y="1411846"/>
            <a:ext cx="6640385" cy="463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CE22-5C83-4DC6-95AF-B41CA080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Компьютерные вирусы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A9D55-8535-4CC8-81E1-D48483C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817" y="1853248"/>
            <a:ext cx="9882366" cy="416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Основная цель вируса — его распространение. Кроме того, часто его сопутствующей функцией является нарушение работы программно-аппаратных комплексов — удаление файлов, удаление операционной системы, приведение в негодность структур размещения данных, нарушение работоспособности сетевых структур, кража личных данных, вымогательство, блокирование работы пользователей и т. п.</a:t>
            </a:r>
          </a:p>
        </p:txBody>
      </p:sp>
      <p:pic>
        <p:nvPicPr>
          <p:cNvPr id="2050" name="Picture 2" descr="Самые разрушительные компьютерные вирусы начала XXI века">
            <a:extLst>
              <a:ext uri="{FF2B5EF4-FFF2-40B4-BE49-F238E27FC236}">
                <a16:creationId xmlns:a16="http://schemas.microsoft.com/office/drawing/2014/main" id="{1B9AE62E-5E51-4BE7-8DE7-ECE30FB6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17" y="3825534"/>
            <a:ext cx="5798766" cy="28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46198-2976-47F4-82CE-52892CBB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вирусов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408C3-871D-4028-BC0D-920DE6A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13409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Основы теории самовоспроизводящихся механизмов заложил американец венгерского происхождения Джон фон Нейман, который в 1951 году предложил метод создания таких механизмов. С 1961 года известны рабочие примеры таких программ.</a:t>
            </a:r>
          </a:p>
          <a:p>
            <a:pPr marL="0" indent="0">
              <a:buNone/>
            </a:pPr>
            <a:r>
              <a:rPr lang="ru-RU" dirty="0"/>
              <a:t>Первыми известными вирусами являются </a:t>
            </a:r>
            <a:r>
              <a:rPr lang="ru-RU" dirty="0" err="1"/>
              <a:t>Virus</a:t>
            </a:r>
            <a:r>
              <a:rPr lang="ru-RU" dirty="0"/>
              <a:t> 1,2,3 и </a:t>
            </a:r>
            <a:r>
              <a:rPr lang="ru-RU" dirty="0" err="1"/>
              <a:t>Elk</a:t>
            </a:r>
            <a:r>
              <a:rPr lang="ru-RU" dirty="0"/>
              <a:t> </a:t>
            </a:r>
            <a:r>
              <a:rPr lang="ru-RU" dirty="0" err="1"/>
              <a:t>Cloner</a:t>
            </a:r>
            <a:r>
              <a:rPr lang="ru-RU" dirty="0"/>
              <a:t> для ПК Apple II, появившиеся в 1981 году. Зимой 1984 года появились первые антивирусные утилиты — CHK4BOMB и BOMBSQAD авторства Энди Хопкинса (англ. </a:t>
            </a:r>
            <a:r>
              <a:rPr lang="ru-RU" dirty="0" err="1"/>
              <a:t>Andy</a:t>
            </a:r>
            <a:r>
              <a:rPr lang="ru-RU" dirty="0"/>
              <a:t> </a:t>
            </a:r>
            <a:r>
              <a:rPr lang="ru-RU" dirty="0" err="1"/>
              <a:t>Hopkins</a:t>
            </a:r>
            <a:r>
              <a:rPr lang="ru-RU" dirty="0"/>
              <a:t>). В начале 1985 года Ги Вон (англ. </a:t>
            </a:r>
            <a:r>
              <a:rPr lang="ru-RU" dirty="0" err="1"/>
              <a:t>Gee</a:t>
            </a:r>
            <a:r>
              <a:rPr lang="ru-RU" dirty="0"/>
              <a:t> </a:t>
            </a:r>
            <a:r>
              <a:rPr lang="ru-RU" dirty="0" err="1"/>
              <a:t>Wong</a:t>
            </a:r>
            <a:r>
              <a:rPr lang="ru-RU" dirty="0"/>
              <a:t>) написал программу DPROTECT — первый резидентный антивирус.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F6253-12D6-416F-B5CB-862EA99B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06" y="2402820"/>
            <a:ext cx="3562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652A0-87FE-4076-920E-5FC484BC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Механизм работы вирусов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59176-3540-4426-9BCD-26B78030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55051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Вирусы распространяются, копируя своё тело и обеспечивая его последующее исполнение: вписывая себя в исполняемый код других программ, заменяя собой другие программы, прописываясь в автозапуск через реестр и другое. </a:t>
            </a:r>
          </a:p>
        </p:txBody>
      </p:sp>
      <p:pic>
        <p:nvPicPr>
          <p:cNvPr id="3076" name="Picture 4" descr="Распространение вирусов - Компьютерные вирусы и антивирусные программы">
            <a:extLst>
              <a:ext uri="{FF2B5EF4-FFF2-40B4-BE49-F238E27FC236}">
                <a16:creationId xmlns:a16="http://schemas.microsoft.com/office/drawing/2014/main" id="{6A9A6A79-E4C7-4F5A-A433-14779028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89" y="1600200"/>
            <a:ext cx="4779499" cy="4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8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F4164-F315-465D-AD0B-C6B4980F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Механизм работы вирусов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CFB86-546B-4049-A351-991CF4B2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10280631" cy="3111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того как вирус успешно внедрился в коды программы, файла или документа, он будет находиться в состоянии сна, пока обстоятельства не заставят компьютер или устройство выполнить его код. Чтобы вирус заразил ваш компьютер, необходимо запустить заражённую программу, которая, в свою очередь, приведёт к выполнению кода вируса. Это означает, что вирус может оставаться бездействующим на компьютере без каких-либо симптомов поражения. Однако, как только вирус начинает действовать, он может заражать другие файлы и компьютеры, находящиеся в одной сети. В зависимости от целей программиста-вирусописателя, вирусы либо причиняют незначительный вред, либо имеют разрушительный эффект, например удаление данных или кража конфиденциальной информации.</a:t>
            </a:r>
          </a:p>
        </p:txBody>
      </p:sp>
      <p:pic>
        <p:nvPicPr>
          <p:cNvPr id="4098" name="Picture 2" descr="Что нужно знать о компьютерных вирусах и червях">
            <a:extLst>
              <a:ext uri="{FF2B5EF4-FFF2-40B4-BE49-F238E27FC236}">
                <a16:creationId xmlns:a16="http://schemas.microsoft.com/office/drawing/2014/main" id="{F344EE1C-71B5-4A87-8404-7F3C43A1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56" y="4604516"/>
            <a:ext cx="3810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пьютерные вирусы (Computer viruses)">
            <a:extLst>
              <a:ext uri="{FF2B5EF4-FFF2-40B4-BE49-F238E27FC236}">
                <a16:creationId xmlns:a16="http://schemas.microsoft.com/office/drawing/2014/main" id="{D5303204-DC9C-4A65-98B2-9D337B657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09" y="4526616"/>
            <a:ext cx="2874735" cy="21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4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E1355-446E-484A-A90F-26F58974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ru-RU" dirty="0"/>
              <a:t>Способы распространения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FE59C-9DAE-4927-B6AB-5B03E5AB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15663" cy="26478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Дискеты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Флэш-накопители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Электронная почта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Сообщения с ссылками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Веб-страницы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Интернет и локальные сети</a:t>
            </a:r>
          </a:p>
        </p:txBody>
      </p:sp>
      <p:pic>
        <p:nvPicPr>
          <p:cNvPr id="5122" name="Picture 2" descr="Кто придумал первый компьютерный вирус? | Habr.com | Яндекс Дзен">
            <a:extLst>
              <a:ext uri="{FF2B5EF4-FFF2-40B4-BE49-F238E27FC236}">
                <a16:creationId xmlns:a16="http://schemas.microsoft.com/office/drawing/2014/main" id="{30144617-5281-4B78-941A-94A888B0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1806703"/>
            <a:ext cx="3595692" cy="23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к удалить вирус с флешки - YouTube">
            <a:extLst>
              <a:ext uri="{FF2B5EF4-FFF2-40B4-BE49-F238E27FC236}">
                <a16:creationId xmlns:a16="http://schemas.microsoft.com/office/drawing/2014/main" id="{B1A12034-D9CD-4587-BF10-80C8B056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84" y="4803820"/>
            <a:ext cx="2529138" cy="189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онверт электронной почты открытый и зараженный компьютерный вирус  Иллюстрация вектора - иллюстрации насчитывающей : 92569834">
            <a:extLst>
              <a:ext uri="{FF2B5EF4-FFF2-40B4-BE49-F238E27FC236}">
                <a16:creationId xmlns:a16="http://schemas.microsoft.com/office/drawing/2014/main" id="{85ED69B5-3D73-4F41-BBEF-213890428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"/>
          <a:stretch/>
        </p:blipFill>
        <p:spPr bwMode="auto">
          <a:xfrm>
            <a:off x="9171647" y="2688783"/>
            <a:ext cx="2892919" cy="29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Опасный вирус распространился в Сети через изображения — Российская газета">
            <a:extLst>
              <a:ext uri="{FF2B5EF4-FFF2-40B4-BE49-F238E27FC236}">
                <a16:creationId xmlns:a16="http://schemas.microsoft.com/office/drawing/2014/main" id="{5B2BC79D-6D3B-4AAD-96B9-7FB1C12F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55" y="4150658"/>
            <a:ext cx="3595692" cy="20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6937A-B81A-4889-AEDE-CB73BB04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Вирус </a:t>
            </a:r>
            <a:r>
              <a:rPr lang="en-US" dirty="0"/>
              <a:t>Bad Rabbit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63CDD-A135-4153-85DE-1678BE21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3636113" cy="4193336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Bad</a:t>
            </a:r>
            <a:r>
              <a:rPr lang="ru-RU" dirty="0"/>
              <a:t> </a:t>
            </a:r>
            <a:r>
              <a:rPr lang="ru-RU" dirty="0" err="1"/>
              <a:t>Rabbit</a:t>
            </a:r>
            <a:r>
              <a:rPr lang="ru-RU" dirty="0"/>
              <a:t> (рус. «Плохой кролик») — вирус-шифровальщик, разработанный для ОС семейства Windows и обнаруженный 24 октября 2017 года. По предположениям аналитиков, программа имеет сходство отдельных фрагментов с вирусом </a:t>
            </a:r>
            <a:r>
              <a:rPr lang="ru-RU" dirty="0" err="1"/>
              <a:t>NotPetya</a:t>
            </a:r>
            <a:r>
              <a:rPr lang="ru-RU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B75BA-688D-4616-A2CC-856DAF2969FE}"/>
              </a:ext>
            </a:extLst>
          </p:cNvPr>
          <p:cNvSpPr txBox="1"/>
          <p:nvPr/>
        </p:nvSpPr>
        <p:spPr>
          <a:xfrm>
            <a:off x="5378544" y="6035950"/>
            <a:ext cx="63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Выдаваемое вирусом окно</a:t>
            </a:r>
          </a:p>
        </p:txBody>
      </p:sp>
      <p:pic>
        <p:nvPicPr>
          <p:cNvPr id="6148" name="Picture 4" descr="Вирус Bad Rabbit: описание, способы защиты и устранения | SysAdminTips">
            <a:extLst>
              <a:ext uri="{FF2B5EF4-FFF2-40B4-BE49-F238E27FC236}">
                <a16:creationId xmlns:a16="http://schemas.microsoft.com/office/drawing/2014/main" id="{24906FBB-71E2-4BA8-ADFA-F3DCF6CA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44" y="1706048"/>
            <a:ext cx="66103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8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34B1C-279C-4BCE-9ED5-BF6AF31E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9" y="452718"/>
            <a:ext cx="9878096" cy="1400530"/>
          </a:xfrm>
        </p:spPr>
        <p:txBody>
          <a:bodyPr/>
          <a:lstStyle/>
          <a:p>
            <a:r>
              <a:rPr lang="ru-RU" dirty="0"/>
              <a:t>Источник распространения вируса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B598D-9EBD-4FD5-84E3-7B4113F8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17" y="1770750"/>
            <a:ext cx="3983843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Специалисты компании Group-IB определили доменное имя, откуда началось распространение вируса. "Расследование показало, что раздача вредоносного ПО проводилась с ресурса 1dnscontrol.com. Доменное имя 1dnscontrol.com имеет IP 5.61.37.209", — говорится в сообщении на сайте компании.</a:t>
            </a:r>
          </a:p>
        </p:txBody>
      </p:sp>
      <p:pic>
        <p:nvPicPr>
          <p:cNvPr id="7170" name="Picture 2" descr="Как защититься от вируса Bad Rabbit - THE ROCO">
            <a:extLst>
              <a:ext uri="{FF2B5EF4-FFF2-40B4-BE49-F238E27FC236}">
                <a16:creationId xmlns:a16="http://schemas.microsoft.com/office/drawing/2014/main" id="{4F29F95D-FDBC-4CAA-9DA9-CAFE2D1F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8" y="1848119"/>
            <a:ext cx="5818961" cy="38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2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688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Вирус «Bad Rabbit»</vt:lpstr>
      <vt:lpstr>Компьютерные вирусы</vt:lpstr>
      <vt:lpstr>Компьютерные вирусы</vt:lpstr>
      <vt:lpstr>История вирусов</vt:lpstr>
      <vt:lpstr>Механизм работы вирусов</vt:lpstr>
      <vt:lpstr>Механизм работы вирусов</vt:lpstr>
      <vt:lpstr>Способы распространения</vt:lpstr>
      <vt:lpstr>Вирус Bad Rabbit</vt:lpstr>
      <vt:lpstr>Источник распространения вируса</vt:lpstr>
      <vt:lpstr>Метод атаки</vt:lpstr>
      <vt:lpstr>Метод атаки</vt:lpstr>
      <vt:lpstr>Подробности нападения</vt:lpstr>
      <vt:lpstr>Связь между Bad Rabbit и NotPetya</vt:lpstr>
      <vt:lpstr>Связь между Bad Rabbit и NotPetya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Вирус «Bad Rabbit»</dc:title>
  <dc:creator>Sasha</dc:creator>
  <cp:lastModifiedBy>Sasha</cp:lastModifiedBy>
  <cp:revision>7</cp:revision>
  <dcterms:created xsi:type="dcterms:W3CDTF">2021-05-28T16:49:56Z</dcterms:created>
  <dcterms:modified xsi:type="dcterms:W3CDTF">2021-05-28T18:31:17Z</dcterms:modified>
</cp:coreProperties>
</file>