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97" r:id="rId3"/>
    <p:sldId id="257" r:id="rId4"/>
    <p:sldId id="258" r:id="rId5"/>
    <p:sldId id="260" r:id="rId6"/>
    <p:sldId id="292" r:id="rId7"/>
    <p:sldId id="318" r:id="rId8"/>
    <p:sldId id="319" r:id="rId9"/>
    <p:sldId id="261" r:id="rId10"/>
    <p:sldId id="262" r:id="rId11"/>
    <p:sldId id="263" r:id="rId12"/>
    <p:sldId id="264" r:id="rId13"/>
    <p:sldId id="265" r:id="rId14"/>
    <p:sldId id="266" r:id="rId15"/>
    <p:sldId id="290" r:id="rId16"/>
    <p:sldId id="270" r:id="rId17"/>
    <p:sldId id="271" r:id="rId18"/>
    <p:sldId id="272" r:id="rId19"/>
    <p:sldId id="274" r:id="rId20"/>
    <p:sldId id="276" r:id="rId21"/>
    <p:sldId id="283" r:id="rId22"/>
    <p:sldId id="273" r:id="rId23"/>
    <p:sldId id="277" r:id="rId24"/>
    <p:sldId id="293" r:id="rId25"/>
    <p:sldId id="296" r:id="rId26"/>
    <p:sldId id="278" r:id="rId27"/>
    <p:sldId id="279" r:id="rId28"/>
    <p:sldId id="281" r:id="rId29"/>
    <p:sldId id="282" r:id="rId30"/>
    <p:sldId id="284" r:id="rId31"/>
    <p:sldId id="285" r:id="rId32"/>
    <p:sldId id="286" r:id="rId33"/>
    <p:sldId id="288" r:id="rId34"/>
    <p:sldId id="287" r:id="rId35"/>
    <p:sldId id="294" r:id="rId36"/>
    <p:sldId id="295" r:id="rId37"/>
    <p:sldId id="299" r:id="rId38"/>
    <p:sldId id="300" r:id="rId39"/>
    <p:sldId id="301" r:id="rId40"/>
    <p:sldId id="302" r:id="rId41"/>
    <p:sldId id="303" r:id="rId42"/>
    <p:sldId id="304" r:id="rId43"/>
    <p:sldId id="305" r:id="rId44"/>
    <p:sldId id="306" r:id="rId45"/>
    <p:sldId id="307" r:id="rId46"/>
    <p:sldId id="320" r:id="rId47"/>
    <p:sldId id="308" r:id="rId48"/>
    <p:sldId id="321" r:id="rId49"/>
    <p:sldId id="322" r:id="rId50"/>
    <p:sldId id="310" r:id="rId51"/>
    <p:sldId id="313" r:id="rId52"/>
    <p:sldId id="314" r:id="rId53"/>
    <p:sldId id="315" r:id="rId54"/>
    <p:sldId id="316" r:id="rId55"/>
    <p:sldId id="317" r:id="rId5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000" autoAdjust="0"/>
  </p:normalViewPr>
  <p:slideViewPr>
    <p:cSldViewPr>
      <p:cViewPr>
        <p:scale>
          <a:sx n="70" d="100"/>
          <a:sy n="70" d="100"/>
        </p:scale>
        <p:origin x="-1374" y="-1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315B4F-1863-4783-A418-C9DDC3C2C807}" type="doc">
      <dgm:prSet loTypeId="urn:microsoft.com/office/officeart/2005/8/layout/orgChart1" loCatId="hierarchy" qsTypeId="urn:microsoft.com/office/officeart/2005/8/quickstyle/simple1" qsCatId="simple" csTypeId="urn:microsoft.com/office/officeart/2005/8/colors/accent1_2" csCatId="accent1"/>
      <dgm:spPr/>
    </dgm:pt>
    <dgm:pt modelId="{983F059D-513D-4DF0-A7D5-702E80F7F38D}">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b="0" i="0" u="none" strike="noStrike" cap="none" normalizeH="0" baseline="0" dirty="0" smtClean="0">
              <a:ln>
                <a:noFill/>
              </a:ln>
              <a:solidFill>
                <a:schemeClr val="tx1"/>
              </a:solidFill>
              <a:effectLst/>
              <a:latin typeface="Arial" charset="0"/>
              <a:cs typeface="Arial" charset="0"/>
            </a:rPr>
            <a:t>5</a:t>
          </a:r>
        </a:p>
      </dgm:t>
    </dgm:pt>
    <dgm:pt modelId="{D3B693F7-594B-4515-9AF9-550DFA352294}" type="parTrans" cxnId="{DFD60421-7DCC-407D-9D88-F4DC1A5E877C}">
      <dgm:prSet/>
      <dgm:spPr/>
    </dgm:pt>
    <dgm:pt modelId="{EB0E1D6D-D230-4F01-96E0-7AB79EE0938B}" type="sibTrans" cxnId="{DFD60421-7DCC-407D-9D88-F4DC1A5E877C}">
      <dgm:prSet/>
      <dgm:spPr/>
    </dgm:pt>
    <dgm:pt modelId="{EE989B00-78B7-489C-B2BE-FDC394D2D811}">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b="0" i="0" u="none" strike="noStrike" cap="none" normalizeH="0" baseline="0" dirty="0" smtClean="0">
              <a:ln>
                <a:noFill/>
              </a:ln>
              <a:solidFill>
                <a:schemeClr val="tx1"/>
              </a:solidFill>
              <a:effectLst/>
              <a:latin typeface="Arial" charset="0"/>
              <a:cs typeface="Arial" charset="0"/>
            </a:rPr>
            <a:t>4</a:t>
          </a:r>
        </a:p>
      </dgm:t>
    </dgm:pt>
    <dgm:pt modelId="{7275BA89-D65C-48DC-96C7-32717D22D3B1}" type="parTrans" cxnId="{E35B857E-0025-4FF0-AE52-CF6E440D0567}">
      <dgm:prSet/>
      <dgm:spPr/>
    </dgm:pt>
    <dgm:pt modelId="{B91B1273-9C3A-4EAE-8BC4-A032E207A5C5}" type="sibTrans" cxnId="{E35B857E-0025-4FF0-AE52-CF6E440D0567}">
      <dgm:prSet/>
      <dgm:spPr/>
    </dgm:pt>
    <dgm:pt modelId="{651158A2-BACD-4FF5-B342-AB9890D43914}">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b="0" i="0" u="none" strike="noStrike" cap="none" normalizeH="0" baseline="0" dirty="0" smtClean="0">
              <a:ln>
                <a:noFill/>
              </a:ln>
              <a:solidFill>
                <a:schemeClr val="tx1"/>
              </a:solidFill>
              <a:effectLst/>
              <a:latin typeface="Arial" charset="0"/>
              <a:cs typeface="Arial" charset="0"/>
            </a:rPr>
            <a:t>3</a:t>
          </a:r>
        </a:p>
      </dgm:t>
    </dgm:pt>
    <dgm:pt modelId="{08194DA2-64E9-4C5D-BF82-84C6E6BA898F}" type="parTrans" cxnId="{EA88F3BA-322D-4C00-83AC-06967E16330A}">
      <dgm:prSet/>
      <dgm:spPr/>
    </dgm:pt>
    <dgm:pt modelId="{1EC922D7-537F-44A5-AD17-97E90EDF0D0E}" type="sibTrans" cxnId="{EA88F3BA-322D-4C00-83AC-06967E16330A}">
      <dgm:prSet/>
      <dgm:spPr/>
    </dgm:pt>
    <dgm:pt modelId="{3CC74111-D97D-419D-9F98-CAC8D624FD04}">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b="0" i="0" u="none" strike="noStrike" cap="none" normalizeH="0" baseline="0" dirty="0" smtClean="0">
              <a:ln>
                <a:noFill/>
              </a:ln>
              <a:solidFill>
                <a:schemeClr val="tx1"/>
              </a:solidFill>
              <a:effectLst/>
              <a:latin typeface="Arial" charset="0"/>
              <a:cs typeface="Arial" charset="0"/>
            </a:rPr>
            <a:t>2</a:t>
          </a:r>
        </a:p>
      </dgm:t>
    </dgm:pt>
    <dgm:pt modelId="{678DC01C-85A9-453A-B195-A064F04F6751}" type="parTrans" cxnId="{6CDC10E5-95CE-4F45-B35C-C2A76872FCE0}">
      <dgm:prSet/>
      <dgm:spPr/>
    </dgm:pt>
    <dgm:pt modelId="{EDB291B1-C298-401D-9C2D-4A3E481A96F6}" type="sibTrans" cxnId="{6CDC10E5-95CE-4F45-B35C-C2A76872FCE0}">
      <dgm:prSet/>
      <dgm:spPr/>
    </dgm:pt>
    <dgm:pt modelId="{E20A8D76-234B-45DB-B6E1-E6000E2CA88F}">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b="0" i="0" u="none" strike="noStrike" cap="none" normalizeH="0" baseline="0" dirty="0" smtClean="0">
              <a:ln>
                <a:noFill/>
              </a:ln>
              <a:solidFill>
                <a:schemeClr val="tx1"/>
              </a:solidFill>
              <a:effectLst/>
              <a:latin typeface="Arial" charset="0"/>
              <a:cs typeface="Arial" charset="0"/>
            </a:rPr>
            <a:t>7</a:t>
          </a:r>
        </a:p>
      </dgm:t>
    </dgm:pt>
    <dgm:pt modelId="{D96E6006-AE98-4E54-BAD0-6DC727A6E01D}" type="parTrans" cxnId="{9E29A1C8-69E8-4C45-BBFF-81DF9F652216}">
      <dgm:prSet/>
      <dgm:spPr/>
    </dgm:pt>
    <dgm:pt modelId="{3F71AEB5-2086-4678-A844-5960CED96B75}" type="sibTrans" cxnId="{9E29A1C8-69E8-4C45-BBFF-81DF9F652216}">
      <dgm:prSet/>
      <dgm:spPr/>
    </dgm:pt>
    <dgm:pt modelId="{3A2BBB65-B83B-491D-8149-3A22E57735A2}">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b="0" i="0" u="none" strike="noStrike" cap="none" normalizeH="0" baseline="0" dirty="0" smtClean="0">
              <a:ln>
                <a:noFill/>
              </a:ln>
              <a:solidFill>
                <a:schemeClr val="tx1"/>
              </a:solidFill>
              <a:effectLst/>
              <a:latin typeface="Arial" charset="0"/>
              <a:cs typeface="Arial" charset="0"/>
            </a:rPr>
            <a:t>8</a:t>
          </a:r>
        </a:p>
      </dgm:t>
    </dgm:pt>
    <dgm:pt modelId="{112D7634-49E2-4899-8064-386A75EBFD86}" type="parTrans" cxnId="{0D60594A-CB2C-461C-82D9-F195646DA591}">
      <dgm:prSet/>
      <dgm:spPr/>
    </dgm:pt>
    <dgm:pt modelId="{CC6230D0-3280-4FE3-BB52-EF4DAE6B0B65}" type="sibTrans" cxnId="{0D60594A-CB2C-461C-82D9-F195646DA591}">
      <dgm:prSet/>
      <dgm:spPr/>
    </dgm:pt>
    <dgm:pt modelId="{1988C391-9BC0-477C-8900-8D2778F4C194}">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b="0" i="0" u="none" strike="noStrike" cap="none" normalizeH="0" baseline="0" dirty="0" smtClean="0">
              <a:ln>
                <a:noFill/>
              </a:ln>
              <a:solidFill>
                <a:schemeClr val="tx1"/>
              </a:solidFill>
              <a:effectLst/>
              <a:latin typeface="Arial" charset="0"/>
              <a:cs typeface="Arial" charset="0"/>
            </a:rPr>
            <a:t>9</a:t>
          </a:r>
        </a:p>
      </dgm:t>
    </dgm:pt>
    <dgm:pt modelId="{510C5065-7E41-474E-B519-2145D279D044}" type="parTrans" cxnId="{43002127-B53A-485F-B221-8DB3A009954B}">
      <dgm:prSet/>
      <dgm:spPr/>
    </dgm:pt>
    <dgm:pt modelId="{5B69FD52-DC2B-4812-BE9A-038C636BBA39}" type="sibTrans" cxnId="{43002127-B53A-485F-B221-8DB3A009954B}">
      <dgm:prSet/>
      <dgm:spPr/>
    </dgm:pt>
    <dgm:pt modelId="{0A293C99-4B34-494F-AC89-581E2C93815E}" type="pres">
      <dgm:prSet presAssocID="{06315B4F-1863-4783-A418-C9DDC3C2C807}" presName="hierChild1" presStyleCnt="0">
        <dgm:presLayoutVars>
          <dgm:orgChart val="1"/>
          <dgm:chPref val="1"/>
          <dgm:dir/>
          <dgm:animOne val="branch"/>
          <dgm:animLvl val="lvl"/>
          <dgm:resizeHandles/>
        </dgm:presLayoutVars>
      </dgm:prSet>
      <dgm:spPr/>
    </dgm:pt>
    <dgm:pt modelId="{71127DD8-EA2C-48D9-9B83-1B49F0A8FF7C}" type="pres">
      <dgm:prSet presAssocID="{983F059D-513D-4DF0-A7D5-702E80F7F38D}" presName="hierRoot1" presStyleCnt="0">
        <dgm:presLayoutVars>
          <dgm:hierBranch/>
        </dgm:presLayoutVars>
      </dgm:prSet>
      <dgm:spPr/>
    </dgm:pt>
    <dgm:pt modelId="{51339A1D-A1FA-4CDC-962F-50848CF2B830}" type="pres">
      <dgm:prSet presAssocID="{983F059D-513D-4DF0-A7D5-702E80F7F38D}" presName="rootComposite1" presStyleCnt="0"/>
      <dgm:spPr/>
    </dgm:pt>
    <dgm:pt modelId="{E10CE19C-F88B-4FC7-AC83-8D5E09BB0089}" type="pres">
      <dgm:prSet presAssocID="{983F059D-513D-4DF0-A7D5-702E80F7F38D}" presName="rootText1" presStyleLbl="node0" presStyleIdx="0" presStyleCnt="1">
        <dgm:presLayoutVars>
          <dgm:chPref val="3"/>
        </dgm:presLayoutVars>
      </dgm:prSet>
      <dgm:spPr/>
      <dgm:t>
        <a:bodyPr/>
        <a:lstStyle/>
        <a:p>
          <a:endParaRPr lang="en-US"/>
        </a:p>
      </dgm:t>
    </dgm:pt>
    <dgm:pt modelId="{B9F5C9CC-A709-46D4-B5BC-8BFCE93177A9}" type="pres">
      <dgm:prSet presAssocID="{983F059D-513D-4DF0-A7D5-702E80F7F38D}" presName="rootConnector1" presStyleLbl="node1" presStyleIdx="0" presStyleCnt="0"/>
      <dgm:spPr/>
      <dgm:t>
        <a:bodyPr/>
        <a:lstStyle/>
        <a:p>
          <a:endParaRPr lang="en-US"/>
        </a:p>
      </dgm:t>
    </dgm:pt>
    <dgm:pt modelId="{EF236E9F-A381-4FDF-9791-2C929C94C98E}" type="pres">
      <dgm:prSet presAssocID="{983F059D-513D-4DF0-A7D5-702E80F7F38D}" presName="hierChild2" presStyleCnt="0"/>
      <dgm:spPr/>
    </dgm:pt>
    <dgm:pt modelId="{58631B2C-C0DB-4038-B306-78B38F7B6C51}" type="pres">
      <dgm:prSet presAssocID="{7275BA89-D65C-48DC-96C7-32717D22D3B1}" presName="Name35" presStyleLbl="parChTrans1D2" presStyleIdx="0" presStyleCnt="2"/>
      <dgm:spPr/>
    </dgm:pt>
    <dgm:pt modelId="{F5B00083-4C15-4EC5-B2D6-478E04D113EA}" type="pres">
      <dgm:prSet presAssocID="{EE989B00-78B7-489C-B2BE-FDC394D2D811}" presName="hierRoot2" presStyleCnt="0">
        <dgm:presLayoutVars>
          <dgm:hierBranch/>
        </dgm:presLayoutVars>
      </dgm:prSet>
      <dgm:spPr/>
    </dgm:pt>
    <dgm:pt modelId="{6F79BCC7-F018-4EB4-BD65-F3E871FDD8B3}" type="pres">
      <dgm:prSet presAssocID="{EE989B00-78B7-489C-B2BE-FDC394D2D811}" presName="rootComposite" presStyleCnt="0"/>
      <dgm:spPr/>
    </dgm:pt>
    <dgm:pt modelId="{4B284955-1D33-47AC-AD55-0FF6555C525D}" type="pres">
      <dgm:prSet presAssocID="{EE989B00-78B7-489C-B2BE-FDC394D2D811}" presName="rootText" presStyleLbl="node2" presStyleIdx="0" presStyleCnt="2">
        <dgm:presLayoutVars>
          <dgm:chPref val="3"/>
        </dgm:presLayoutVars>
      </dgm:prSet>
      <dgm:spPr/>
      <dgm:t>
        <a:bodyPr/>
        <a:lstStyle/>
        <a:p>
          <a:endParaRPr lang="en-US"/>
        </a:p>
      </dgm:t>
    </dgm:pt>
    <dgm:pt modelId="{79056FCD-2A41-4754-916D-B430117D6C8F}" type="pres">
      <dgm:prSet presAssocID="{EE989B00-78B7-489C-B2BE-FDC394D2D811}" presName="rootConnector" presStyleLbl="node2" presStyleIdx="0" presStyleCnt="2"/>
      <dgm:spPr/>
      <dgm:t>
        <a:bodyPr/>
        <a:lstStyle/>
        <a:p>
          <a:endParaRPr lang="en-US"/>
        </a:p>
      </dgm:t>
    </dgm:pt>
    <dgm:pt modelId="{7E6900A6-47CB-4B77-A959-0149E911346F}" type="pres">
      <dgm:prSet presAssocID="{EE989B00-78B7-489C-B2BE-FDC394D2D811}" presName="hierChild4" presStyleCnt="0"/>
      <dgm:spPr/>
    </dgm:pt>
    <dgm:pt modelId="{5C39AB82-F6E3-4726-B29A-DDB3F7958B3B}" type="pres">
      <dgm:prSet presAssocID="{08194DA2-64E9-4C5D-BF82-84C6E6BA898F}" presName="Name35" presStyleLbl="parChTrans1D3" presStyleIdx="0" presStyleCnt="4"/>
      <dgm:spPr/>
    </dgm:pt>
    <dgm:pt modelId="{F2AFE24F-68A1-4EBF-B1F9-0035FFD7B741}" type="pres">
      <dgm:prSet presAssocID="{651158A2-BACD-4FF5-B342-AB9890D43914}" presName="hierRoot2" presStyleCnt="0">
        <dgm:presLayoutVars>
          <dgm:hierBranch val="r"/>
        </dgm:presLayoutVars>
      </dgm:prSet>
      <dgm:spPr/>
    </dgm:pt>
    <dgm:pt modelId="{0905D66D-CA5C-4C81-8C51-8B0F8A787192}" type="pres">
      <dgm:prSet presAssocID="{651158A2-BACD-4FF5-B342-AB9890D43914}" presName="rootComposite" presStyleCnt="0"/>
      <dgm:spPr/>
    </dgm:pt>
    <dgm:pt modelId="{F638B76B-A3C6-41E9-93E5-630B06A52E08}" type="pres">
      <dgm:prSet presAssocID="{651158A2-BACD-4FF5-B342-AB9890D43914}" presName="rootText" presStyleLbl="node3" presStyleIdx="0" presStyleCnt="4">
        <dgm:presLayoutVars>
          <dgm:chPref val="3"/>
        </dgm:presLayoutVars>
      </dgm:prSet>
      <dgm:spPr/>
      <dgm:t>
        <a:bodyPr/>
        <a:lstStyle/>
        <a:p>
          <a:endParaRPr lang="en-US"/>
        </a:p>
      </dgm:t>
    </dgm:pt>
    <dgm:pt modelId="{A400B885-4B5D-4985-8E9F-937AE36FD31F}" type="pres">
      <dgm:prSet presAssocID="{651158A2-BACD-4FF5-B342-AB9890D43914}" presName="rootConnector" presStyleLbl="node3" presStyleIdx="0" presStyleCnt="4"/>
      <dgm:spPr/>
      <dgm:t>
        <a:bodyPr/>
        <a:lstStyle/>
        <a:p>
          <a:endParaRPr lang="en-US"/>
        </a:p>
      </dgm:t>
    </dgm:pt>
    <dgm:pt modelId="{2DADDC8C-CFE2-46EA-A0B3-EDE92E894986}" type="pres">
      <dgm:prSet presAssocID="{651158A2-BACD-4FF5-B342-AB9890D43914}" presName="hierChild4" presStyleCnt="0"/>
      <dgm:spPr/>
    </dgm:pt>
    <dgm:pt modelId="{D8A986F5-AC0E-434D-8858-6F47D9D9515B}" type="pres">
      <dgm:prSet presAssocID="{651158A2-BACD-4FF5-B342-AB9890D43914}" presName="hierChild5" presStyleCnt="0"/>
      <dgm:spPr/>
    </dgm:pt>
    <dgm:pt modelId="{BB3F9BDE-2FBC-4E92-8DDF-F5568C688321}" type="pres">
      <dgm:prSet presAssocID="{678DC01C-85A9-453A-B195-A064F04F6751}" presName="Name35" presStyleLbl="parChTrans1D3" presStyleIdx="1" presStyleCnt="4"/>
      <dgm:spPr/>
    </dgm:pt>
    <dgm:pt modelId="{1DC330EA-235E-41FE-8FB6-17F46EC8069B}" type="pres">
      <dgm:prSet presAssocID="{3CC74111-D97D-419D-9F98-CAC8D624FD04}" presName="hierRoot2" presStyleCnt="0">
        <dgm:presLayoutVars>
          <dgm:hierBranch val="r"/>
        </dgm:presLayoutVars>
      </dgm:prSet>
      <dgm:spPr/>
    </dgm:pt>
    <dgm:pt modelId="{3D9B8175-4AB3-4A1E-A7CB-B9F950994C0B}" type="pres">
      <dgm:prSet presAssocID="{3CC74111-D97D-419D-9F98-CAC8D624FD04}" presName="rootComposite" presStyleCnt="0"/>
      <dgm:spPr/>
    </dgm:pt>
    <dgm:pt modelId="{4B9FAE65-A75C-46DE-9518-9C54789746A3}" type="pres">
      <dgm:prSet presAssocID="{3CC74111-D97D-419D-9F98-CAC8D624FD04}" presName="rootText" presStyleLbl="node3" presStyleIdx="1" presStyleCnt="4">
        <dgm:presLayoutVars>
          <dgm:chPref val="3"/>
        </dgm:presLayoutVars>
      </dgm:prSet>
      <dgm:spPr/>
      <dgm:t>
        <a:bodyPr/>
        <a:lstStyle/>
        <a:p>
          <a:endParaRPr lang="en-US"/>
        </a:p>
      </dgm:t>
    </dgm:pt>
    <dgm:pt modelId="{403DD262-E96C-4C38-A9AF-40C383F48FF9}" type="pres">
      <dgm:prSet presAssocID="{3CC74111-D97D-419D-9F98-CAC8D624FD04}" presName="rootConnector" presStyleLbl="node3" presStyleIdx="1" presStyleCnt="4"/>
      <dgm:spPr/>
      <dgm:t>
        <a:bodyPr/>
        <a:lstStyle/>
        <a:p>
          <a:endParaRPr lang="en-US"/>
        </a:p>
      </dgm:t>
    </dgm:pt>
    <dgm:pt modelId="{C5C4B804-03FA-42C7-A735-C92376298AE3}" type="pres">
      <dgm:prSet presAssocID="{3CC74111-D97D-419D-9F98-CAC8D624FD04}" presName="hierChild4" presStyleCnt="0"/>
      <dgm:spPr/>
    </dgm:pt>
    <dgm:pt modelId="{3A1DBD1A-F9DF-41DF-B811-273C6962AA45}" type="pres">
      <dgm:prSet presAssocID="{3CC74111-D97D-419D-9F98-CAC8D624FD04}" presName="hierChild5" presStyleCnt="0"/>
      <dgm:spPr/>
    </dgm:pt>
    <dgm:pt modelId="{E7C9B04A-C0D9-4A22-AD90-B15D4C23CA6F}" type="pres">
      <dgm:prSet presAssocID="{EE989B00-78B7-489C-B2BE-FDC394D2D811}" presName="hierChild5" presStyleCnt="0"/>
      <dgm:spPr/>
    </dgm:pt>
    <dgm:pt modelId="{2B6769BF-EB1A-4D06-9602-1326D68F3CA8}" type="pres">
      <dgm:prSet presAssocID="{D96E6006-AE98-4E54-BAD0-6DC727A6E01D}" presName="Name35" presStyleLbl="parChTrans1D2" presStyleIdx="1" presStyleCnt="2"/>
      <dgm:spPr/>
    </dgm:pt>
    <dgm:pt modelId="{306BB7FF-A66E-43D7-BE83-A86851897AC4}" type="pres">
      <dgm:prSet presAssocID="{E20A8D76-234B-45DB-B6E1-E6000E2CA88F}" presName="hierRoot2" presStyleCnt="0">
        <dgm:presLayoutVars>
          <dgm:hierBranch/>
        </dgm:presLayoutVars>
      </dgm:prSet>
      <dgm:spPr/>
    </dgm:pt>
    <dgm:pt modelId="{21DB7B70-35D9-413F-BCBA-B99A2482FC28}" type="pres">
      <dgm:prSet presAssocID="{E20A8D76-234B-45DB-B6E1-E6000E2CA88F}" presName="rootComposite" presStyleCnt="0"/>
      <dgm:spPr/>
    </dgm:pt>
    <dgm:pt modelId="{D00CC839-671D-4DEA-811E-A654E6443A22}" type="pres">
      <dgm:prSet presAssocID="{E20A8D76-234B-45DB-B6E1-E6000E2CA88F}" presName="rootText" presStyleLbl="node2" presStyleIdx="1" presStyleCnt="2">
        <dgm:presLayoutVars>
          <dgm:chPref val="3"/>
        </dgm:presLayoutVars>
      </dgm:prSet>
      <dgm:spPr/>
      <dgm:t>
        <a:bodyPr/>
        <a:lstStyle/>
        <a:p>
          <a:endParaRPr lang="en-US"/>
        </a:p>
      </dgm:t>
    </dgm:pt>
    <dgm:pt modelId="{13EB8CB6-5F68-409F-AD56-11487AA5B1E3}" type="pres">
      <dgm:prSet presAssocID="{E20A8D76-234B-45DB-B6E1-E6000E2CA88F}" presName="rootConnector" presStyleLbl="node2" presStyleIdx="1" presStyleCnt="2"/>
      <dgm:spPr/>
      <dgm:t>
        <a:bodyPr/>
        <a:lstStyle/>
        <a:p>
          <a:endParaRPr lang="en-US"/>
        </a:p>
      </dgm:t>
    </dgm:pt>
    <dgm:pt modelId="{B189D828-C93C-4469-982F-914719BEDD1E}" type="pres">
      <dgm:prSet presAssocID="{E20A8D76-234B-45DB-B6E1-E6000E2CA88F}" presName="hierChild4" presStyleCnt="0"/>
      <dgm:spPr/>
    </dgm:pt>
    <dgm:pt modelId="{4C7395B8-3747-4721-AD3E-06471AAACB69}" type="pres">
      <dgm:prSet presAssocID="{112D7634-49E2-4899-8064-386A75EBFD86}" presName="Name35" presStyleLbl="parChTrans1D3" presStyleIdx="2" presStyleCnt="4"/>
      <dgm:spPr/>
    </dgm:pt>
    <dgm:pt modelId="{C2B124BD-C8D5-4999-8DCA-E343D779EFFB}" type="pres">
      <dgm:prSet presAssocID="{3A2BBB65-B83B-491D-8149-3A22E57735A2}" presName="hierRoot2" presStyleCnt="0">
        <dgm:presLayoutVars>
          <dgm:hierBranch val="r"/>
        </dgm:presLayoutVars>
      </dgm:prSet>
      <dgm:spPr/>
    </dgm:pt>
    <dgm:pt modelId="{089A2AF9-DCA3-4A3F-81A3-141C684ED951}" type="pres">
      <dgm:prSet presAssocID="{3A2BBB65-B83B-491D-8149-3A22E57735A2}" presName="rootComposite" presStyleCnt="0"/>
      <dgm:spPr/>
    </dgm:pt>
    <dgm:pt modelId="{3B234B24-55DD-4E0E-B186-DBB5D18D84F0}" type="pres">
      <dgm:prSet presAssocID="{3A2BBB65-B83B-491D-8149-3A22E57735A2}" presName="rootText" presStyleLbl="node3" presStyleIdx="2" presStyleCnt="4">
        <dgm:presLayoutVars>
          <dgm:chPref val="3"/>
        </dgm:presLayoutVars>
      </dgm:prSet>
      <dgm:spPr/>
      <dgm:t>
        <a:bodyPr/>
        <a:lstStyle/>
        <a:p>
          <a:endParaRPr lang="en-US"/>
        </a:p>
      </dgm:t>
    </dgm:pt>
    <dgm:pt modelId="{178B338E-993C-4690-BE2E-7DD99461523D}" type="pres">
      <dgm:prSet presAssocID="{3A2BBB65-B83B-491D-8149-3A22E57735A2}" presName="rootConnector" presStyleLbl="node3" presStyleIdx="2" presStyleCnt="4"/>
      <dgm:spPr/>
      <dgm:t>
        <a:bodyPr/>
        <a:lstStyle/>
        <a:p>
          <a:endParaRPr lang="en-US"/>
        </a:p>
      </dgm:t>
    </dgm:pt>
    <dgm:pt modelId="{A5E322EC-F94A-4B35-9F8B-2331DEBC51F7}" type="pres">
      <dgm:prSet presAssocID="{3A2BBB65-B83B-491D-8149-3A22E57735A2}" presName="hierChild4" presStyleCnt="0"/>
      <dgm:spPr/>
    </dgm:pt>
    <dgm:pt modelId="{0B9C8192-C41C-4B49-87BA-0ACF57C07595}" type="pres">
      <dgm:prSet presAssocID="{3A2BBB65-B83B-491D-8149-3A22E57735A2}" presName="hierChild5" presStyleCnt="0"/>
      <dgm:spPr/>
    </dgm:pt>
    <dgm:pt modelId="{9A7AF359-7203-4171-951A-5093E376CD1A}" type="pres">
      <dgm:prSet presAssocID="{510C5065-7E41-474E-B519-2145D279D044}" presName="Name35" presStyleLbl="parChTrans1D3" presStyleIdx="3" presStyleCnt="4"/>
      <dgm:spPr/>
    </dgm:pt>
    <dgm:pt modelId="{C492762F-D529-4347-A3C4-7CF3513EEF00}" type="pres">
      <dgm:prSet presAssocID="{1988C391-9BC0-477C-8900-8D2778F4C194}" presName="hierRoot2" presStyleCnt="0">
        <dgm:presLayoutVars>
          <dgm:hierBranch val="r"/>
        </dgm:presLayoutVars>
      </dgm:prSet>
      <dgm:spPr/>
    </dgm:pt>
    <dgm:pt modelId="{FE7B3557-1C89-43F1-B907-66332F91A884}" type="pres">
      <dgm:prSet presAssocID="{1988C391-9BC0-477C-8900-8D2778F4C194}" presName="rootComposite" presStyleCnt="0"/>
      <dgm:spPr/>
    </dgm:pt>
    <dgm:pt modelId="{9FAC11F8-6B93-4FD7-8EF4-EE99AB79FCCE}" type="pres">
      <dgm:prSet presAssocID="{1988C391-9BC0-477C-8900-8D2778F4C194}" presName="rootText" presStyleLbl="node3" presStyleIdx="3" presStyleCnt="4">
        <dgm:presLayoutVars>
          <dgm:chPref val="3"/>
        </dgm:presLayoutVars>
      </dgm:prSet>
      <dgm:spPr/>
      <dgm:t>
        <a:bodyPr/>
        <a:lstStyle/>
        <a:p>
          <a:endParaRPr lang="en-US"/>
        </a:p>
      </dgm:t>
    </dgm:pt>
    <dgm:pt modelId="{692578C0-BF8A-4320-B653-1DDAFAE05D47}" type="pres">
      <dgm:prSet presAssocID="{1988C391-9BC0-477C-8900-8D2778F4C194}" presName="rootConnector" presStyleLbl="node3" presStyleIdx="3" presStyleCnt="4"/>
      <dgm:spPr/>
      <dgm:t>
        <a:bodyPr/>
        <a:lstStyle/>
        <a:p>
          <a:endParaRPr lang="en-US"/>
        </a:p>
      </dgm:t>
    </dgm:pt>
    <dgm:pt modelId="{F302C8C0-9A26-4564-89A9-A25B8A43FC79}" type="pres">
      <dgm:prSet presAssocID="{1988C391-9BC0-477C-8900-8D2778F4C194}" presName="hierChild4" presStyleCnt="0"/>
      <dgm:spPr/>
    </dgm:pt>
    <dgm:pt modelId="{B8919413-7FAC-4808-A530-CB80F07B8501}" type="pres">
      <dgm:prSet presAssocID="{1988C391-9BC0-477C-8900-8D2778F4C194}" presName="hierChild5" presStyleCnt="0"/>
      <dgm:spPr/>
    </dgm:pt>
    <dgm:pt modelId="{597A3957-909C-4B2A-BC38-DD24AA9AFB52}" type="pres">
      <dgm:prSet presAssocID="{E20A8D76-234B-45DB-B6E1-E6000E2CA88F}" presName="hierChild5" presStyleCnt="0"/>
      <dgm:spPr/>
    </dgm:pt>
    <dgm:pt modelId="{5B668D49-F502-490D-8353-99FF84B65BFF}" type="pres">
      <dgm:prSet presAssocID="{983F059D-513D-4DF0-A7D5-702E80F7F38D}" presName="hierChild3" presStyleCnt="0"/>
      <dgm:spPr/>
    </dgm:pt>
  </dgm:ptLst>
  <dgm:cxnLst>
    <dgm:cxn modelId="{59AC23DF-BEB1-43C0-A2D6-C1054F577C4B}" type="presOf" srcId="{EE989B00-78B7-489C-B2BE-FDC394D2D811}" destId="{79056FCD-2A41-4754-916D-B430117D6C8F}" srcOrd="1" destOrd="0" presId="urn:microsoft.com/office/officeart/2005/8/layout/orgChart1"/>
    <dgm:cxn modelId="{E9F9E16C-9371-4720-BDAE-9E0C263DF9F6}" type="presOf" srcId="{678DC01C-85A9-453A-B195-A064F04F6751}" destId="{BB3F9BDE-2FBC-4E92-8DDF-F5568C688321}" srcOrd="0" destOrd="0" presId="urn:microsoft.com/office/officeart/2005/8/layout/orgChart1"/>
    <dgm:cxn modelId="{B24AA79D-861E-4753-8EAF-A24F4F26E0A1}" type="presOf" srcId="{3A2BBB65-B83B-491D-8149-3A22E57735A2}" destId="{178B338E-993C-4690-BE2E-7DD99461523D}" srcOrd="1" destOrd="0" presId="urn:microsoft.com/office/officeart/2005/8/layout/orgChart1"/>
    <dgm:cxn modelId="{7FC102FE-1526-475C-B566-5A4B3DE11B32}" type="presOf" srcId="{651158A2-BACD-4FF5-B342-AB9890D43914}" destId="{F638B76B-A3C6-41E9-93E5-630B06A52E08}" srcOrd="0" destOrd="0" presId="urn:microsoft.com/office/officeart/2005/8/layout/orgChart1"/>
    <dgm:cxn modelId="{59B63DEE-0C55-46F2-92D4-A5AA2B3034DD}" type="presOf" srcId="{D96E6006-AE98-4E54-BAD0-6DC727A6E01D}" destId="{2B6769BF-EB1A-4D06-9602-1326D68F3CA8}" srcOrd="0" destOrd="0" presId="urn:microsoft.com/office/officeart/2005/8/layout/orgChart1"/>
    <dgm:cxn modelId="{193B54F7-B348-4261-B057-4E01964232F0}" type="presOf" srcId="{08194DA2-64E9-4C5D-BF82-84C6E6BA898F}" destId="{5C39AB82-F6E3-4726-B29A-DDB3F7958B3B}" srcOrd="0" destOrd="0" presId="urn:microsoft.com/office/officeart/2005/8/layout/orgChart1"/>
    <dgm:cxn modelId="{36FE8533-36DF-4FC4-9D1D-B8886BAA2666}" type="presOf" srcId="{E20A8D76-234B-45DB-B6E1-E6000E2CA88F}" destId="{13EB8CB6-5F68-409F-AD56-11487AA5B1E3}" srcOrd="1" destOrd="0" presId="urn:microsoft.com/office/officeart/2005/8/layout/orgChart1"/>
    <dgm:cxn modelId="{71A30E19-3DBD-4E32-9945-065842F3E1E3}" type="presOf" srcId="{983F059D-513D-4DF0-A7D5-702E80F7F38D}" destId="{B9F5C9CC-A709-46D4-B5BC-8BFCE93177A9}" srcOrd="1" destOrd="0" presId="urn:microsoft.com/office/officeart/2005/8/layout/orgChart1"/>
    <dgm:cxn modelId="{B9DAC574-443A-4BAC-9495-54D604D3ADF2}" type="presOf" srcId="{112D7634-49E2-4899-8064-386A75EBFD86}" destId="{4C7395B8-3747-4721-AD3E-06471AAACB69}" srcOrd="0" destOrd="0" presId="urn:microsoft.com/office/officeart/2005/8/layout/orgChart1"/>
    <dgm:cxn modelId="{EA88F3BA-322D-4C00-83AC-06967E16330A}" srcId="{EE989B00-78B7-489C-B2BE-FDC394D2D811}" destId="{651158A2-BACD-4FF5-B342-AB9890D43914}" srcOrd="0" destOrd="0" parTransId="{08194DA2-64E9-4C5D-BF82-84C6E6BA898F}" sibTransId="{1EC922D7-537F-44A5-AD17-97E90EDF0D0E}"/>
    <dgm:cxn modelId="{25E34F69-08AE-4FFF-B882-0A092EACB74C}" type="presOf" srcId="{3CC74111-D97D-419D-9F98-CAC8D624FD04}" destId="{4B9FAE65-A75C-46DE-9518-9C54789746A3}" srcOrd="0" destOrd="0" presId="urn:microsoft.com/office/officeart/2005/8/layout/orgChart1"/>
    <dgm:cxn modelId="{768B20CA-31D3-4420-8AD9-A83DAD3247BF}" type="presOf" srcId="{3A2BBB65-B83B-491D-8149-3A22E57735A2}" destId="{3B234B24-55DD-4E0E-B186-DBB5D18D84F0}" srcOrd="0" destOrd="0" presId="urn:microsoft.com/office/officeart/2005/8/layout/orgChart1"/>
    <dgm:cxn modelId="{C0141398-4E16-4E8E-A032-AAB272F7A626}" type="presOf" srcId="{06315B4F-1863-4783-A418-C9DDC3C2C807}" destId="{0A293C99-4B34-494F-AC89-581E2C93815E}" srcOrd="0" destOrd="0" presId="urn:microsoft.com/office/officeart/2005/8/layout/orgChart1"/>
    <dgm:cxn modelId="{B744C63A-BB95-4FA3-B724-6A7B402B09FD}" type="presOf" srcId="{983F059D-513D-4DF0-A7D5-702E80F7F38D}" destId="{E10CE19C-F88B-4FC7-AC83-8D5E09BB0089}" srcOrd="0" destOrd="0" presId="urn:microsoft.com/office/officeart/2005/8/layout/orgChart1"/>
    <dgm:cxn modelId="{E6F697E8-B399-4942-9EDF-3DF3B6818309}" type="presOf" srcId="{EE989B00-78B7-489C-B2BE-FDC394D2D811}" destId="{4B284955-1D33-47AC-AD55-0FF6555C525D}" srcOrd="0" destOrd="0" presId="urn:microsoft.com/office/officeart/2005/8/layout/orgChart1"/>
    <dgm:cxn modelId="{DFD60421-7DCC-407D-9D88-F4DC1A5E877C}" srcId="{06315B4F-1863-4783-A418-C9DDC3C2C807}" destId="{983F059D-513D-4DF0-A7D5-702E80F7F38D}" srcOrd="0" destOrd="0" parTransId="{D3B693F7-594B-4515-9AF9-550DFA352294}" sibTransId="{EB0E1D6D-D230-4F01-96E0-7AB79EE0938B}"/>
    <dgm:cxn modelId="{0D60594A-CB2C-461C-82D9-F195646DA591}" srcId="{E20A8D76-234B-45DB-B6E1-E6000E2CA88F}" destId="{3A2BBB65-B83B-491D-8149-3A22E57735A2}" srcOrd="0" destOrd="0" parTransId="{112D7634-49E2-4899-8064-386A75EBFD86}" sibTransId="{CC6230D0-3280-4FE3-BB52-EF4DAE6B0B65}"/>
    <dgm:cxn modelId="{2E3F63F4-D5BA-4F70-9131-A998733658F1}" type="presOf" srcId="{510C5065-7E41-474E-B519-2145D279D044}" destId="{9A7AF359-7203-4171-951A-5093E376CD1A}" srcOrd="0" destOrd="0" presId="urn:microsoft.com/office/officeart/2005/8/layout/orgChart1"/>
    <dgm:cxn modelId="{C8D7A1BD-4275-4A68-AF9C-0C836035C31D}" type="presOf" srcId="{E20A8D76-234B-45DB-B6E1-E6000E2CA88F}" destId="{D00CC839-671D-4DEA-811E-A654E6443A22}" srcOrd="0" destOrd="0" presId="urn:microsoft.com/office/officeart/2005/8/layout/orgChart1"/>
    <dgm:cxn modelId="{3CBDF502-D20F-4503-A726-CA1BE65AAB13}" type="presOf" srcId="{3CC74111-D97D-419D-9F98-CAC8D624FD04}" destId="{403DD262-E96C-4C38-A9AF-40C383F48FF9}" srcOrd="1" destOrd="0" presId="urn:microsoft.com/office/officeart/2005/8/layout/orgChart1"/>
    <dgm:cxn modelId="{0A53DE78-1704-4FCE-B359-AA551002068B}" type="presOf" srcId="{651158A2-BACD-4FF5-B342-AB9890D43914}" destId="{A400B885-4B5D-4985-8E9F-937AE36FD31F}" srcOrd="1" destOrd="0" presId="urn:microsoft.com/office/officeart/2005/8/layout/orgChart1"/>
    <dgm:cxn modelId="{6CDC10E5-95CE-4F45-B35C-C2A76872FCE0}" srcId="{EE989B00-78B7-489C-B2BE-FDC394D2D811}" destId="{3CC74111-D97D-419D-9F98-CAC8D624FD04}" srcOrd="1" destOrd="0" parTransId="{678DC01C-85A9-453A-B195-A064F04F6751}" sibTransId="{EDB291B1-C298-401D-9C2D-4A3E481A96F6}"/>
    <dgm:cxn modelId="{AF855698-416C-4DF8-A460-13D61B72B518}" type="presOf" srcId="{1988C391-9BC0-477C-8900-8D2778F4C194}" destId="{9FAC11F8-6B93-4FD7-8EF4-EE99AB79FCCE}" srcOrd="0" destOrd="0" presId="urn:microsoft.com/office/officeart/2005/8/layout/orgChart1"/>
    <dgm:cxn modelId="{2E1F4E83-2E65-406F-B955-7A70C7377B0D}" type="presOf" srcId="{1988C391-9BC0-477C-8900-8D2778F4C194}" destId="{692578C0-BF8A-4320-B653-1DDAFAE05D47}" srcOrd="1" destOrd="0" presId="urn:microsoft.com/office/officeart/2005/8/layout/orgChart1"/>
    <dgm:cxn modelId="{43002127-B53A-485F-B221-8DB3A009954B}" srcId="{E20A8D76-234B-45DB-B6E1-E6000E2CA88F}" destId="{1988C391-9BC0-477C-8900-8D2778F4C194}" srcOrd="1" destOrd="0" parTransId="{510C5065-7E41-474E-B519-2145D279D044}" sibTransId="{5B69FD52-DC2B-4812-BE9A-038C636BBA39}"/>
    <dgm:cxn modelId="{25480624-0217-40A5-A0C2-2B7C1179E3F4}" type="presOf" srcId="{7275BA89-D65C-48DC-96C7-32717D22D3B1}" destId="{58631B2C-C0DB-4038-B306-78B38F7B6C51}" srcOrd="0" destOrd="0" presId="urn:microsoft.com/office/officeart/2005/8/layout/orgChart1"/>
    <dgm:cxn modelId="{E35B857E-0025-4FF0-AE52-CF6E440D0567}" srcId="{983F059D-513D-4DF0-A7D5-702E80F7F38D}" destId="{EE989B00-78B7-489C-B2BE-FDC394D2D811}" srcOrd="0" destOrd="0" parTransId="{7275BA89-D65C-48DC-96C7-32717D22D3B1}" sibTransId="{B91B1273-9C3A-4EAE-8BC4-A032E207A5C5}"/>
    <dgm:cxn modelId="{9E29A1C8-69E8-4C45-BBFF-81DF9F652216}" srcId="{983F059D-513D-4DF0-A7D5-702E80F7F38D}" destId="{E20A8D76-234B-45DB-B6E1-E6000E2CA88F}" srcOrd="1" destOrd="0" parTransId="{D96E6006-AE98-4E54-BAD0-6DC727A6E01D}" sibTransId="{3F71AEB5-2086-4678-A844-5960CED96B75}"/>
    <dgm:cxn modelId="{6DED10D7-09B2-4D76-8964-E003E9BEBA02}" type="presParOf" srcId="{0A293C99-4B34-494F-AC89-581E2C93815E}" destId="{71127DD8-EA2C-48D9-9B83-1B49F0A8FF7C}" srcOrd="0" destOrd="0" presId="urn:microsoft.com/office/officeart/2005/8/layout/orgChart1"/>
    <dgm:cxn modelId="{9DB95817-ADCD-4640-820C-EA5E548C8AEB}" type="presParOf" srcId="{71127DD8-EA2C-48D9-9B83-1B49F0A8FF7C}" destId="{51339A1D-A1FA-4CDC-962F-50848CF2B830}" srcOrd="0" destOrd="0" presId="urn:microsoft.com/office/officeart/2005/8/layout/orgChart1"/>
    <dgm:cxn modelId="{8A007D64-B3BC-4F49-A9A6-4B132EF16E41}" type="presParOf" srcId="{51339A1D-A1FA-4CDC-962F-50848CF2B830}" destId="{E10CE19C-F88B-4FC7-AC83-8D5E09BB0089}" srcOrd="0" destOrd="0" presId="urn:microsoft.com/office/officeart/2005/8/layout/orgChart1"/>
    <dgm:cxn modelId="{527C01F8-5F80-4708-A142-44B0A5337BF8}" type="presParOf" srcId="{51339A1D-A1FA-4CDC-962F-50848CF2B830}" destId="{B9F5C9CC-A709-46D4-B5BC-8BFCE93177A9}" srcOrd="1" destOrd="0" presId="urn:microsoft.com/office/officeart/2005/8/layout/orgChart1"/>
    <dgm:cxn modelId="{851EDF9E-DD6A-4AA2-8E3F-D0E94C4E9133}" type="presParOf" srcId="{71127DD8-EA2C-48D9-9B83-1B49F0A8FF7C}" destId="{EF236E9F-A381-4FDF-9791-2C929C94C98E}" srcOrd="1" destOrd="0" presId="urn:microsoft.com/office/officeart/2005/8/layout/orgChart1"/>
    <dgm:cxn modelId="{7C26122F-6AE9-4A47-ADCD-E7E2B1FBC98F}" type="presParOf" srcId="{EF236E9F-A381-4FDF-9791-2C929C94C98E}" destId="{58631B2C-C0DB-4038-B306-78B38F7B6C51}" srcOrd="0" destOrd="0" presId="urn:microsoft.com/office/officeart/2005/8/layout/orgChart1"/>
    <dgm:cxn modelId="{17A3A635-DEC9-4D99-A73E-965376CCE250}" type="presParOf" srcId="{EF236E9F-A381-4FDF-9791-2C929C94C98E}" destId="{F5B00083-4C15-4EC5-B2D6-478E04D113EA}" srcOrd="1" destOrd="0" presId="urn:microsoft.com/office/officeart/2005/8/layout/orgChart1"/>
    <dgm:cxn modelId="{B0ED2BEF-1487-4BC8-B1E9-1D00EDAFE6A9}" type="presParOf" srcId="{F5B00083-4C15-4EC5-B2D6-478E04D113EA}" destId="{6F79BCC7-F018-4EB4-BD65-F3E871FDD8B3}" srcOrd="0" destOrd="0" presId="urn:microsoft.com/office/officeart/2005/8/layout/orgChart1"/>
    <dgm:cxn modelId="{23409FE9-D7A0-481C-8534-6E50E1662556}" type="presParOf" srcId="{6F79BCC7-F018-4EB4-BD65-F3E871FDD8B3}" destId="{4B284955-1D33-47AC-AD55-0FF6555C525D}" srcOrd="0" destOrd="0" presId="urn:microsoft.com/office/officeart/2005/8/layout/orgChart1"/>
    <dgm:cxn modelId="{26E024EB-896A-4D19-8D60-1A14A8ED6BA7}" type="presParOf" srcId="{6F79BCC7-F018-4EB4-BD65-F3E871FDD8B3}" destId="{79056FCD-2A41-4754-916D-B430117D6C8F}" srcOrd="1" destOrd="0" presId="urn:microsoft.com/office/officeart/2005/8/layout/orgChart1"/>
    <dgm:cxn modelId="{5B2C7710-47B9-4541-9E58-F794502914BB}" type="presParOf" srcId="{F5B00083-4C15-4EC5-B2D6-478E04D113EA}" destId="{7E6900A6-47CB-4B77-A959-0149E911346F}" srcOrd="1" destOrd="0" presId="urn:microsoft.com/office/officeart/2005/8/layout/orgChart1"/>
    <dgm:cxn modelId="{C0BA1E7D-703D-40BC-88CB-97E9A0A988BC}" type="presParOf" srcId="{7E6900A6-47CB-4B77-A959-0149E911346F}" destId="{5C39AB82-F6E3-4726-B29A-DDB3F7958B3B}" srcOrd="0" destOrd="0" presId="urn:microsoft.com/office/officeart/2005/8/layout/orgChart1"/>
    <dgm:cxn modelId="{5385FA4F-DB18-4AB2-AFD7-369E31E374C1}" type="presParOf" srcId="{7E6900A6-47CB-4B77-A959-0149E911346F}" destId="{F2AFE24F-68A1-4EBF-B1F9-0035FFD7B741}" srcOrd="1" destOrd="0" presId="urn:microsoft.com/office/officeart/2005/8/layout/orgChart1"/>
    <dgm:cxn modelId="{1CECC801-DED1-45FC-BC57-B52531B6FA39}" type="presParOf" srcId="{F2AFE24F-68A1-4EBF-B1F9-0035FFD7B741}" destId="{0905D66D-CA5C-4C81-8C51-8B0F8A787192}" srcOrd="0" destOrd="0" presId="urn:microsoft.com/office/officeart/2005/8/layout/orgChart1"/>
    <dgm:cxn modelId="{82F56EE0-9495-4988-86FA-D13D9B9C50BF}" type="presParOf" srcId="{0905D66D-CA5C-4C81-8C51-8B0F8A787192}" destId="{F638B76B-A3C6-41E9-93E5-630B06A52E08}" srcOrd="0" destOrd="0" presId="urn:microsoft.com/office/officeart/2005/8/layout/orgChart1"/>
    <dgm:cxn modelId="{59497A9B-CE05-4480-85CF-3A83B5DE831D}" type="presParOf" srcId="{0905D66D-CA5C-4C81-8C51-8B0F8A787192}" destId="{A400B885-4B5D-4985-8E9F-937AE36FD31F}" srcOrd="1" destOrd="0" presId="urn:microsoft.com/office/officeart/2005/8/layout/orgChart1"/>
    <dgm:cxn modelId="{83A9EA00-00CE-4E1E-817C-2E857A7EAF3B}" type="presParOf" srcId="{F2AFE24F-68A1-4EBF-B1F9-0035FFD7B741}" destId="{2DADDC8C-CFE2-46EA-A0B3-EDE92E894986}" srcOrd="1" destOrd="0" presId="urn:microsoft.com/office/officeart/2005/8/layout/orgChart1"/>
    <dgm:cxn modelId="{90D889C7-CC03-4C27-AE61-47457D8EF84D}" type="presParOf" srcId="{F2AFE24F-68A1-4EBF-B1F9-0035FFD7B741}" destId="{D8A986F5-AC0E-434D-8858-6F47D9D9515B}" srcOrd="2" destOrd="0" presId="urn:microsoft.com/office/officeart/2005/8/layout/orgChart1"/>
    <dgm:cxn modelId="{0E5B54CA-15DD-4B5D-81C2-2E4472E1B710}" type="presParOf" srcId="{7E6900A6-47CB-4B77-A959-0149E911346F}" destId="{BB3F9BDE-2FBC-4E92-8DDF-F5568C688321}" srcOrd="2" destOrd="0" presId="urn:microsoft.com/office/officeart/2005/8/layout/orgChart1"/>
    <dgm:cxn modelId="{69813703-5B3E-41D4-B439-DF552133A2FE}" type="presParOf" srcId="{7E6900A6-47CB-4B77-A959-0149E911346F}" destId="{1DC330EA-235E-41FE-8FB6-17F46EC8069B}" srcOrd="3" destOrd="0" presId="urn:microsoft.com/office/officeart/2005/8/layout/orgChart1"/>
    <dgm:cxn modelId="{D60DE530-C808-42E5-A3DE-42411844CF11}" type="presParOf" srcId="{1DC330EA-235E-41FE-8FB6-17F46EC8069B}" destId="{3D9B8175-4AB3-4A1E-A7CB-B9F950994C0B}" srcOrd="0" destOrd="0" presId="urn:microsoft.com/office/officeart/2005/8/layout/orgChart1"/>
    <dgm:cxn modelId="{B5DABC96-AEF4-44D3-8A24-01D3D1133477}" type="presParOf" srcId="{3D9B8175-4AB3-4A1E-A7CB-B9F950994C0B}" destId="{4B9FAE65-A75C-46DE-9518-9C54789746A3}" srcOrd="0" destOrd="0" presId="urn:microsoft.com/office/officeart/2005/8/layout/orgChart1"/>
    <dgm:cxn modelId="{D3ABBF9E-1B38-4391-A5F0-1F2EA60D939B}" type="presParOf" srcId="{3D9B8175-4AB3-4A1E-A7CB-B9F950994C0B}" destId="{403DD262-E96C-4C38-A9AF-40C383F48FF9}" srcOrd="1" destOrd="0" presId="urn:microsoft.com/office/officeart/2005/8/layout/orgChart1"/>
    <dgm:cxn modelId="{BCBA5D93-FF90-450C-888B-0C284114353C}" type="presParOf" srcId="{1DC330EA-235E-41FE-8FB6-17F46EC8069B}" destId="{C5C4B804-03FA-42C7-A735-C92376298AE3}" srcOrd="1" destOrd="0" presId="urn:microsoft.com/office/officeart/2005/8/layout/orgChart1"/>
    <dgm:cxn modelId="{09523D36-FE34-41D1-A113-E510261A481E}" type="presParOf" srcId="{1DC330EA-235E-41FE-8FB6-17F46EC8069B}" destId="{3A1DBD1A-F9DF-41DF-B811-273C6962AA45}" srcOrd="2" destOrd="0" presId="urn:microsoft.com/office/officeart/2005/8/layout/orgChart1"/>
    <dgm:cxn modelId="{04635862-EA10-4069-A361-0F5D839B95E4}" type="presParOf" srcId="{F5B00083-4C15-4EC5-B2D6-478E04D113EA}" destId="{E7C9B04A-C0D9-4A22-AD90-B15D4C23CA6F}" srcOrd="2" destOrd="0" presId="urn:microsoft.com/office/officeart/2005/8/layout/orgChart1"/>
    <dgm:cxn modelId="{BE32CDC4-3DF1-4339-A5FE-90962A81634D}" type="presParOf" srcId="{EF236E9F-A381-4FDF-9791-2C929C94C98E}" destId="{2B6769BF-EB1A-4D06-9602-1326D68F3CA8}" srcOrd="2" destOrd="0" presId="urn:microsoft.com/office/officeart/2005/8/layout/orgChart1"/>
    <dgm:cxn modelId="{81E44566-0784-4229-9134-B70802DA50BF}" type="presParOf" srcId="{EF236E9F-A381-4FDF-9791-2C929C94C98E}" destId="{306BB7FF-A66E-43D7-BE83-A86851897AC4}" srcOrd="3" destOrd="0" presId="urn:microsoft.com/office/officeart/2005/8/layout/orgChart1"/>
    <dgm:cxn modelId="{80543B62-BEE6-418E-B704-C7052FD8B88B}" type="presParOf" srcId="{306BB7FF-A66E-43D7-BE83-A86851897AC4}" destId="{21DB7B70-35D9-413F-BCBA-B99A2482FC28}" srcOrd="0" destOrd="0" presId="urn:microsoft.com/office/officeart/2005/8/layout/orgChart1"/>
    <dgm:cxn modelId="{3C912F21-C6A7-4FD2-B002-D061A3F6C17F}" type="presParOf" srcId="{21DB7B70-35D9-413F-BCBA-B99A2482FC28}" destId="{D00CC839-671D-4DEA-811E-A654E6443A22}" srcOrd="0" destOrd="0" presId="urn:microsoft.com/office/officeart/2005/8/layout/orgChart1"/>
    <dgm:cxn modelId="{C0586B36-4868-4EF1-B419-45D3C31C6855}" type="presParOf" srcId="{21DB7B70-35D9-413F-BCBA-B99A2482FC28}" destId="{13EB8CB6-5F68-409F-AD56-11487AA5B1E3}" srcOrd="1" destOrd="0" presId="urn:microsoft.com/office/officeart/2005/8/layout/orgChart1"/>
    <dgm:cxn modelId="{F8D1D2BE-7C7F-4CF2-A2EC-06D98E2A13A1}" type="presParOf" srcId="{306BB7FF-A66E-43D7-BE83-A86851897AC4}" destId="{B189D828-C93C-4469-982F-914719BEDD1E}" srcOrd="1" destOrd="0" presId="urn:microsoft.com/office/officeart/2005/8/layout/orgChart1"/>
    <dgm:cxn modelId="{45AEA762-3539-4BEA-9F7A-6A02D557D6A9}" type="presParOf" srcId="{B189D828-C93C-4469-982F-914719BEDD1E}" destId="{4C7395B8-3747-4721-AD3E-06471AAACB69}" srcOrd="0" destOrd="0" presId="urn:microsoft.com/office/officeart/2005/8/layout/orgChart1"/>
    <dgm:cxn modelId="{DF2FA0ED-95E4-460B-9438-0B3EBC55FD43}" type="presParOf" srcId="{B189D828-C93C-4469-982F-914719BEDD1E}" destId="{C2B124BD-C8D5-4999-8DCA-E343D779EFFB}" srcOrd="1" destOrd="0" presId="urn:microsoft.com/office/officeart/2005/8/layout/orgChart1"/>
    <dgm:cxn modelId="{ADB48513-3D99-4902-8400-FBA0B98AC27D}" type="presParOf" srcId="{C2B124BD-C8D5-4999-8DCA-E343D779EFFB}" destId="{089A2AF9-DCA3-4A3F-81A3-141C684ED951}" srcOrd="0" destOrd="0" presId="urn:microsoft.com/office/officeart/2005/8/layout/orgChart1"/>
    <dgm:cxn modelId="{A8B2A655-F56F-491C-BCAF-861854F089E9}" type="presParOf" srcId="{089A2AF9-DCA3-4A3F-81A3-141C684ED951}" destId="{3B234B24-55DD-4E0E-B186-DBB5D18D84F0}" srcOrd="0" destOrd="0" presId="urn:microsoft.com/office/officeart/2005/8/layout/orgChart1"/>
    <dgm:cxn modelId="{A8F40893-C959-4BE5-B5DB-9C6A95F9C9AC}" type="presParOf" srcId="{089A2AF9-DCA3-4A3F-81A3-141C684ED951}" destId="{178B338E-993C-4690-BE2E-7DD99461523D}" srcOrd="1" destOrd="0" presId="urn:microsoft.com/office/officeart/2005/8/layout/orgChart1"/>
    <dgm:cxn modelId="{130477D9-7CDF-44AB-BFA5-08A6FC78569F}" type="presParOf" srcId="{C2B124BD-C8D5-4999-8DCA-E343D779EFFB}" destId="{A5E322EC-F94A-4B35-9F8B-2331DEBC51F7}" srcOrd="1" destOrd="0" presId="urn:microsoft.com/office/officeart/2005/8/layout/orgChart1"/>
    <dgm:cxn modelId="{5528F231-4097-45A4-B4A7-27F1D929851E}" type="presParOf" srcId="{C2B124BD-C8D5-4999-8DCA-E343D779EFFB}" destId="{0B9C8192-C41C-4B49-87BA-0ACF57C07595}" srcOrd="2" destOrd="0" presId="urn:microsoft.com/office/officeart/2005/8/layout/orgChart1"/>
    <dgm:cxn modelId="{56642CE2-E25B-4155-9023-F217D2290C16}" type="presParOf" srcId="{B189D828-C93C-4469-982F-914719BEDD1E}" destId="{9A7AF359-7203-4171-951A-5093E376CD1A}" srcOrd="2" destOrd="0" presId="urn:microsoft.com/office/officeart/2005/8/layout/orgChart1"/>
    <dgm:cxn modelId="{EA87FF4D-AEFC-49C2-B1E9-2F6634AEE9EB}" type="presParOf" srcId="{B189D828-C93C-4469-982F-914719BEDD1E}" destId="{C492762F-D529-4347-A3C4-7CF3513EEF00}" srcOrd="3" destOrd="0" presId="urn:microsoft.com/office/officeart/2005/8/layout/orgChart1"/>
    <dgm:cxn modelId="{E3192513-2C50-4E39-BEDB-D95A132DF447}" type="presParOf" srcId="{C492762F-D529-4347-A3C4-7CF3513EEF00}" destId="{FE7B3557-1C89-43F1-B907-66332F91A884}" srcOrd="0" destOrd="0" presId="urn:microsoft.com/office/officeart/2005/8/layout/orgChart1"/>
    <dgm:cxn modelId="{FB2A2FCA-51B0-4B5B-83D8-FFEC7FAFEE14}" type="presParOf" srcId="{FE7B3557-1C89-43F1-B907-66332F91A884}" destId="{9FAC11F8-6B93-4FD7-8EF4-EE99AB79FCCE}" srcOrd="0" destOrd="0" presId="urn:microsoft.com/office/officeart/2005/8/layout/orgChart1"/>
    <dgm:cxn modelId="{61A61649-FAEB-4334-9CED-7AA26237B731}" type="presParOf" srcId="{FE7B3557-1C89-43F1-B907-66332F91A884}" destId="{692578C0-BF8A-4320-B653-1DDAFAE05D47}" srcOrd="1" destOrd="0" presId="urn:microsoft.com/office/officeart/2005/8/layout/orgChart1"/>
    <dgm:cxn modelId="{76682014-B601-48E7-9874-C0DE09920CF8}" type="presParOf" srcId="{C492762F-D529-4347-A3C4-7CF3513EEF00}" destId="{F302C8C0-9A26-4564-89A9-A25B8A43FC79}" srcOrd="1" destOrd="0" presId="urn:microsoft.com/office/officeart/2005/8/layout/orgChart1"/>
    <dgm:cxn modelId="{D40984A2-FA83-4978-83C1-D13609584A18}" type="presParOf" srcId="{C492762F-D529-4347-A3C4-7CF3513EEF00}" destId="{B8919413-7FAC-4808-A530-CB80F07B8501}" srcOrd="2" destOrd="0" presId="urn:microsoft.com/office/officeart/2005/8/layout/orgChart1"/>
    <dgm:cxn modelId="{AB81B14D-2C79-4694-B112-DEC965D87AC5}" type="presParOf" srcId="{306BB7FF-A66E-43D7-BE83-A86851897AC4}" destId="{597A3957-909C-4B2A-BC38-DD24AA9AFB52}" srcOrd="2" destOrd="0" presId="urn:microsoft.com/office/officeart/2005/8/layout/orgChart1"/>
    <dgm:cxn modelId="{366E9D84-F4FC-4C73-9A23-665A0DBDDA3D}" type="presParOf" srcId="{71127DD8-EA2C-48D9-9B83-1B49F0A8FF7C}" destId="{5B668D49-F502-490D-8353-99FF84B65BFF}"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7AF359-7203-4171-951A-5093E376CD1A}">
      <dsp:nvSpPr>
        <dsp:cNvPr id="0" name=""/>
        <dsp:cNvSpPr/>
      </dsp:nvSpPr>
      <dsp:spPr>
        <a:xfrm>
          <a:off x="5809009" y="2427831"/>
          <a:ext cx="996329" cy="345833"/>
        </a:xfrm>
        <a:custGeom>
          <a:avLst/>
          <a:gdLst/>
          <a:ahLst/>
          <a:cxnLst/>
          <a:rect l="0" t="0" r="0" b="0"/>
          <a:pathLst>
            <a:path>
              <a:moveTo>
                <a:pt x="0" y="0"/>
              </a:moveTo>
              <a:lnTo>
                <a:pt x="0" y="172916"/>
              </a:lnTo>
              <a:lnTo>
                <a:pt x="996329" y="172916"/>
              </a:lnTo>
              <a:lnTo>
                <a:pt x="996329" y="34583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7395B8-3747-4721-AD3E-06471AAACB69}">
      <dsp:nvSpPr>
        <dsp:cNvPr id="0" name=""/>
        <dsp:cNvSpPr/>
      </dsp:nvSpPr>
      <dsp:spPr>
        <a:xfrm>
          <a:off x="4812679" y="2427831"/>
          <a:ext cx="996329" cy="345833"/>
        </a:xfrm>
        <a:custGeom>
          <a:avLst/>
          <a:gdLst/>
          <a:ahLst/>
          <a:cxnLst/>
          <a:rect l="0" t="0" r="0" b="0"/>
          <a:pathLst>
            <a:path>
              <a:moveTo>
                <a:pt x="996329" y="0"/>
              </a:moveTo>
              <a:lnTo>
                <a:pt x="996329" y="172916"/>
              </a:lnTo>
              <a:lnTo>
                <a:pt x="0" y="172916"/>
              </a:lnTo>
              <a:lnTo>
                <a:pt x="0" y="34583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6769BF-EB1A-4D06-9602-1326D68F3CA8}">
      <dsp:nvSpPr>
        <dsp:cNvPr id="0" name=""/>
        <dsp:cNvSpPr/>
      </dsp:nvSpPr>
      <dsp:spPr>
        <a:xfrm>
          <a:off x="3816349" y="1258585"/>
          <a:ext cx="1992659" cy="345833"/>
        </a:xfrm>
        <a:custGeom>
          <a:avLst/>
          <a:gdLst/>
          <a:ahLst/>
          <a:cxnLst/>
          <a:rect l="0" t="0" r="0" b="0"/>
          <a:pathLst>
            <a:path>
              <a:moveTo>
                <a:pt x="0" y="0"/>
              </a:moveTo>
              <a:lnTo>
                <a:pt x="0" y="172916"/>
              </a:lnTo>
              <a:lnTo>
                <a:pt x="1992659" y="172916"/>
              </a:lnTo>
              <a:lnTo>
                <a:pt x="1992659" y="34583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3F9BDE-2FBC-4E92-8DDF-F5568C688321}">
      <dsp:nvSpPr>
        <dsp:cNvPr id="0" name=""/>
        <dsp:cNvSpPr/>
      </dsp:nvSpPr>
      <dsp:spPr>
        <a:xfrm>
          <a:off x="1823690" y="2427831"/>
          <a:ext cx="996329" cy="345833"/>
        </a:xfrm>
        <a:custGeom>
          <a:avLst/>
          <a:gdLst/>
          <a:ahLst/>
          <a:cxnLst/>
          <a:rect l="0" t="0" r="0" b="0"/>
          <a:pathLst>
            <a:path>
              <a:moveTo>
                <a:pt x="0" y="0"/>
              </a:moveTo>
              <a:lnTo>
                <a:pt x="0" y="172916"/>
              </a:lnTo>
              <a:lnTo>
                <a:pt x="996329" y="172916"/>
              </a:lnTo>
              <a:lnTo>
                <a:pt x="996329" y="34583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39AB82-F6E3-4726-B29A-DDB3F7958B3B}">
      <dsp:nvSpPr>
        <dsp:cNvPr id="0" name=""/>
        <dsp:cNvSpPr/>
      </dsp:nvSpPr>
      <dsp:spPr>
        <a:xfrm>
          <a:off x="827361" y="2427831"/>
          <a:ext cx="996329" cy="345833"/>
        </a:xfrm>
        <a:custGeom>
          <a:avLst/>
          <a:gdLst/>
          <a:ahLst/>
          <a:cxnLst/>
          <a:rect l="0" t="0" r="0" b="0"/>
          <a:pathLst>
            <a:path>
              <a:moveTo>
                <a:pt x="996329" y="0"/>
              </a:moveTo>
              <a:lnTo>
                <a:pt x="996329" y="172916"/>
              </a:lnTo>
              <a:lnTo>
                <a:pt x="0" y="172916"/>
              </a:lnTo>
              <a:lnTo>
                <a:pt x="0" y="34583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631B2C-C0DB-4038-B306-78B38F7B6C51}">
      <dsp:nvSpPr>
        <dsp:cNvPr id="0" name=""/>
        <dsp:cNvSpPr/>
      </dsp:nvSpPr>
      <dsp:spPr>
        <a:xfrm>
          <a:off x="1823690" y="1258585"/>
          <a:ext cx="1992659" cy="345833"/>
        </a:xfrm>
        <a:custGeom>
          <a:avLst/>
          <a:gdLst/>
          <a:ahLst/>
          <a:cxnLst/>
          <a:rect l="0" t="0" r="0" b="0"/>
          <a:pathLst>
            <a:path>
              <a:moveTo>
                <a:pt x="1992659" y="0"/>
              </a:moveTo>
              <a:lnTo>
                <a:pt x="1992659" y="172916"/>
              </a:lnTo>
              <a:lnTo>
                <a:pt x="0" y="172916"/>
              </a:lnTo>
              <a:lnTo>
                <a:pt x="0" y="34583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0CE19C-F88B-4FC7-AC83-8D5E09BB0089}">
      <dsp:nvSpPr>
        <dsp:cNvPr id="0" name=""/>
        <dsp:cNvSpPr/>
      </dsp:nvSpPr>
      <dsp:spPr>
        <a:xfrm>
          <a:off x="2992937" y="435172"/>
          <a:ext cx="1646825" cy="8234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5100" b="0" i="0" u="none" strike="noStrike" kern="1200" cap="none" normalizeH="0" baseline="0" dirty="0" smtClean="0">
              <a:ln>
                <a:noFill/>
              </a:ln>
              <a:solidFill>
                <a:schemeClr val="tx1"/>
              </a:solidFill>
              <a:effectLst/>
              <a:latin typeface="Arial" charset="0"/>
              <a:cs typeface="Arial" charset="0"/>
            </a:rPr>
            <a:t>5</a:t>
          </a:r>
        </a:p>
      </dsp:txBody>
      <dsp:txXfrm>
        <a:off x="2992937" y="435172"/>
        <a:ext cx="1646825" cy="823412"/>
      </dsp:txXfrm>
    </dsp:sp>
    <dsp:sp modelId="{4B284955-1D33-47AC-AD55-0FF6555C525D}">
      <dsp:nvSpPr>
        <dsp:cNvPr id="0" name=""/>
        <dsp:cNvSpPr/>
      </dsp:nvSpPr>
      <dsp:spPr>
        <a:xfrm>
          <a:off x="1000277" y="1604418"/>
          <a:ext cx="1646825" cy="8234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5100" b="0" i="0" u="none" strike="noStrike" kern="1200" cap="none" normalizeH="0" baseline="0" dirty="0" smtClean="0">
              <a:ln>
                <a:noFill/>
              </a:ln>
              <a:solidFill>
                <a:schemeClr val="tx1"/>
              </a:solidFill>
              <a:effectLst/>
              <a:latin typeface="Arial" charset="0"/>
              <a:cs typeface="Arial" charset="0"/>
            </a:rPr>
            <a:t>4</a:t>
          </a:r>
        </a:p>
      </dsp:txBody>
      <dsp:txXfrm>
        <a:off x="1000277" y="1604418"/>
        <a:ext cx="1646825" cy="823412"/>
      </dsp:txXfrm>
    </dsp:sp>
    <dsp:sp modelId="{F638B76B-A3C6-41E9-93E5-630B06A52E08}">
      <dsp:nvSpPr>
        <dsp:cNvPr id="0" name=""/>
        <dsp:cNvSpPr/>
      </dsp:nvSpPr>
      <dsp:spPr>
        <a:xfrm>
          <a:off x="3948" y="2773664"/>
          <a:ext cx="1646825" cy="8234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5100" b="0" i="0" u="none" strike="noStrike" kern="1200" cap="none" normalizeH="0" baseline="0" dirty="0" smtClean="0">
              <a:ln>
                <a:noFill/>
              </a:ln>
              <a:solidFill>
                <a:schemeClr val="tx1"/>
              </a:solidFill>
              <a:effectLst/>
              <a:latin typeface="Arial" charset="0"/>
              <a:cs typeface="Arial" charset="0"/>
            </a:rPr>
            <a:t>3</a:t>
          </a:r>
        </a:p>
      </dsp:txBody>
      <dsp:txXfrm>
        <a:off x="3948" y="2773664"/>
        <a:ext cx="1646825" cy="823412"/>
      </dsp:txXfrm>
    </dsp:sp>
    <dsp:sp modelId="{4B9FAE65-A75C-46DE-9518-9C54789746A3}">
      <dsp:nvSpPr>
        <dsp:cNvPr id="0" name=""/>
        <dsp:cNvSpPr/>
      </dsp:nvSpPr>
      <dsp:spPr>
        <a:xfrm>
          <a:off x="1996607" y="2773664"/>
          <a:ext cx="1646825" cy="8234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5100" b="0" i="0" u="none" strike="noStrike" kern="1200" cap="none" normalizeH="0" baseline="0" dirty="0" smtClean="0">
              <a:ln>
                <a:noFill/>
              </a:ln>
              <a:solidFill>
                <a:schemeClr val="tx1"/>
              </a:solidFill>
              <a:effectLst/>
              <a:latin typeface="Arial" charset="0"/>
              <a:cs typeface="Arial" charset="0"/>
            </a:rPr>
            <a:t>2</a:t>
          </a:r>
        </a:p>
      </dsp:txBody>
      <dsp:txXfrm>
        <a:off x="1996607" y="2773664"/>
        <a:ext cx="1646825" cy="823412"/>
      </dsp:txXfrm>
    </dsp:sp>
    <dsp:sp modelId="{D00CC839-671D-4DEA-811E-A654E6443A22}">
      <dsp:nvSpPr>
        <dsp:cNvPr id="0" name=""/>
        <dsp:cNvSpPr/>
      </dsp:nvSpPr>
      <dsp:spPr>
        <a:xfrm>
          <a:off x="4985596" y="1604418"/>
          <a:ext cx="1646825" cy="8234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5100" b="0" i="0" u="none" strike="noStrike" kern="1200" cap="none" normalizeH="0" baseline="0" dirty="0" smtClean="0">
              <a:ln>
                <a:noFill/>
              </a:ln>
              <a:solidFill>
                <a:schemeClr val="tx1"/>
              </a:solidFill>
              <a:effectLst/>
              <a:latin typeface="Arial" charset="0"/>
              <a:cs typeface="Arial" charset="0"/>
            </a:rPr>
            <a:t>7</a:t>
          </a:r>
        </a:p>
      </dsp:txBody>
      <dsp:txXfrm>
        <a:off x="4985596" y="1604418"/>
        <a:ext cx="1646825" cy="823412"/>
      </dsp:txXfrm>
    </dsp:sp>
    <dsp:sp modelId="{3B234B24-55DD-4E0E-B186-DBB5D18D84F0}">
      <dsp:nvSpPr>
        <dsp:cNvPr id="0" name=""/>
        <dsp:cNvSpPr/>
      </dsp:nvSpPr>
      <dsp:spPr>
        <a:xfrm>
          <a:off x="3989266" y="2773664"/>
          <a:ext cx="1646825" cy="8234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5100" b="0" i="0" u="none" strike="noStrike" kern="1200" cap="none" normalizeH="0" baseline="0" dirty="0" smtClean="0">
              <a:ln>
                <a:noFill/>
              </a:ln>
              <a:solidFill>
                <a:schemeClr val="tx1"/>
              </a:solidFill>
              <a:effectLst/>
              <a:latin typeface="Arial" charset="0"/>
              <a:cs typeface="Arial" charset="0"/>
            </a:rPr>
            <a:t>8</a:t>
          </a:r>
        </a:p>
      </dsp:txBody>
      <dsp:txXfrm>
        <a:off x="3989266" y="2773664"/>
        <a:ext cx="1646825" cy="823412"/>
      </dsp:txXfrm>
    </dsp:sp>
    <dsp:sp modelId="{9FAC11F8-6B93-4FD7-8EF4-EE99AB79FCCE}">
      <dsp:nvSpPr>
        <dsp:cNvPr id="0" name=""/>
        <dsp:cNvSpPr/>
      </dsp:nvSpPr>
      <dsp:spPr>
        <a:xfrm>
          <a:off x="5981925" y="2773664"/>
          <a:ext cx="1646825" cy="8234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5100" b="0" i="0" u="none" strike="noStrike" kern="1200" cap="none" normalizeH="0" baseline="0" dirty="0" smtClean="0">
              <a:ln>
                <a:noFill/>
              </a:ln>
              <a:solidFill>
                <a:schemeClr val="tx1"/>
              </a:solidFill>
              <a:effectLst/>
              <a:latin typeface="Arial" charset="0"/>
              <a:cs typeface="Arial" charset="0"/>
            </a:rPr>
            <a:t>9</a:t>
          </a:r>
        </a:p>
      </dsp:txBody>
      <dsp:txXfrm>
        <a:off x="5981925" y="2773664"/>
        <a:ext cx="1646825" cy="82341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AAF69346-B7A3-4BB1-819A-6FF9D6AFD7D5}" type="datetimeFigureOut">
              <a:rPr lang="en-US"/>
              <a:pPr>
                <a:defRPr/>
              </a:pPr>
              <a:t>3/31/2019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8043AF5E-E0C4-46B8-973E-8F3BBE45FFCA}" type="slidenum">
              <a:rPr lang="en-US"/>
              <a:pPr>
                <a:defRPr/>
              </a:pPr>
              <a:t>‹#›</a:t>
            </a:fld>
            <a:endParaRPr lang="en-US"/>
          </a:p>
        </p:txBody>
      </p:sp>
    </p:spTree>
    <p:extLst>
      <p:ext uri="{BB962C8B-B14F-4D97-AF65-F5344CB8AC3E}">
        <p14:creationId xmlns:p14="http://schemas.microsoft.com/office/powerpoint/2010/main" val="5280534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1B7AF5A-7C07-4441-B275-003FDC5A0112}" type="slidenum">
              <a:rPr lang="en-US" smtClean="0">
                <a:latin typeface="Arial" charset="0"/>
              </a:rPr>
              <a:pPr fontAlgn="base">
                <a:spcBef>
                  <a:spcPct val="0"/>
                </a:spcBef>
                <a:spcAft>
                  <a:spcPct val="0"/>
                </a:spcAft>
                <a:defRPr/>
              </a:pPr>
              <a:t>7</a:t>
            </a:fld>
            <a:endParaRPr lang="en-US" smtClean="0">
              <a:latin typeface="Arial" charset="0"/>
            </a:endParaRPr>
          </a:p>
        </p:txBody>
      </p:sp>
      <p:sp>
        <p:nvSpPr>
          <p:cNvPr id="40963" name="Rectangle 2"/>
          <p:cNvSpPr>
            <a:spLocks noGrp="1" noRot="1" noChangeAspect="1" noChangeArrowheads="1" noTextEdit="1"/>
          </p:cNvSpPr>
          <p:nvPr>
            <p:ph type="sldImg"/>
          </p:nvPr>
        </p:nvSpPr>
        <p:spPr bwMode="auto">
          <a:xfrm>
            <a:off x="1143000" y="684213"/>
            <a:ext cx="4573588" cy="3430587"/>
          </a:xfrm>
          <a:noFill/>
          <a:ln>
            <a:solidFill>
              <a:srgbClr val="000000"/>
            </a:solidFill>
            <a:miter lim="800000"/>
            <a:headEnd/>
            <a:tailEnd/>
          </a:ln>
        </p:spPr>
      </p:sp>
      <p:sp>
        <p:nvSpPr>
          <p:cNvPr id="40964" name="Rectangle 3"/>
          <p:cNvSpPr>
            <a:spLocks noGrp="1" noChangeArrowheads="1"/>
          </p:cNvSpPr>
          <p:nvPr>
            <p:ph type="body" idx="1"/>
          </p:nvPr>
        </p:nvSpPr>
        <p:spPr bwMode="auto">
          <a:xfrm>
            <a:off x="685800" y="4343400"/>
            <a:ext cx="5486400" cy="4116388"/>
          </a:xfrm>
          <a:noFill/>
        </p:spPr>
        <p:txBody>
          <a:bodyPr wrap="square" numCol="1" anchor="t" anchorCtr="0" compatLnSpc="1">
            <a:prstTxWarp prst="textNoShape">
              <a:avLst/>
            </a:prstTxWarp>
          </a:bodyPr>
          <a:lstStyle/>
          <a:p>
            <a:pPr eaLnBrk="1" hangingPunct="1">
              <a:spcBef>
                <a:spcPct val="0"/>
              </a:spcBef>
            </a:pPr>
            <a:endParaRPr 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7F796BF-87BF-40A5-9505-D5745204B456}" type="slidenum">
              <a:rPr lang="en-US" smtClean="0"/>
              <a:pPr fontAlgn="base">
                <a:spcBef>
                  <a:spcPct val="0"/>
                </a:spcBef>
                <a:spcAft>
                  <a:spcPct val="0"/>
                </a:spcAft>
                <a:defRPr/>
              </a:pPr>
              <a:t>54</a:t>
            </a:fld>
            <a:endParaRPr lang="en-US" smtClean="0"/>
          </a:p>
        </p:txBody>
      </p:sp>
      <p:sp>
        <p:nvSpPr>
          <p:cNvPr id="266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66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658DC64-32C2-4B4B-810D-51E077563445}" type="slidenum">
              <a:rPr lang="en-US" smtClean="0">
                <a:latin typeface="Arial" charset="0"/>
              </a:rPr>
              <a:pPr fontAlgn="base">
                <a:spcBef>
                  <a:spcPct val="0"/>
                </a:spcBef>
                <a:spcAft>
                  <a:spcPct val="0"/>
                </a:spcAft>
                <a:defRPr/>
              </a:pPr>
              <a:t>8</a:t>
            </a:fld>
            <a:endParaRPr lang="en-US" smtClean="0">
              <a:latin typeface="Arial" charset="0"/>
            </a:endParaRPr>
          </a:p>
        </p:txBody>
      </p:sp>
      <p:sp>
        <p:nvSpPr>
          <p:cNvPr id="419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19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597C478-29CF-40CA-AC28-A5A287E63EFD}" type="slidenum">
              <a:rPr lang="en-US" smtClean="0"/>
              <a:pPr fontAlgn="base">
                <a:spcBef>
                  <a:spcPct val="0"/>
                </a:spcBef>
                <a:spcAft>
                  <a:spcPct val="0"/>
                </a:spcAft>
                <a:defRPr/>
              </a:pPr>
              <a:t>19</a:t>
            </a:fld>
            <a:endParaRPr lang="en-US" smtClean="0"/>
          </a:p>
        </p:txBody>
      </p:sp>
      <p:sp>
        <p:nvSpPr>
          <p:cNvPr id="430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30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9E73F2A-10D1-4A39-83EC-B2188F6B6906}" type="slidenum">
              <a:rPr lang="en-US" smtClean="0"/>
              <a:pPr fontAlgn="base">
                <a:spcBef>
                  <a:spcPct val="0"/>
                </a:spcBef>
                <a:spcAft>
                  <a:spcPct val="0"/>
                </a:spcAft>
                <a:defRPr/>
              </a:pPr>
              <a:t>24</a:t>
            </a:fld>
            <a:endParaRPr lang="en-US" smtClean="0"/>
          </a:p>
        </p:txBody>
      </p:sp>
      <p:sp>
        <p:nvSpPr>
          <p:cNvPr id="440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40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668813-2F4D-4F49-A64B-7A3578E5AE0D}" type="slidenum">
              <a:rPr lang="en-US" smtClean="0"/>
              <a:pPr fontAlgn="base">
                <a:spcBef>
                  <a:spcPct val="0"/>
                </a:spcBef>
                <a:spcAft>
                  <a:spcPct val="0"/>
                </a:spcAft>
                <a:defRPr/>
              </a:pPr>
              <a:t>25</a:t>
            </a:fld>
            <a:endParaRPr lang="en-US" smtClean="0"/>
          </a:p>
        </p:txBody>
      </p:sp>
      <p:sp>
        <p:nvSpPr>
          <p:cNvPr id="450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50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6A9FD97-BAD1-4166-A236-71A723D43180}" type="slidenum">
              <a:rPr lang="en-US" smtClean="0"/>
              <a:pPr fontAlgn="base">
                <a:spcBef>
                  <a:spcPct val="0"/>
                </a:spcBef>
                <a:spcAft>
                  <a:spcPct val="0"/>
                </a:spcAft>
                <a:defRPr/>
              </a:pPr>
              <a:t>27</a:t>
            </a:fld>
            <a:endParaRPr lang="en-US" smtClean="0"/>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0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0067EAD-EF0E-45F2-91F6-2A16D9802B3F}" type="slidenum">
              <a:rPr lang="en-US" smtClean="0"/>
              <a:pPr fontAlgn="base">
                <a:spcBef>
                  <a:spcPct val="0"/>
                </a:spcBef>
                <a:spcAft>
                  <a:spcPct val="0"/>
                </a:spcAft>
                <a:defRPr/>
              </a:pPr>
              <a:t>33</a:t>
            </a:fld>
            <a:endParaRPr lang="en-US" smtClean="0"/>
          </a:p>
        </p:txBody>
      </p:sp>
      <p:sp>
        <p:nvSpPr>
          <p:cNvPr id="471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71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F40A775-1FAF-405B-A8B8-700997C22775}" type="slidenum">
              <a:rPr lang="en-US" smtClean="0"/>
              <a:pPr fontAlgn="base">
                <a:spcBef>
                  <a:spcPct val="0"/>
                </a:spcBef>
                <a:spcAft>
                  <a:spcPct val="0"/>
                </a:spcAft>
                <a:defRPr/>
              </a:pPr>
              <a:t>46</a:t>
            </a:fld>
            <a:endParaRPr lang="en-US" smtClean="0"/>
          </a:p>
        </p:txBody>
      </p:sp>
      <p:sp>
        <p:nvSpPr>
          <p:cNvPr id="245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45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FF2371D-0E63-497E-98C9-B0D793DD415C}" type="slidenum">
              <a:rPr lang="en-US" smtClean="0"/>
              <a:pPr fontAlgn="base">
                <a:spcBef>
                  <a:spcPct val="0"/>
                </a:spcBef>
                <a:spcAft>
                  <a:spcPct val="0"/>
                </a:spcAft>
                <a:defRPr/>
              </a:pPr>
              <a:t>52</a:t>
            </a:fld>
            <a:endParaRPr lang="en-US" smtClean="0"/>
          </a:p>
        </p:txBody>
      </p:sp>
      <p:sp>
        <p:nvSpPr>
          <p:cNvPr id="256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C91DE19-1FF2-422F-945C-33B729B1107C}" type="datetime1">
              <a:rPr lang="en-US"/>
              <a:pPr>
                <a:defRPr/>
              </a:pPr>
              <a:t>3/31/2019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048D9E4-B2B8-4FD4-963F-136F40F694B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C01E731-98F3-4344-B44F-D5525B483F3E}" type="datetime1">
              <a:rPr lang="en-US"/>
              <a:pPr>
                <a:defRPr/>
              </a:pPr>
              <a:t>3/31/2019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D6B4621-BFE1-4D8F-A5AA-81707167F07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B9ABB5C-CD82-41AE-BA52-8DEFA2402372}" type="datetime1">
              <a:rPr lang="en-US"/>
              <a:pPr>
                <a:defRPr/>
              </a:pPr>
              <a:t>3/31/2019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D26E8B6-0025-44CC-875B-8C7F8BF6292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6962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62000" y="1905000"/>
            <a:ext cx="37719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905000"/>
            <a:ext cx="37719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fld id="{56C1A5FF-5691-4C51-93D3-4408D4D240DB}" type="datetime1">
              <a:rPr lang="en-US"/>
              <a:pPr>
                <a:defRPr/>
              </a:pPr>
              <a:t>3/31/2019</a:t>
            </a:fld>
            <a:endParaRPr lang="en-GB"/>
          </a:p>
        </p:txBody>
      </p:sp>
      <p:sp>
        <p:nvSpPr>
          <p:cNvPr id="6" name="Rectangle 5"/>
          <p:cNvSpPr>
            <a:spLocks noGrp="1" noChangeArrowheads="1"/>
          </p:cNvSpPr>
          <p:nvPr>
            <p:ph type="ftr" sz="quarter" idx="11"/>
          </p:nvPr>
        </p:nvSpPr>
        <p:spPr/>
        <p:txBody>
          <a:bodyPr/>
          <a:lstStyle>
            <a:lvl1pPr>
              <a:defRPr/>
            </a:lvl1pPr>
          </a:lstStyle>
          <a:p>
            <a:pPr>
              <a:defRPr/>
            </a:pPr>
            <a:endParaRPr lang="en-GB"/>
          </a:p>
        </p:txBody>
      </p:sp>
      <p:sp>
        <p:nvSpPr>
          <p:cNvPr id="7" name="Rectangle 6"/>
          <p:cNvSpPr>
            <a:spLocks noGrp="1" noChangeArrowheads="1"/>
          </p:cNvSpPr>
          <p:nvPr>
            <p:ph type="sldNum" sz="quarter" idx="12"/>
          </p:nvPr>
        </p:nvSpPr>
        <p:spPr/>
        <p:txBody>
          <a:bodyPr/>
          <a:lstStyle>
            <a:lvl1pPr>
              <a:defRPr/>
            </a:lvl1pPr>
          </a:lstStyle>
          <a:p>
            <a:pPr>
              <a:defRPr/>
            </a:pPr>
            <a:fld id="{4FF5FB24-EEEA-47CD-AAA5-06259A724050}"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4B9778E-3C18-4AB7-A98D-991D9491842F}" type="datetime1">
              <a:rPr lang="en-US"/>
              <a:pPr>
                <a:defRPr/>
              </a:pPr>
              <a:t>3/31/2019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EECBADF-8412-4C36-A713-5103F7674C6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F1B6037-18C5-4842-BE6C-635D63CC4CEB}" type="datetime1">
              <a:rPr lang="en-US"/>
              <a:pPr>
                <a:defRPr/>
              </a:pPr>
              <a:t>3/31/2019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45843C9-13AC-46D1-AFBF-3FEAB35149F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6C872540-9E05-4BFB-8F46-C98B2C1AE592}" type="datetime1">
              <a:rPr lang="en-US"/>
              <a:pPr>
                <a:defRPr/>
              </a:pPr>
              <a:t>3/31/2019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0C8C38B-1B41-4143-97F0-6CC5552DAC4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9E2CB47-1A20-414B-B045-B466DC11EEF7}" type="datetime1">
              <a:rPr lang="en-US"/>
              <a:pPr>
                <a:defRPr/>
              </a:pPr>
              <a:t>3/31/2019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78CBAE6-A67B-4163-BF1A-DB03E54D51F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1A5F0C3-F57B-4EAA-8E77-8D7ABCC534E5}" type="datetime1">
              <a:rPr lang="en-US"/>
              <a:pPr>
                <a:defRPr/>
              </a:pPr>
              <a:t>3/31/2019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B350FE4-75FA-4830-94A5-8081C925AE2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176194A-06CE-4B04-847A-29955C30F002}" type="datetime1">
              <a:rPr lang="en-US"/>
              <a:pPr>
                <a:defRPr/>
              </a:pPr>
              <a:t>3/31/2019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AADDE96-3178-4C40-9E80-B248BB510A7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9F7EE49-5C45-4D82-BC0D-E108E7C49376}" type="datetime1">
              <a:rPr lang="en-US"/>
              <a:pPr>
                <a:defRPr/>
              </a:pPr>
              <a:t>3/31/2019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C3CCC14-9397-4CD6-BC90-B7AB7A03C7F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3E25348-FA8E-49F4-A213-6BCE07EA801F}" type="datetime1">
              <a:rPr lang="en-US"/>
              <a:pPr>
                <a:defRPr/>
              </a:pPr>
              <a:t>3/31/2019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FBF3DD6-2627-4859-810A-AA426ADBB9E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1C282F2D-9D24-40B2-BACE-E221769C3CC7}" type="datetime1">
              <a:rPr lang="en-US"/>
              <a:pPr>
                <a:defRPr/>
              </a:pPr>
              <a:t>3/31/2019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4F78261-A13C-432A-BEAC-E1D9532E685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685800" y="914400"/>
            <a:ext cx="7772400" cy="1470025"/>
          </a:xfrm>
        </p:spPr>
        <p:txBody>
          <a:bodyPr/>
          <a:lstStyle/>
          <a:p>
            <a:pPr eaLnBrk="1" hangingPunct="1"/>
            <a:r>
              <a:rPr lang="en-US" sz="4000" b="1" smtClean="0">
                <a:solidFill>
                  <a:srgbClr val="C00000"/>
                </a:solidFill>
              </a:rPr>
              <a:t>Discrete Mathematics</a:t>
            </a:r>
            <a:br>
              <a:rPr lang="en-US" sz="4000" b="1" smtClean="0">
                <a:solidFill>
                  <a:srgbClr val="C00000"/>
                </a:solidFill>
              </a:rPr>
            </a:br>
            <a:r>
              <a:rPr lang="en-US" sz="4000" b="1" smtClean="0">
                <a:solidFill>
                  <a:srgbClr val="C00000"/>
                </a:solidFill>
              </a:rPr>
              <a:t>(CSC 1204) </a:t>
            </a:r>
            <a:endParaRPr lang="en-US" sz="4000" smtClean="0"/>
          </a:p>
        </p:txBody>
      </p:sp>
      <p:sp>
        <p:nvSpPr>
          <p:cNvPr id="4099" name="Subtitle 2"/>
          <p:cNvSpPr>
            <a:spLocks noGrp="1"/>
          </p:cNvSpPr>
          <p:nvPr>
            <p:ph type="subTitle" idx="1"/>
          </p:nvPr>
        </p:nvSpPr>
        <p:spPr>
          <a:xfrm>
            <a:off x="1371600" y="4038600"/>
            <a:ext cx="6400800" cy="1600200"/>
          </a:xfrm>
        </p:spPr>
        <p:txBody>
          <a:bodyPr/>
          <a:lstStyle/>
          <a:p>
            <a:pPr eaLnBrk="1" hangingPunct="1"/>
            <a:r>
              <a:rPr lang="en-US" sz="3600" b="1" dirty="0" smtClean="0">
                <a:solidFill>
                  <a:srgbClr val="0000FF"/>
                </a:solidFill>
              </a:rPr>
              <a:t>9.2 Applications of Trees</a:t>
            </a:r>
          </a:p>
          <a:p>
            <a:pPr eaLnBrk="1" hangingPunct="1"/>
            <a:r>
              <a:rPr lang="en-US" sz="3600" b="1" dirty="0" smtClean="0">
                <a:solidFill>
                  <a:srgbClr val="0000FF"/>
                </a:solidFill>
              </a:rPr>
              <a:t>9.3 Tree Traversal </a:t>
            </a:r>
          </a:p>
        </p:txBody>
      </p:sp>
      <p:sp>
        <p:nvSpPr>
          <p:cNvPr id="4" name="Slide Number Placeholder 3"/>
          <p:cNvSpPr>
            <a:spLocks noGrp="1"/>
          </p:cNvSpPr>
          <p:nvPr>
            <p:ph type="sldNum" sz="quarter" idx="12"/>
          </p:nvPr>
        </p:nvSpPr>
        <p:spPr/>
        <p:txBody>
          <a:bodyPr/>
          <a:lstStyle/>
          <a:p>
            <a:pPr>
              <a:defRPr/>
            </a:pPr>
            <a:fld id="{A5EB8194-3887-484C-89B7-64EF0D5396AA}" type="slidenum">
              <a:rPr lang="en-US"/>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z="4000" dirty="0" smtClean="0"/>
              <a:t>Construction of  BST </a:t>
            </a:r>
          </a:p>
        </p:txBody>
      </p:sp>
      <p:sp>
        <p:nvSpPr>
          <p:cNvPr id="11267" name="Content Placeholder 2"/>
          <p:cNvSpPr>
            <a:spLocks noGrp="1"/>
          </p:cNvSpPr>
          <p:nvPr>
            <p:ph idx="1"/>
          </p:nvPr>
        </p:nvSpPr>
        <p:spPr/>
        <p:txBody>
          <a:bodyPr/>
          <a:lstStyle/>
          <a:p>
            <a:pPr eaLnBrk="1" hangingPunct="1">
              <a:lnSpc>
                <a:spcPct val="90000"/>
              </a:lnSpc>
            </a:pPr>
            <a:r>
              <a:rPr lang="en-US" altLang="ja-JP" u="sng" dirty="0" smtClean="0">
                <a:solidFill>
                  <a:srgbClr val="FF0000"/>
                </a:solidFill>
              </a:rPr>
              <a:t>Example</a:t>
            </a:r>
            <a:r>
              <a:rPr lang="en-US" altLang="ja-JP" dirty="0" smtClean="0">
                <a:solidFill>
                  <a:srgbClr val="FF0000"/>
                </a:solidFill>
              </a:rPr>
              <a:t>: Construct/Form a BST using the numbers below.</a:t>
            </a:r>
            <a:r>
              <a:rPr lang="en-US" altLang="ja-JP" dirty="0" smtClean="0"/>
              <a:t>		</a:t>
            </a:r>
          </a:p>
          <a:p>
            <a:pPr eaLnBrk="1" hangingPunct="1">
              <a:lnSpc>
                <a:spcPct val="90000"/>
              </a:lnSpc>
              <a:buFont typeface="Arial" charset="0"/>
              <a:buNone/>
            </a:pPr>
            <a:endParaRPr lang="en-US" altLang="ja-JP" dirty="0" smtClean="0"/>
          </a:p>
          <a:p>
            <a:pPr eaLnBrk="1" hangingPunct="1">
              <a:lnSpc>
                <a:spcPct val="90000"/>
              </a:lnSpc>
              <a:buFont typeface="Arial" charset="0"/>
              <a:buNone/>
            </a:pPr>
            <a:endParaRPr lang="en-US" altLang="ja-JP" dirty="0" smtClean="0"/>
          </a:p>
          <a:p>
            <a:pPr eaLnBrk="1" hangingPunct="1">
              <a:lnSpc>
                <a:spcPct val="90000"/>
              </a:lnSpc>
              <a:buFont typeface="Arial" charset="0"/>
              <a:buNone/>
            </a:pPr>
            <a:r>
              <a:rPr lang="en-US" altLang="ja-JP" dirty="0" smtClean="0"/>
              <a:t>      5		9	8	1	2	4	6	10</a:t>
            </a:r>
          </a:p>
          <a:p>
            <a:pPr eaLnBrk="1" hangingPunct="1">
              <a:buFont typeface="Arial" charset="0"/>
              <a:buNone/>
            </a:pPr>
            <a:endParaRPr lang="en-US" dirty="0" smtClean="0"/>
          </a:p>
        </p:txBody>
      </p:sp>
      <p:sp>
        <p:nvSpPr>
          <p:cNvPr id="4" name="Slide Number Placeholder 3"/>
          <p:cNvSpPr>
            <a:spLocks noGrp="1"/>
          </p:cNvSpPr>
          <p:nvPr>
            <p:ph type="sldNum" sz="quarter" idx="12"/>
          </p:nvPr>
        </p:nvSpPr>
        <p:spPr/>
        <p:txBody>
          <a:bodyPr/>
          <a:lstStyle/>
          <a:p>
            <a:pPr>
              <a:defRPr/>
            </a:pPr>
            <a:fld id="{7EE62ED7-CB2E-470A-AC84-FBC2826F434F}" type="slidenum">
              <a:rPr lang="en-US"/>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z="4000" dirty="0" smtClean="0">
                <a:solidFill>
                  <a:srgbClr val="FF0000"/>
                </a:solidFill>
              </a:rPr>
              <a:t>Construction of  BST</a:t>
            </a:r>
          </a:p>
        </p:txBody>
      </p:sp>
      <p:sp>
        <p:nvSpPr>
          <p:cNvPr id="4" name="Slide Number Placeholder 3"/>
          <p:cNvSpPr>
            <a:spLocks noGrp="1"/>
          </p:cNvSpPr>
          <p:nvPr>
            <p:ph type="sldNum" sz="quarter" idx="12"/>
          </p:nvPr>
        </p:nvSpPr>
        <p:spPr/>
        <p:txBody>
          <a:bodyPr/>
          <a:lstStyle/>
          <a:p>
            <a:pPr>
              <a:defRPr/>
            </a:pPr>
            <a:fld id="{F8D4CDA4-9451-4C1F-A53C-C0FC5DDD3D81}" type="slidenum">
              <a:rPr lang="en-US"/>
              <a:pPr>
                <a:defRPr/>
              </a:pPr>
              <a:t>11</a:t>
            </a:fld>
            <a:endParaRPr lang="en-US" dirty="0"/>
          </a:p>
        </p:txBody>
      </p:sp>
      <p:pic>
        <p:nvPicPr>
          <p:cNvPr id="12292" name="Content Placeholder 4"/>
          <p:cNvPicPr>
            <a:picLocks noGrp="1" noChangeAspect="1" noChangeArrowheads="1"/>
          </p:cNvPicPr>
          <p:nvPr>
            <p:ph idx="1"/>
          </p:nvPr>
        </p:nvPicPr>
        <p:blipFill>
          <a:blip r:embed="rId2" cstate="print"/>
          <a:srcRect/>
          <a:stretch>
            <a:fillRect/>
          </a:stretch>
        </p:blipFill>
        <p:spPr>
          <a:xfrm>
            <a:off x="685800" y="2035175"/>
            <a:ext cx="7200900" cy="3971925"/>
          </a:xfrm>
        </p:spPr>
      </p:pic>
      <p:sp>
        <p:nvSpPr>
          <p:cNvPr id="12293" name="Rectangle 5"/>
          <p:cNvSpPr>
            <a:spLocks noChangeArrowheads="1"/>
          </p:cNvSpPr>
          <p:nvPr/>
        </p:nvSpPr>
        <p:spPr bwMode="auto">
          <a:xfrm>
            <a:off x="1143000" y="1366838"/>
            <a:ext cx="6934200" cy="461962"/>
          </a:xfrm>
          <a:prstGeom prst="rect">
            <a:avLst/>
          </a:prstGeom>
          <a:noFill/>
          <a:ln w="9525">
            <a:noFill/>
            <a:miter lim="800000"/>
            <a:headEnd/>
            <a:tailEnd/>
          </a:ln>
        </p:spPr>
        <p:txBody>
          <a:bodyPr>
            <a:spAutoFit/>
          </a:bodyPr>
          <a:lstStyle/>
          <a:p>
            <a:r>
              <a:rPr lang="en-US" altLang="ja-JP" sz="2400" b="1">
                <a:solidFill>
                  <a:srgbClr val="0000FF"/>
                </a:solidFill>
                <a:latin typeface="Calibri" pitchFamily="34" charset="0"/>
              </a:rPr>
              <a:t>5 	9	8	1	2	4	6	10 </a:t>
            </a:r>
            <a:endParaRPr lang="en-US" sz="2400" b="1">
              <a:solidFill>
                <a:srgbClr val="0000FF"/>
              </a:solidFill>
              <a:latin typeface="Calibri"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z="4000" dirty="0" smtClean="0">
                <a:solidFill>
                  <a:srgbClr val="FF0000"/>
                </a:solidFill>
              </a:rPr>
              <a:t>Example 1</a:t>
            </a:r>
          </a:p>
        </p:txBody>
      </p:sp>
      <p:sp>
        <p:nvSpPr>
          <p:cNvPr id="13315" name="Content Placeholder 2"/>
          <p:cNvSpPr>
            <a:spLocks noGrp="1"/>
          </p:cNvSpPr>
          <p:nvPr>
            <p:ph idx="1"/>
          </p:nvPr>
        </p:nvSpPr>
        <p:spPr/>
        <p:txBody>
          <a:bodyPr/>
          <a:lstStyle/>
          <a:p>
            <a:pPr eaLnBrk="1" hangingPunct="1"/>
            <a:r>
              <a:rPr lang="en-US" sz="2800" b="1" u="sng" smtClean="0">
                <a:solidFill>
                  <a:srgbClr val="0000FF"/>
                </a:solidFill>
              </a:rPr>
              <a:t>EXAMPLE 1</a:t>
            </a:r>
            <a:r>
              <a:rPr lang="en-US" sz="2800" b="1" smtClean="0"/>
              <a:t>: </a:t>
            </a:r>
            <a:r>
              <a:rPr lang="en-US" sz="2800" smtClean="0">
                <a:cs typeface="Times New Roman" pitchFamily="18" charset="0"/>
              </a:rPr>
              <a:t>Form a binary search tree for the words </a:t>
            </a:r>
            <a:r>
              <a:rPr lang="en-US" sz="2800" smtClean="0">
                <a:solidFill>
                  <a:srgbClr val="0000FF"/>
                </a:solidFill>
                <a:cs typeface="Times New Roman" pitchFamily="18" charset="0"/>
              </a:rPr>
              <a:t>mathematics</a:t>
            </a:r>
            <a:r>
              <a:rPr lang="en-US" sz="2800" smtClean="0">
                <a:cs typeface="Times New Roman" pitchFamily="18" charset="0"/>
              </a:rPr>
              <a:t>, </a:t>
            </a:r>
            <a:r>
              <a:rPr lang="en-US" sz="2800" smtClean="0">
                <a:solidFill>
                  <a:srgbClr val="0000FF"/>
                </a:solidFill>
                <a:cs typeface="Times New Roman" pitchFamily="18" charset="0"/>
              </a:rPr>
              <a:t>physics</a:t>
            </a:r>
            <a:r>
              <a:rPr lang="en-US" sz="2800" smtClean="0">
                <a:cs typeface="Times New Roman" pitchFamily="18" charset="0"/>
              </a:rPr>
              <a:t>, </a:t>
            </a:r>
            <a:r>
              <a:rPr lang="en-US" sz="2800" smtClean="0">
                <a:solidFill>
                  <a:srgbClr val="0000FF"/>
                </a:solidFill>
                <a:cs typeface="Times New Roman" pitchFamily="18" charset="0"/>
              </a:rPr>
              <a:t>geography</a:t>
            </a:r>
            <a:r>
              <a:rPr lang="en-US" sz="2800" smtClean="0">
                <a:cs typeface="Times New Roman" pitchFamily="18" charset="0"/>
              </a:rPr>
              <a:t>, </a:t>
            </a:r>
            <a:r>
              <a:rPr lang="en-US" sz="2800" smtClean="0">
                <a:solidFill>
                  <a:srgbClr val="0000FF"/>
                </a:solidFill>
                <a:cs typeface="Times New Roman" pitchFamily="18" charset="0"/>
              </a:rPr>
              <a:t>zoology</a:t>
            </a:r>
            <a:r>
              <a:rPr lang="en-US" sz="2800" smtClean="0">
                <a:cs typeface="Times New Roman" pitchFamily="18" charset="0"/>
              </a:rPr>
              <a:t>,  </a:t>
            </a:r>
            <a:r>
              <a:rPr lang="en-US" sz="2800" smtClean="0">
                <a:solidFill>
                  <a:srgbClr val="0000FF"/>
                </a:solidFill>
                <a:cs typeface="Times New Roman" pitchFamily="18" charset="0"/>
              </a:rPr>
              <a:t>meteorology</a:t>
            </a:r>
            <a:r>
              <a:rPr lang="en-US" sz="2800" smtClean="0">
                <a:cs typeface="Times New Roman" pitchFamily="18" charset="0"/>
              </a:rPr>
              <a:t>, </a:t>
            </a:r>
            <a:r>
              <a:rPr lang="en-US" sz="2800" smtClean="0">
                <a:solidFill>
                  <a:srgbClr val="0000FF"/>
                </a:solidFill>
                <a:cs typeface="Times New Roman" pitchFamily="18" charset="0"/>
              </a:rPr>
              <a:t>geology</a:t>
            </a:r>
            <a:r>
              <a:rPr lang="en-US" sz="2800" smtClean="0">
                <a:cs typeface="Times New Roman" pitchFamily="18" charset="0"/>
              </a:rPr>
              <a:t>,  </a:t>
            </a:r>
            <a:r>
              <a:rPr lang="en-US" sz="2800" smtClean="0">
                <a:solidFill>
                  <a:srgbClr val="0000FF"/>
                </a:solidFill>
                <a:cs typeface="Times New Roman" pitchFamily="18" charset="0"/>
              </a:rPr>
              <a:t>psychology</a:t>
            </a:r>
            <a:r>
              <a:rPr lang="en-US" sz="2800" smtClean="0">
                <a:cs typeface="Times New Roman" pitchFamily="18" charset="0"/>
              </a:rPr>
              <a:t>, and </a:t>
            </a:r>
            <a:r>
              <a:rPr lang="en-US" sz="2800" smtClean="0">
                <a:solidFill>
                  <a:srgbClr val="0000FF"/>
                </a:solidFill>
                <a:cs typeface="Times New Roman" pitchFamily="18" charset="0"/>
              </a:rPr>
              <a:t>chemistry</a:t>
            </a:r>
            <a:r>
              <a:rPr lang="en-US" sz="2800" smtClean="0">
                <a:cs typeface="Times New Roman" pitchFamily="18" charset="0"/>
              </a:rPr>
              <a:t>  (using alphabetical order).</a:t>
            </a:r>
          </a:p>
          <a:p>
            <a:pPr eaLnBrk="1" hangingPunct="1">
              <a:buFont typeface="Arial" charset="0"/>
              <a:buNone/>
            </a:pPr>
            <a:endParaRPr lang="en-US" sz="2800" smtClean="0">
              <a:cs typeface="Times New Roman" pitchFamily="18" charset="0"/>
            </a:endParaRPr>
          </a:p>
          <a:p>
            <a:pPr algn="just" eaLnBrk="1" hangingPunct="1">
              <a:buFont typeface="Arial" charset="0"/>
              <a:buNone/>
            </a:pPr>
            <a:endParaRPr lang="en-US" sz="2800" smtClean="0">
              <a:cs typeface="Times New Roman" pitchFamily="18" charset="0"/>
            </a:endParaRPr>
          </a:p>
          <a:p>
            <a:pPr algn="just" eaLnBrk="1" hangingPunct="1">
              <a:buFont typeface="Arial" charset="0"/>
              <a:buNone/>
            </a:pPr>
            <a:endParaRPr lang="en-US" sz="2800" smtClean="0">
              <a:cs typeface="Times New Roman" pitchFamily="18" charset="0"/>
            </a:endParaRPr>
          </a:p>
        </p:txBody>
      </p:sp>
      <p:sp>
        <p:nvSpPr>
          <p:cNvPr id="4" name="Slide Number Placeholder 3"/>
          <p:cNvSpPr>
            <a:spLocks noGrp="1"/>
          </p:cNvSpPr>
          <p:nvPr>
            <p:ph type="sldNum" sz="quarter" idx="12"/>
          </p:nvPr>
        </p:nvSpPr>
        <p:spPr/>
        <p:txBody>
          <a:bodyPr/>
          <a:lstStyle/>
          <a:p>
            <a:pPr>
              <a:defRPr/>
            </a:pPr>
            <a:fld id="{6BA5CFA4-535C-434E-A2C3-313C274CA777}" type="slidenum">
              <a:rPr lang="en-US"/>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z="4000" b="1" dirty="0" smtClean="0">
                <a:solidFill>
                  <a:srgbClr val="FF0000"/>
                </a:solidFill>
              </a:rPr>
              <a:t>Solution</a:t>
            </a:r>
            <a:r>
              <a:rPr lang="en-US" sz="4000" dirty="0" smtClean="0">
                <a:solidFill>
                  <a:srgbClr val="FF0000"/>
                </a:solidFill>
              </a:rPr>
              <a:t> of Example 1</a:t>
            </a:r>
          </a:p>
        </p:txBody>
      </p:sp>
      <p:sp>
        <p:nvSpPr>
          <p:cNvPr id="14339" name="Content Placeholder 2"/>
          <p:cNvSpPr>
            <a:spLocks noGrp="1"/>
          </p:cNvSpPr>
          <p:nvPr>
            <p:ph idx="1"/>
          </p:nvPr>
        </p:nvSpPr>
        <p:spPr>
          <a:xfrm>
            <a:off x="304800" y="1600200"/>
            <a:ext cx="8382000" cy="4648200"/>
          </a:xfrm>
        </p:spPr>
        <p:txBody>
          <a:bodyPr/>
          <a:lstStyle/>
          <a:p>
            <a:pPr algn="just" eaLnBrk="1" hangingPunct="1">
              <a:buFont typeface="Arial" charset="0"/>
              <a:buNone/>
            </a:pPr>
            <a:r>
              <a:rPr lang="en-US" sz="2000" b="1" u="sng" smtClean="0">
                <a:solidFill>
                  <a:srgbClr val="0000FF"/>
                </a:solidFill>
                <a:cs typeface="Times New Roman" pitchFamily="18" charset="0"/>
              </a:rPr>
              <a:t>Solution</a:t>
            </a:r>
            <a:r>
              <a:rPr lang="en-US" sz="2000" smtClean="0">
                <a:cs typeface="Times New Roman" pitchFamily="18" charset="0"/>
              </a:rPr>
              <a:t>: Figure 1 displays the steps used to construct this binary search tree. </a:t>
            </a:r>
          </a:p>
          <a:p>
            <a:pPr algn="just" eaLnBrk="1" hangingPunct="1">
              <a:buFont typeface="Arial" charset="0"/>
              <a:buNone/>
            </a:pPr>
            <a:r>
              <a:rPr lang="en-US" sz="2000" smtClean="0">
                <a:cs typeface="Times New Roman" pitchFamily="18" charset="0"/>
              </a:rPr>
              <a:t>The word mathematics is the key of the root. Because physics comes after </a:t>
            </a:r>
          </a:p>
          <a:p>
            <a:pPr algn="just" eaLnBrk="1" hangingPunct="1">
              <a:buFont typeface="Arial" charset="0"/>
              <a:buNone/>
            </a:pPr>
            <a:r>
              <a:rPr lang="en-US" sz="2000" smtClean="0">
                <a:cs typeface="Times New Roman" pitchFamily="18" charset="0"/>
              </a:rPr>
              <a:t>mathematics (in alphabetical order), add a right child of the root with key </a:t>
            </a:r>
          </a:p>
          <a:p>
            <a:pPr algn="just" eaLnBrk="1" hangingPunct="1">
              <a:buFont typeface="Arial" charset="0"/>
              <a:buNone/>
            </a:pPr>
            <a:r>
              <a:rPr lang="en-US" sz="2000" smtClean="0">
                <a:cs typeface="Times New Roman" pitchFamily="18" charset="0"/>
              </a:rPr>
              <a:t>physics. Because geography comes before mathematics, add a left child of the </a:t>
            </a:r>
          </a:p>
          <a:p>
            <a:pPr algn="just" eaLnBrk="1" hangingPunct="1">
              <a:buFont typeface="Arial" charset="0"/>
              <a:buNone/>
            </a:pPr>
            <a:r>
              <a:rPr lang="en-US" sz="2000" smtClean="0">
                <a:cs typeface="Times New Roman" pitchFamily="18" charset="0"/>
              </a:rPr>
              <a:t>root with key geography. Next, add a right child of the vertex with key physics, </a:t>
            </a:r>
          </a:p>
          <a:p>
            <a:pPr algn="just" eaLnBrk="1" hangingPunct="1">
              <a:buFont typeface="Arial" charset="0"/>
              <a:buNone/>
            </a:pPr>
            <a:r>
              <a:rPr lang="en-US" sz="2000" smtClean="0">
                <a:cs typeface="Times New Roman" pitchFamily="18" charset="0"/>
              </a:rPr>
              <a:t>and assign it the key zoology, because zoology comes after mathematics and </a:t>
            </a:r>
          </a:p>
          <a:p>
            <a:pPr algn="just" eaLnBrk="1" hangingPunct="1">
              <a:buFont typeface="Arial" charset="0"/>
              <a:buNone/>
            </a:pPr>
            <a:r>
              <a:rPr lang="en-US" sz="2000" smtClean="0">
                <a:cs typeface="Times New Roman" pitchFamily="18" charset="0"/>
              </a:rPr>
              <a:t>after physics. Similarly, add a left child of the vertex with key physics and </a:t>
            </a:r>
          </a:p>
          <a:p>
            <a:pPr algn="just" eaLnBrk="1" hangingPunct="1">
              <a:buFont typeface="Arial" charset="0"/>
              <a:buNone/>
            </a:pPr>
            <a:r>
              <a:rPr lang="en-US" sz="2000" smtClean="0">
                <a:cs typeface="Times New Roman" pitchFamily="18" charset="0"/>
              </a:rPr>
              <a:t>assign this new vertex the key meteorology. Add a right child of the vertex </a:t>
            </a:r>
          </a:p>
          <a:p>
            <a:pPr algn="just" eaLnBrk="1" hangingPunct="1">
              <a:buFont typeface="Arial" charset="0"/>
              <a:buNone/>
            </a:pPr>
            <a:r>
              <a:rPr lang="en-US" sz="2000" smtClean="0">
                <a:cs typeface="Times New Roman" pitchFamily="18" charset="0"/>
              </a:rPr>
              <a:t>with key geography and assign this new vertex the key geology. Add a left </a:t>
            </a:r>
          </a:p>
          <a:p>
            <a:pPr algn="just" eaLnBrk="1" hangingPunct="1">
              <a:buFont typeface="Arial" charset="0"/>
              <a:buNone/>
            </a:pPr>
            <a:r>
              <a:rPr lang="en-US" sz="2000" smtClean="0">
                <a:cs typeface="Times New Roman" pitchFamily="18" charset="0"/>
              </a:rPr>
              <a:t>child of the vertex with key zoology and assign it the key psychology. Add a </a:t>
            </a:r>
          </a:p>
          <a:p>
            <a:pPr algn="just" eaLnBrk="1" hangingPunct="1">
              <a:buFont typeface="Arial" charset="0"/>
              <a:buNone/>
            </a:pPr>
            <a:r>
              <a:rPr lang="en-US" sz="2000" smtClean="0">
                <a:cs typeface="Times New Roman" pitchFamily="18" charset="0"/>
              </a:rPr>
              <a:t>left child of the vertex with key geography and assign it the key chemistry. </a:t>
            </a:r>
          </a:p>
          <a:p>
            <a:pPr algn="just" eaLnBrk="1" hangingPunct="1">
              <a:buFont typeface="Arial" charset="0"/>
              <a:buNone/>
            </a:pPr>
            <a:r>
              <a:rPr lang="en-US" sz="2000" smtClean="0">
                <a:cs typeface="Times New Roman" pitchFamily="18" charset="0"/>
              </a:rPr>
              <a:t>(The reader should work through all the comparisons needed at each step.)</a:t>
            </a:r>
          </a:p>
          <a:p>
            <a:pPr eaLnBrk="1" hangingPunct="1"/>
            <a:endParaRPr lang="en-US" sz="2000" smtClean="0"/>
          </a:p>
        </p:txBody>
      </p:sp>
      <p:sp>
        <p:nvSpPr>
          <p:cNvPr id="4" name="Slide Number Placeholder 3"/>
          <p:cNvSpPr>
            <a:spLocks noGrp="1"/>
          </p:cNvSpPr>
          <p:nvPr>
            <p:ph type="sldNum" sz="quarter" idx="12"/>
          </p:nvPr>
        </p:nvSpPr>
        <p:spPr/>
        <p:txBody>
          <a:bodyPr/>
          <a:lstStyle/>
          <a:p>
            <a:pPr>
              <a:defRPr/>
            </a:pPr>
            <a:fld id="{CCE47456-40D1-4DAC-BEB3-DA4060327FCF}" type="slidenum">
              <a:rPr lang="en-US"/>
              <a:pPr>
                <a:defRPr/>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z="4000" b="1" dirty="0" smtClean="0">
                <a:solidFill>
                  <a:srgbClr val="FF0000"/>
                </a:solidFill>
              </a:rPr>
              <a:t>Solution</a:t>
            </a:r>
            <a:r>
              <a:rPr lang="en-US" sz="4000" dirty="0" smtClean="0">
                <a:solidFill>
                  <a:srgbClr val="FF0000"/>
                </a:solidFill>
              </a:rPr>
              <a:t> of Example 1 </a:t>
            </a:r>
            <a:endParaRPr lang="en-US" sz="4000" dirty="0" smtClean="0"/>
          </a:p>
        </p:txBody>
      </p:sp>
      <p:sp>
        <p:nvSpPr>
          <p:cNvPr id="4" name="Slide Number Placeholder 3"/>
          <p:cNvSpPr>
            <a:spLocks noGrp="1"/>
          </p:cNvSpPr>
          <p:nvPr>
            <p:ph type="sldNum" sz="quarter" idx="12"/>
          </p:nvPr>
        </p:nvSpPr>
        <p:spPr/>
        <p:txBody>
          <a:bodyPr/>
          <a:lstStyle/>
          <a:p>
            <a:pPr>
              <a:defRPr/>
            </a:pPr>
            <a:fld id="{4912C5DE-625E-46FE-9BA5-31B12912E7F5}" type="slidenum">
              <a:rPr lang="en-US"/>
              <a:pPr>
                <a:defRPr/>
              </a:pPr>
              <a:t>14</a:t>
            </a:fld>
            <a:endParaRPr lang="en-US" dirty="0"/>
          </a:p>
        </p:txBody>
      </p:sp>
      <p:pic>
        <p:nvPicPr>
          <p:cNvPr id="15364" name="Picture 2"/>
          <p:cNvPicPr>
            <a:picLocks noGrp="1" noChangeAspect="1" noChangeArrowheads="1"/>
          </p:cNvPicPr>
          <p:nvPr>
            <p:ph idx="1"/>
          </p:nvPr>
        </p:nvPicPr>
        <p:blipFill>
          <a:blip r:embed="rId2" cstate="print"/>
          <a:srcRect/>
          <a:stretch>
            <a:fillRect/>
          </a:stretch>
        </p:blipFill>
        <p:spPr>
          <a:xfrm>
            <a:off x="660400" y="1600200"/>
            <a:ext cx="7823200" cy="4525963"/>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4000" dirty="0" smtClean="0">
                <a:solidFill>
                  <a:srgbClr val="FF0000"/>
                </a:solidFill>
              </a:rPr>
              <a:t>Class Work </a:t>
            </a:r>
          </a:p>
        </p:txBody>
      </p:sp>
      <p:sp>
        <p:nvSpPr>
          <p:cNvPr id="17411" name="Content Placeholder 2"/>
          <p:cNvSpPr>
            <a:spLocks noGrp="1"/>
          </p:cNvSpPr>
          <p:nvPr>
            <p:ph idx="1"/>
          </p:nvPr>
        </p:nvSpPr>
        <p:spPr/>
        <p:txBody>
          <a:bodyPr/>
          <a:lstStyle/>
          <a:p>
            <a:r>
              <a:rPr lang="en-US" sz="2800" dirty="0" smtClean="0">
                <a:solidFill>
                  <a:srgbClr val="FF0000"/>
                </a:solidFill>
              </a:rPr>
              <a:t>Exercise 1:</a:t>
            </a:r>
            <a:r>
              <a:rPr lang="en-US" sz="2800" dirty="0" smtClean="0">
                <a:solidFill>
                  <a:srgbClr val="C00000"/>
                </a:solidFill>
              </a:rPr>
              <a:t> </a:t>
            </a:r>
            <a:r>
              <a:rPr lang="en-US" sz="2800" dirty="0" smtClean="0"/>
              <a:t>Build a binary search tree for the words </a:t>
            </a:r>
            <a:r>
              <a:rPr lang="en-US" sz="2800" b="1" i="1" dirty="0" smtClean="0">
                <a:solidFill>
                  <a:srgbClr val="0000FF"/>
                </a:solidFill>
              </a:rPr>
              <a:t>banana</a:t>
            </a:r>
            <a:r>
              <a:rPr lang="en-US" sz="2800" dirty="0" smtClean="0"/>
              <a:t>, </a:t>
            </a:r>
            <a:r>
              <a:rPr lang="en-US" sz="2800" b="1" i="1" dirty="0" smtClean="0">
                <a:solidFill>
                  <a:srgbClr val="0000FF"/>
                </a:solidFill>
              </a:rPr>
              <a:t>peach</a:t>
            </a:r>
            <a:r>
              <a:rPr lang="en-US" sz="2800" dirty="0" smtClean="0"/>
              <a:t>, </a:t>
            </a:r>
            <a:r>
              <a:rPr lang="en-US" sz="2800" b="1" i="1" dirty="0" smtClean="0">
                <a:solidFill>
                  <a:srgbClr val="0000FF"/>
                </a:solidFill>
              </a:rPr>
              <a:t>apple</a:t>
            </a:r>
            <a:r>
              <a:rPr lang="en-US" sz="2800" dirty="0" smtClean="0"/>
              <a:t>, </a:t>
            </a:r>
            <a:r>
              <a:rPr lang="en-US" sz="2800" b="1" i="1" dirty="0" smtClean="0">
                <a:solidFill>
                  <a:srgbClr val="0000FF"/>
                </a:solidFill>
              </a:rPr>
              <a:t>pear</a:t>
            </a:r>
            <a:r>
              <a:rPr lang="en-US" sz="2800" dirty="0" smtClean="0"/>
              <a:t>, </a:t>
            </a:r>
            <a:r>
              <a:rPr lang="en-US" sz="2800" b="1" i="1" dirty="0" smtClean="0">
                <a:solidFill>
                  <a:srgbClr val="0000FF"/>
                </a:solidFill>
              </a:rPr>
              <a:t>coconut</a:t>
            </a:r>
            <a:r>
              <a:rPr lang="en-US" sz="2800" dirty="0" smtClean="0"/>
              <a:t>, </a:t>
            </a:r>
            <a:r>
              <a:rPr lang="en-US" sz="2800" b="1" i="1" dirty="0" smtClean="0">
                <a:solidFill>
                  <a:srgbClr val="0000FF"/>
                </a:solidFill>
              </a:rPr>
              <a:t>mango</a:t>
            </a:r>
            <a:r>
              <a:rPr lang="en-US" sz="2800" dirty="0" smtClean="0"/>
              <a:t>, and </a:t>
            </a:r>
            <a:r>
              <a:rPr lang="en-US" sz="2800" b="1" i="1" dirty="0" smtClean="0">
                <a:solidFill>
                  <a:srgbClr val="0000FF"/>
                </a:solidFill>
              </a:rPr>
              <a:t>papaya</a:t>
            </a:r>
            <a:r>
              <a:rPr lang="en-US" sz="2800" dirty="0" smtClean="0"/>
              <a:t> using alphabetical order.</a:t>
            </a:r>
          </a:p>
          <a:p>
            <a:endParaRPr lang="en-US" sz="2800" dirty="0" smtClean="0"/>
          </a:p>
          <a:p>
            <a:r>
              <a:rPr lang="en-US" sz="2800" dirty="0" smtClean="0">
                <a:solidFill>
                  <a:srgbClr val="FF0000"/>
                </a:solidFill>
              </a:rPr>
              <a:t>Exercise 5:</a:t>
            </a:r>
            <a:r>
              <a:rPr lang="en-US" sz="2800" dirty="0" smtClean="0">
                <a:solidFill>
                  <a:srgbClr val="C00000"/>
                </a:solidFill>
              </a:rPr>
              <a:t> </a:t>
            </a:r>
            <a:r>
              <a:rPr lang="en-US" sz="2800" dirty="0" smtClean="0"/>
              <a:t>Using alphabetical order, construct a binary search tree for the words in the sentence</a:t>
            </a:r>
          </a:p>
          <a:p>
            <a:pPr>
              <a:buFont typeface="Arial" charset="0"/>
              <a:buNone/>
            </a:pPr>
            <a:r>
              <a:rPr lang="en-US" sz="2800" dirty="0" smtClean="0"/>
              <a:t>	</a:t>
            </a:r>
            <a:r>
              <a:rPr lang="en-US" sz="2800" i="1" dirty="0" smtClean="0">
                <a:solidFill>
                  <a:srgbClr val="0000FF"/>
                </a:solidFill>
              </a:rPr>
              <a:t>“</a:t>
            </a:r>
            <a:r>
              <a:rPr lang="en-US" sz="2800" b="1" i="1" dirty="0" smtClean="0">
                <a:solidFill>
                  <a:srgbClr val="0000FF"/>
                </a:solidFill>
              </a:rPr>
              <a:t>The quick brown fox jumps over the lazy dog.”</a:t>
            </a:r>
          </a:p>
        </p:txBody>
      </p:sp>
      <p:sp>
        <p:nvSpPr>
          <p:cNvPr id="4" name="Slide Number Placeholder 3"/>
          <p:cNvSpPr>
            <a:spLocks noGrp="1"/>
          </p:cNvSpPr>
          <p:nvPr>
            <p:ph type="sldNum" sz="quarter" idx="12"/>
          </p:nvPr>
        </p:nvSpPr>
        <p:spPr/>
        <p:txBody>
          <a:bodyPr/>
          <a:lstStyle/>
          <a:p>
            <a:pPr>
              <a:defRPr/>
            </a:pPr>
            <a:fld id="{9D0A7C2F-D96D-4E61-AC30-07E53DCFBF11}"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z="4000" b="1" dirty="0" smtClean="0"/>
              <a:t>8.3 Tree Traversal</a:t>
            </a:r>
          </a:p>
        </p:txBody>
      </p:sp>
      <p:sp>
        <p:nvSpPr>
          <p:cNvPr id="18435" name="Content Placeholder 2"/>
          <p:cNvSpPr>
            <a:spLocks noGrp="1"/>
          </p:cNvSpPr>
          <p:nvPr>
            <p:ph idx="1"/>
          </p:nvPr>
        </p:nvSpPr>
        <p:spPr/>
        <p:txBody>
          <a:bodyPr/>
          <a:lstStyle/>
          <a:p>
            <a:pPr eaLnBrk="1" hangingPunct="1"/>
            <a:r>
              <a:rPr lang="en-US" altLang="ja-JP" sz="2800" b="1" smtClean="0">
                <a:solidFill>
                  <a:srgbClr val="0000FF"/>
                </a:solidFill>
              </a:rPr>
              <a:t>Tree traversal:</a:t>
            </a:r>
          </a:p>
          <a:p>
            <a:pPr lvl="1" eaLnBrk="1" hangingPunct="1"/>
            <a:r>
              <a:rPr lang="en-US" altLang="ja-JP" smtClean="0"/>
              <a:t>A listing of the vertices of a tree</a:t>
            </a:r>
          </a:p>
          <a:p>
            <a:pPr lvl="1" eaLnBrk="1" hangingPunct="1"/>
            <a:r>
              <a:rPr lang="en-US" altLang="ja-JP" smtClean="0"/>
              <a:t>Is a procedure that systematically visits every vertex of an ordered rooted tree</a:t>
            </a:r>
          </a:p>
        </p:txBody>
      </p:sp>
      <p:sp>
        <p:nvSpPr>
          <p:cNvPr id="4" name="Slide Number Placeholder 3"/>
          <p:cNvSpPr>
            <a:spLocks noGrp="1"/>
          </p:cNvSpPr>
          <p:nvPr>
            <p:ph type="sldNum" sz="quarter" idx="12"/>
          </p:nvPr>
        </p:nvSpPr>
        <p:spPr/>
        <p:txBody>
          <a:bodyPr/>
          <a:lstStyle/>
          <a:p>
            <a:pPr>
              <a:defRPr/>
            </a:pPr>
            <a:fld id="{187B1725-D799-44AD-A8A7-6F2B002D7DAA}" type="slidenum">
              <a:rPr lang="en-US"/>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z="4000" smtClean="0"/>
              <a:t>Traversal Algorithms</a:t>
            </a:r>
          </a:p>
        </p:txBody>
      </p:sp>
      <p:sp>
        <p:nvSpPr>
          <p:cNvPr id="19459" name="Content Placeholder 2"/>
          <p:cNvSpPr>
            <a:spLocks noGrp="1"/>
          </p:cNvSpPr>
          <p:nvPr>
            <p:ph idx="1"/>
          </p:nvPr>
        </p:nvSpPr>
        <p:spPr/>
        <p:txBody>
          <a:bodyPr/>
          <a:lstStyle/>
          <a:p>
            <a:pPr eaLnBrk="1" hangingPunct="1"/>
            <a:r>
              <a:rPr lang="en-US" altLang="ja-JP" sz="2800" dirty="0" smtClean="0"/>
              <a:t>Procedures for systematically visiting every vertex of an ordered rooted tree are called </a:t>
            </a:r>
            <a:r>
              <a:rPr lang="en-US" altLang="ja-JP" sz="2800" b="1" dirty="0" smtClean="0"/>
              <a:t>traversal</a:t>
            </a:r>
            <a:r>
              <a:rPr lang="en-US" altLang="ja-JP" sz="2800" dirty="0" smtClean="0"/>
              <a:t> </a:t>
            </a:r>
            <a:r>
              <a:rPr lang="en-US" altLang="ja-JP" sz="2800" b="1" dirty="0" smtClean="0"/>
              <a:t>algorithms</a:t>
            </a:r>
            <a:r>
              <a:rPr lang="en-US" altLang="ja-JP" sz="2800" dirty="0" smtClean="0"/>
              <a:t>.</a:t>
            </a:r>
          </a:p>
          <a:p>
            <a:pPr eaLnBrk="1" hangingPunct="1"/>
            <a:r>
              <a:rPr lang="en-US" altLang="ja-JP" sz="2800" b="1" dirty="0" smtClean="0">
                <a:solidFill>
                  <a:srgbClr val="0000FF"/>
                </a:solidFill>
              </a:rPr>
              <a:t>Three most commonly used traversal algorithms:</a:t>
            </a:r>
          </a:p>
          <a:p>
            <a:pPr marL="1371600" lvl="2" indent="-457200" eaLnBrk="1" hangingPunct="1">
              <a:buFont typeface="Calibri" pitchFamily="34" charset="0"/>
              <a:buAutoNum type="arabicParenR"/>
            </a:pPr>
            <a:r>
              <a:rPr lang="en-US" altLang="ja-JP" b="1" dirty="0" smtClean="0">
                <a:solidFill>
                  <a:srgbClr val="0000FF"/>
                </a:solidFill>
              </a:rPr>
              <a:t>Preorder</a:t>
            </a:r>
            <a:r>
              <a:rPr lang="en-US" altLang="ja-JP" dirty="0" smtClean="0">
                <a:solidFill>
                  <a:srgbClr val="0000FF"/>
                </a:solidFill>
              </a:rPr>
              <a:t> traversal</a:t>
            </a:r>
          </a:p>
          <a:p>
            <a:pPr marL="1371600" lvl="2" indent="-457200" eaLnBrk="1" hangingPunct="1">
              <a:buFont typeface="Calibri" pitchFamily="34" charset="0"/>
              <a:buAutoNum type="arabicParenR"/>
            </a:pPr>
            <a:r>
              <a:rPr lang="en-US" altLang="ja-JP" b="1" dirty="0" err="1" smtClean="0">
                <a:solidFill>
                  <a:srgbClr val="0000FF"/>
                </a:solidFill>
              </a:rPr>
              <a:t>Inorder</a:t>
            </a:r>
            <a:r>
              <a:rPr lang="en-US" altLang="ja-JP" dirty="0" smtClean="0">
                <a:solidFill>
                  <a:srgbClr val="0000FF"/>
                </a:solidFill>
              </a:rPr>
              <a:t> traversal</a:t>
            </a:r>
          </a:p>
          <a:p>
            <a:pPr marL="1371600" lvl="2" indent="-457200" eaLnBrk="1" hangingPunct="1">
              <a:buFont typeface="Calibri" pitchFamily="34" charset="0"/>
              <a:buAutoNum type="arabicParenR"/>
            </a:pPr>
            <a:r>
              <a:rPr lang="en-US" altLang="ja-JP" b="1" dirty="0" err="1" smtClean="0">
                <a:solidFill>
                  <a:srgbClr val="0000FF"/>
                </a:solidFill>
              </a:rPr>
              <a:t>Postorder</a:t>
            </a:r>
            <a:r>
              <a:rPr lang="en-US" altLang="ja-JP" dirty="0" smtClean="0">
                <a:solidFill>
                  <a:srgbClr val="0000FF"/>
                </a:solidFill>
              </a:rPr>
              <a:t> traversal</a:t>
            </a:r>
            <a:endParaRPr lang="en-US" dirty="0" smtClean="0">
              <a:solidFill>
                <a:srgbClr val="0000FF"/>
              </a:solidFill>
            </a:endParaRPr>
          </a:p>
          <a:p>
            <a:pPr eaLnBrk="1" hangingPunct="1">
              <a:buFont typeface="Arial" charset="0"/>
              <a:buNone/>
            </a:pPr>
            <a:endParaRPr lang="en-US" dirty="0" smtClean="0"/>
          </a:p>
        </p:txBody>
      </p:sp>
      <p:sp>
        <p:nvSpPr>
          <p:cNvPr id="4" name="Slide Number Placeholder 3"/>
          <p:cNvSpPr>
            <a:spLocks noGrp="1"/>
          </p:cNvSpPr>
          <p:nvPr>
            <p:ph type="sldNum" sz="quarter" idx="12"/>
          </p:nvPr>
        </p:nvSpPr>
        <p:spPr/>
        <p:txBody>
          <a:bodyPr/>
          <a:lstStyle/>
          <a:p>
            <a:pPr>
              <a:defRPr/>
            </a:pPr>
            <a:fld id="{4CBDA312-F315-4D48-A9F1-B296EF7289A1}" type="slidenum">
              <a:rPr lang="en-US"/>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sz="4000" b="1" smtClean="0"/>
              <a:t>Preorder</a:t>
            </a:r>
            <a:r>
              <a:rPr lang="en-US" sz="4000" smtClean="0"/>
              <a:t> Traversal</a:t>
            </a:r>
          </a:p>
        </p:txBody>
      </p:sp>
      <p:sp>
        <p:nvSpPr>
          <p:cNvPr id="20483" name="Content Placeholder 2"/>
          <p:cNvSpPr>
            <a:spLocks noGrp="1"/>
          </p:cNvSpPr>
          <p:nvPr>
            <p:ph idx="1"/>
          </p:nvPr>
        </p:nvSpPr>
        <p:spPr/>
        <p:txBody>
          <a:bodyPr/>
          <a:lstStyle/>
          <a:p>
            <a:pPr eaLnBrk="1" hangingPunct="1"/>
            <a:r>
              <a:rPr lang="en-US" sz="2800" b="1" u="sng" dirty="0" smtClean="0">
                <a:solidFill>
                  <a:srgbClr val="FF0000"/>
                </a:solidFill>
                <a:cs typeface="Times New Roman" pitchFamily="18" charset="0"/>
              </a:rPr>
              <a:t>DEFINITION</a:t>
            </a:r>
            <a:r>
              <a:rPr lang="en-US" sz="2800" dirty="0" smtClean="0">
                <a:solidFill>
                  <a:srgbClr val="FF0000"/>
                </a:solidFill>
                <a:cs typeface="Times New Roman" pitchFamily="18" charset="0"/>
              </a:rPr>
              <a:t>:</a:t>
            </a:r>
            <a:r>
              <a:rPr lang="en-US" sz="2800" dirty="0" smtClean="0">
                <a:cs typeface="Times New Roman" pitchFamily="18" charset="0"/>
              </a:rPr>
              <a:t>  Let </a:t>
            </a:r>
            <a:r>
              <a:rPr lang="en-US" sz="2800" i="1" dirty="0" smtClean="0">
                <a:cs typeface="Times New Roman" pitchFamily="18" charset="0"/>
              </a:rPr>
              <a:t>T</a:t>
            </a:r>
            <a:r>
              <a:rPr lang="en-US" sz="2800" dirty="0" smtClean="0">
                <a:cs typeface="Times New Roman" pitchFamily="18" charset="0"/>
              </a:rPr>
              <a:t> be an ordered rooted tree with root </a:t>
            </a:r>
            <a:r>
              <a:rPr lang="en-US" sz="2800" i="1" dirty="0" smtClean="0">
                <a:cs typeface="Times New Roman" pitchFamily="18" charset="0"/>
              </a:rPr>
              <a:t>r</a:t>
            </a:r>
            <a:r>
              <a:rPr lang="en-US" sz="2800" dirty="0" smtClean="0">
                <a:cs typeface="Times New Roman" pitchFamily="18" charset="0"/>
              </a:rPr>
              <a:t>. If </a:t>
            </a:r>
            <a:r>
              <a:rPr lang="en-US" sz="2800" i="1" dirty="0" smtClean="0">
                <a:cs typeface="Times New Roman" pitchFamily="18" charset="0"/>
              </a:rPr>
              <a:t>T </a:t>
            </a:r>
            <a:r>
              <a:rPr lang="en-US" sz="2800" dirty="0" smtClean="0">
                <a:cs typeface="Times New Roman" pitchFamily="18" charset="0"/>
              </a:rPr>
              <a:t>consists only of </a:t>
            </a:r>
            <a:r>
              <a:rPr lang="en-US" sz="2800" i="1" dirty="0" smtClean="0">
                <a:cs typeface="Times New Roman" pitchFamily="18" charset="0"/>
              </a:rPr>
              <a:t>r</a:t>
            </a:r>
            <a:r>
              <a:rPr lang="en-US" sz="2800" dirty="0" smtClean="0">
                <a:cs typeface="Times New Roman" pitchFamily="18" charset="0"/>
              </a:rPr>
              <a:t>, then </a:t>
            </a:r>
            <a:r>
              <a:rPr lang="en-US" sz="2800" i="1" dirty="0" smtClean="0">
                <a:cs typeface="Times New Roman" pitchFamily="18" charset="0"/>
              </a:rPr>
              <a:t>r</a:t>
            </a:r>
            <a:r>
              <a:rPr lang="en-US" sz="2800" dirty="0" smtClean="0">
                <a:cs typeface="Times New Roman" pitchFamily="18" charset="0"/>
              </a:rPr>
              <a:t> is the </a:t>
            </a:r>
            <a:r>
              <a:rPr lang="en-US" sz="2800" b="1" i="1" dirty="0" smtClean="0">
                <a:solidFill>
                  <a:srgbClr val="0000FF"/>
                </a:solidFill>
                <a:cs typeface="Times New Roman" pitchFamily="18" charset="0"/>
              </a:rPr>
              <a:t>preorder</a:t>
            </a:r>
            <a:r>
              <a:rPr lang="en-US" sz="2800" dirty="0" smtClean="0">
                <a:cs typeface="Times New Roman" pitchFamily="18" charset="0"/>
              </a:rPr>
              <a:t> </a:t>
            </a:r>
            <a:r>
              <a:rPr lang="en-US" sz="2800" b="1" i="1" dirty="0" smtClean="0">
                <a:solidFill>
                  <a:srgbClr val="0000FF"/>
                </a:solidFill>
                <a:cs typeface="Times New Roman" pitchFamily="18" charset="0"/>
              </a:rPr>
              <a:t>traversal</a:t>
            </a:r>
            <a:r>
              <a:rPr lang="en-US" sz="2800" dirty="0" smtClean="0">
                <a:cs typeface="Times New Roman" pitchFamily="18" charset="0"/>
              </a:rPr>
              <a:t> of T . Otherwise, suppose that </a:t>
            </a:r>
            <a:r>
              <a:rPr lang="en-US" sz="2800" i="1" dirty="0" smtClean="0">
                <a:cs typeface="Times New Roman" pitchFamily="18" charset="0"/>
              </a:rPr>
              <a:t>T</a:t>
            </a:r>
            <a:r>
              <a:rPr lang="en-US" sz="2800" i="1" baseline="-25000" dirty="0" smtClean="0">
                <a:cs typeface="Times New Roman" pitchFamily="18" charset="0"/>
              </a:rPr>
              <a:t>1</a:t>
            </a:r>
            <a:r>
              <a:rPr lang="en-US" sz="2800" i="1" dirty="0" smtClean="0">
                <a:cs typeface="Times New Roman" pitchFamily="18" charset="0"/>
              </a:rPr>
              <a:t>, T</a:t>
            </a:r>
            <a:r>
              <a:rPr lang="en-US" sz="2800" i="1" baseline="-25000" dirty="0" smtClean="0">
                <a:cs typeface="Times New Roman" pitchFamily="18" charset="0"/>
              </a:rPr>
              <a:t>2</a:t>
            </a:r>
            <a:r>
              <a:rPr lang="en-US" sz="2800" dirty="0" smtClean="0">
                <a:cs typeface="Times New Roman" pitchFamily="18" charset="0"/>
              </a:rPr>
              <a:t>, . . . , </a:t>
            </a:r>
            <a:r>
              <a:rPr lang="en-US" sz="2800" i="1" dirty="0" err="1" smtClean="0">
                <a:cs typeface="Times New Roman" pitchFamily="18" charset="0"/>
              </a:rPr>
              <a:t>T</a:t>
            </a:r>
            <a:r>
              <a:rPr lang="en-US" sz="2800" i="1" baseline="-25000" dirty="0" err="1" smtClean="0">
                <a:cs typeface="Times New Roman" pitchFamily="18" charset="0"/>
              </a:rPr>
              <a:t>n</a:t>
            </a:r>
            <a:r>
              <a:rPr lang="en-US" sz="2800" dirty="0" smtClean="0">
                <a:cs typeface="Times New Roman" pitchFamily="18" charset="0"/>
              </a:rPr>
              <a:t> are the </a:t>
            </a:r>
            <a:r>
              <a:rPr lang="en-US" sz="2800" dirty="0" err="1" smtClean="0">
                <a:cs typeface="Times New Roman" pitchFamily="18" charset="0"/>
              </a:rPr>
              <a:t>subtrees</a:t>
            </a:r>
            <a:r>
              <a:rPr lang="en-US" sz="2800" dirty="0" smtClean="0">
                <a:cs typeface="Times New Roman" pitchFamily="18" charset="0"/>
              </a:rPr>
              <a:t> at </a:t>
            </a:r>
            <a:r>
              <a:rPr lang="en-US" sz="2800" i="1" dirty="0" smtClean="0">
                <a:cs typeface="Times New Roman" pitchFamily="18" charset="0"/>
              </a:rPr>
              <a:t>r</a:t>
            </a:r>
            <a:r>
              <a:rPr lang="en-US" sz="2800" dirty="0" smtClean="0">
                <a:cs typeface="Times New Roman" pitchFamily="18" charset="0"/>
              </a:rPr>
              <a:t> from left to right in </a:t>
            </a:r>
            <a:r>
              <a:rPr lang="en-US" sz="2800" i="1" dirty="0" smtClean="0">
                <a:cs typeface="Times New Roman" pitchFamily="18" charset="0"/>
              </a:rPr>
              <a:t>T </a:t>
            </a:r>
            <a:r>
              <a:rPr lang="en-US" sz="2800" dirty="0" smtClean="0">
                <a:cs typeface="Times New Roman" pitchFamily="18" charset="0"/>
              </a:rPr>
              <a:t>. </a:t>
            </a:r>
          </a:p>
          <a:p>
            <a:pPr eaLnBrk="1" hangingPunct="1">
              <a:buFont typeface="Arial" charset="0"/>
              <a:buNone/>
            </a:pPr>
            <a:r>
              <a:rPr lang="en-US" sz="2800" dirty="0" smtClean="0">
                <a:cs typeface="Times New Roman" pitchFamily="18" charset="0"/>
              </a:rPr>
              <a:t>	</a:t>
            </a:r>
            <a:r>
              <a:rPr lang="en-US" sz="2800" b="1" dirty="0" smtClean="0">
                <a:solidFill>
                  <a:srgbClr val="0000FF"/>
                </a:solidFill>
                <a:cs typeface="Times New Roman" pitchFamily="18" charset="0"/>
              </a:rPr>
              <a:t>The </a:t>
            </a:r>
            <a:r>
              <a:rPr lang="en-US" sz="2800" b="1" i="1" dirty="0" smtClean="0">
                <a:solidFill>
                  <a:srgbClr val="0000FF"/>
                </a:solidFill>
                <a:cs typeface="Times New Roman" pitchFamily="18" charset="0"/>
              </a:rPr>
              <a:t>preorder traversal </a:t>
            </a:r>
            <a:r>
              <a:rPr lang="en-US" sz="2800" b="1" dirty="0" smtClean="0">
                <a:solidFill>
                  <a:srgbClr val="0000FF"/>
                </a:solidFill>
                <a:cs typeface="Times New Roman" pitchFamily="18" charset="0"/>
              </a:rPr>
              <a:t>begins by visiting </a:t>
            </a:r>
            <a:r>
              <a:rPr lang="en-US" sz="2800" b="1" i="1" dirty="0" smtClean="0">
                <a:solidFill>
                  <a:srgbClr val="0000FF"/>
                </a:solidFill>
                <a:cs typeface="Times New Roman" pitchFamily="18" charset="0"/>
              </a:rPr>
              <a:t>r</a:t>
            </a:r>
            <a:r>
              <a:rPr lang="en-US" sz="2800" dirty="0" smtClean="0">
                <a:cs typeface="Times New Roman" pitchFamily="18" charset="0"/>
              </a:rPr>
              <a:t>. It continues by traversing </a:t>
            </a:r>
            <a:r>
              <a:rPr lang="en-US" sz="2800" i="1" dirty="0" smtClean="0">
                <a:cs typeface="Times New Roman" pitchFamily="18" charset="0"/>
              </a:rPr>
              <a:t>T</a:t>
            </a:r>
            <a:r>
              <a:rPr lang="en-US" sz="2800" i="1" baseline="-25000" dirty="0" smtClean="0">
                <a:cs typeface="Times New Roman" pitchFamily="18" charset="0"/>
              </a:rPr>
              <a:t>1 </a:t>
            </a:r>
            <a:r>
              <a:rPr lang="en-US" sz="2800" dirty="0" smtClean="0">
                <a:cs typeface="Times New Roman" pitchFamily="18" charset="0"/>
              </a:rPr>
              <a:t>in preorder, then </a:t>
            </a:r>
            <a:r>
              <a:rPr lang="en-US" sz="2800" i="1" dirty="0" smtClean="0">
                <a:cs typeface="Times New Roman" pitchFamily="18" charset="0"/>
              </a:rPr>
              <a:t>T</a:t>
            </a:r>
            <a:r>
              <a:rPr lang="en-US" sz="2800" i="1" baseline="-25000" dirty="0" smtClean="0">
                <a:cs typeface="Times New Roman" pitchFamily="18" charset="0"/>
              </a:rPr>
              <a:t>2</a:t>
            </a:r>
            <a:r>
              <a:rPr lang="en-US" sz="2800" i="1" dirty="0" smtClean="0">
                <a:cs typeface="Times New Roman" pitchFamily="18" charset="0"/>
              </a:rPr>
              <a:t> </a:t>
            </a:r>
            <a:r>
              <a:rPr lang="en-US" sz="2800" dirty="0" smtClean="0">
                <a:cs typeface="Times New Roman" pitchFamily="18" charset="0"/>
              </a:rPr>
              <a:t>in preorder, and so on, until </a:t>
            </a:r>
            <a:r>
              <a:rPr lang="en-US" sz="2800" i="1" dirty="0" err="1" smtClean="0">
                <a:cs typeface="Times New Roman" pitchFamily="18" charset="0"/>
              </a:rPr>
              <a:t>T</a:t>
            </a:r>
            <a:r>
              <a:rPr lang="en-US" sz="2800" i="1" baseline="-25000" dirty="0" err="1" smtClean="0">
                <a:cs typeface="Times New Roman" pitchFamily="18" charset="0"/>
              </a:rPr>
              <a:t>n</a:t>
            </a:r>
            <a:r>
              <a:rPr lang="en-US" sz="2800" dirty="0" smtClean="0">
                <a:cs typeface="Times New Roman" pitchFamily="18" charset="0"/>
              </a:rPr>
              <a:t> is traversed in preorder.</a:t>
            </a:r>
            <a:endParaRPr lang="en-US" sz="2800" dirty="0" smtClean="0"/>
          </a:p>
        </p:txBody>
      </p:sp>
      <p:sp>
        <p:nvSpPr>
          <p:cNvPr id="4" name="Slide Number Placeholder 3"/>
          <p:cNvSpPr>
            <a:spLocks noGrp="1"/>
          </p:cNvSpPr>
          <p:nvPr>
            <p:ph type="sldNum" sz="quarter" idx="12"/>
          </p:nvPr>
        </p:nvSpPr>
        <p:spPr/>
        <p:txBody>
          <a:bodyPr/>
          <a:lstStyle/>
          <a:p>
            <a:pPr>
              <a:defRPr/>
            </a:pPr>
            <a:fld id="{31ED7C41-DF3D-4602-A22A-8B5CAB6576AD}" type="slidenum">
              <a:rPr lang="en-US"/>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2"/>
          </p:nvPr>
        </p:nvSpPr>
        <p:spPr/>
        <p:txBody>
          <a:bodyPr/>
          <a:lstStyle/>
          <a:p>
            <a:pPr>
              <a:defRPr/>
            </a:pPr>
            <a:fld id="{2F5DB2AB-48AA-445D-AAF8-D519A215CFD4}" type="slidenum">
              <a:rPr lang="en-US"/>
              <a:pPr>
                <a:defRPr/>
              </a:pPr>
              <a:t>19</a:t>
            </a:fld>
            <a:endParaRPr lang="en-US"/>
          </a:p>
        </p:txBody>
      </p:sp>
      <p:sp>
        <p:nvSpPr>
          <p:cNvPr id="26626" name="Oval 2"/>
          <p:cNvSpPr>
            <a:spLocks noChangeArrowheads="1"/>
          </p:cNvSpPr>
          <p:nvPr/>
        </p:nvSpPr>
        <p:spPr bwMode="auto">
          <a:xfrm>
            <a:off x="7893050" y="4187825"/>
            <a:ext cx="609600" cy="914400"/>
          </a:xfrm>
          <a:prstGeom prst="ellipse">
            <a:avLst/>
          </a:prstGeom>
          <a:solidFill>
            <a:schemeClr val="accent1"/>
          </a:solidFill>
          <a:ln w="28575">
            <a:solidFill>
              <a:schemeClr val="tx1"/>
            </a:solidFill>
            <a:miter lim="800000"/>
            <a:headEnd/>
            <a:tailEnd/>
          </a:ln>
        </p:spPr>
        <p:txBody>
          <a:bodyPr wrap="none" anchor="ctr"/>
          <a:lstStyle/>
          <a:p>
            <a:endParaRPr lang="en-US">
              <a:latin typeface="Calibri" pitchFamily="34" charset="0"/>
            </a:endParaRPr>
          </a:p>
        </p:txBody>
      </p:sp>
      <p:sp>
        <p:nvSpPr>
          <p:cNvPr id="26627" name="Oval 3"/>
          <p:cNvSpPr>
            <a:spLocks noChangeArrowheads="1"/>
          </p:cNvSpPr>
          <p:nvPr/>
        </p:nvSpPr>
        <p:spPr bwMode="auto">
          <a:xfrm>
            <a:off x="6521450" y="4187825"/>
            <a:ext cx="609600" cy="914400"/>
          </a:xfrm>
          <a:prstGeom prst="ellipse">
            <a:avLst/>
          </a:prstGeom>
          <a:solidFill>
            <a:schemeClr val="accent1"/>
          </a:solidFill>
          <a:ln w="28575">
            <a:solidFill>
              <a:schemeClr val="tx1"/>
            </a:solidFill>
            <a:miter lim="800000"/>
            <a:headEnd/>
            <a:tailEnd/>
          </a:ln>
        </p:spPr>
        <p:txBody>
          <a:bodyPr wrap="none" anchor="ctr"/>
          <a:lstStyle/>
          <a:p>
            <a:pPr algn="ctr"/>
            <a:endParaRPr lang="en-US">
              <a:latin typeface="Book Antiqua" pitchFamily="18" charset="0"/>
            </a:endParaRPr>
          </a:p>
        </p:txBody>
      </p:sp>
      <p:sp>
        <p:nvSpPr>
          <p:cNvPr id="26628" name="Oval 4"/>
          <p:cNvSpPr>
            <a:spLocks noChangeArrowheads="1"/>
          </p:cNvSpPr>
          <p:nvPr/>
        </p:nvSpPr>
        <p:spPr bwMode="auto">
          <a:xfrm>
            <a:off x="5530850" y="4191000"/>
            <a:ext cx="609600" cy="914400"/>
          </a:xfrm>
          <a:prstGeom prst="ellipse">
            <a:avLst/>
          </a:prstGeom>
          <a:solidFill>
            <a:schemeClr val="accent1"/>
          </a:solidFill>
          <a:ln w="28575">
            <a:solidFill>
              <a:schemeClr val="tx1"/>
            </a:solidFill>
            <a:miter lim="800000"/>
            <a:headEnd/>
            <a:tailEnd/>
          </a:ln>
        </p:spPr>
        <p:txBody>
          <a:bodyPr wrap="none" anchor="ctr"/>
          <a:lstStyle/>
          <a:p>
            <a:endParaRPr lang="en-US">
              <a:latin typeface="Calibri" pitchFamily="34" charset="0"/>
            </a:endParaRPr>
          </a:p>
        </p:txBody>
      </p:sp>
      <p:sp>
        <p:nvSpPr>
          <p:cNvPr id="21510" name="Rectangle 5"/>
          <p:cNvSpPr>
            <a:spLocks noGrp="1" noChangeArrowheads="1"/>
          </p:cNvSpPr>
          <p:nvPr>
            <p:ph type="title"/>
          </p:nvPr>
        </p:nvSpPr>
        <p:spPr/>
        <p:txBody>
          <a:bodyPr/>
          <a:lstStyle/>
          <a:p>
            <a:pPr eaLnBrk="1" hangingPunct="1"/>
            <a:r>
              <a:rPr lang="en-US" sz="4000" b="1" dirty="0" smtClean="0"/>
              <a:t>Preorder</a:t>
            </a:r>
            <a:r>
              <a:rPr lang="en-US" sz="4000" dirty="0" smtClean="0"/>
              <a:t> Traversal</a:t>
            </a:r>
          </a:p>
        </p:txBody>
      </p:sp>
      <p:grpSp>
        <p:nvGrpSpPr>
          <p:cNvPr id="21511" name="Group 6"/>
          <p:cNvGrpSpPr>
            <a:grpSpLocks/>
          </p:cNvGrpSpPr>
          <p:nvPr/>
        </p:nvGrpSpPr>
        <p:grpSpPr bwMode="auto">
          <a:xfrm>
            <a:off x="5530850" y="2667000"/>
            <a:ext cx="2971800" cy="2435225"/>
            <a:chOff x="3484" y="1680"/>
            <a:chExt cx="1872" cy="1534"/>
          </a:xfrm>
        </p:grpSpPr>
        <p:sp>
          <p:nvSpPr>
            <p:cNvPr id="21521" name="Oval 7"/>
            <p:cNvSpPr>
              <a:spLocks noChangeAspect="1" noChangeArrowheads="1"/>
            </p:cNvSpPr>
            <p:nvPr/>
          </p:nvSpPr>
          <p:spPr bwMode="auto">
            <a:xfrm>
              <a:off x="4336" y="1963"/>
              <a:ext cx="115" cy="115"/>
            </a:xfrm>
            <a:prstGeom prst="ellipse">
              <a:avLst/>
            </a:prstGeom>
            <a:solidFill>
              <a:schemeClr val="tx1"/>
            </a:solidFill>
            <a:ln w="9525">
              <a:solidFill>
                <a:schemeClr val="tx1"/>
              </a:solidFill>
              <a:miter lim="800000"/>
              <a:headEnd/>
              <a:tailEnd/>
            </a:ln>
          </p:spPr>
          <p:txBody>
            <a:bodyPr wrap="none" anchor="ctr"/>
            <a:lstStyle/>
            <a:p>
              <a:endParaRPr lang="en-US">
                <a:latin typeface="Calibri" pitchFamily="34" charset="0"/>
              </a:endParaRPr>
            </a:p>
          </p:txBody>
        </p:sp>
        <p:sp>
          <p:nvSpPr>
            <p:cNvPr id="21522" name="Text Box 8"/>
            <p:cNvSpPr txBox="1">
              <a:spLocks noChangeArrowheads="1"/>
            </p:cNvSpPr>
            <p:nvPr/>
          </p:nvSpPr>
          <p:spPr bwMode="auto">
            <a:xfrm>
              <a:off x="4275" y="1680"/>
              <a:ext cx="189" cy="233"/>
            </a:xfrm>
            <a:prstGeom prst="rect">
              <a:avLst/>
            </a:prstGeom>
            <a:noFill/>
            <a:ln w="9525">
              <a:noFill/>
              <a:miter lim="800000"/>
              <a:headEnd/>
              <a:tailEnd/>
            </a:ln>
          </p:spPr>
          <p:txBody>
            <a:bodyPr wrap="none">
              <a:spAutoFit/>
            </a:bodyPr>
            <a:lstStyle/>
            <a:p>
              <a:r>
                <a:rPr lang="en-US" b="1" i="1" dirty="0">
                  <a:latin typeface="Bookman Old Style" pitchFamily="18" charset="0"/>
                </a:rPr>
                <a:t>r</a:t>
              </a:r>
            </a:p>
          </p:txBody>
        </p:sp>
        <p:sp>
          <p:nvSpPr>
            <p:cNvPr id="21523" name="Line 9"/>
            <p:cNvSpPr>
              <a:spLocks noChangeShapeType="1"/>
            </p:cNvSpPr>
            <p:nvPr/>
          </p:nvSpPr>
          <p:spPr bwMode="auto">
            <a:xfrm flipH="1">
              <a:off x="3724" y="2062"/>
              <a:ext cx="624" cy="576"/>
            </a:xfrm>
            <a:prstGeom prst="line">
              <a:avLst/>
            </a:prstGeom>
            <a:noFill/>
            <a:ln w="28575">
              <a:solidFill>
                <a:schemeClr val="tx1"/>
              </a:solidFill>
              <a:miter lim="800000"/>
              <a:headEnd/>
              <a:tailEnd/>
            </a:ln>
          </p:spPr>
          <p:txBody>
            <a:bodyPr wrap="none"/>
            <a:lstStyle/>
            <a:p>
              <a:endParaRPr lang="en-US"/>
            </a:p>
          </p:txBody>
        </p:sp>
        <p:sp>
          <p:nvSpPr>
            <p:cNvPr id="21524" name="Line 10"/>
            <p:cNvSpPr>
              <a:spLocks noChangeShapeType="1"/>
            </p:cNvSpPr>
            <p:nvPr/>
          </p:nvSpPr>
          <p:spPr bwMode="auto">
            <a:xfrm flipH="1">
              <a:off x="4300" y="2080"/>
              <a:ext cx="93" cy="558"/>
            </a:xfrm>
            <a:prstGeom prst="line">
              <a:avLst/>
            </a:prstGeom>
            <a:noFill/>
            <a:ln w="28575">
              <a:solidFill>
                <a:schemeClr val="tx1"/>
              </a:solidFill>
              <a:miter lim="800000"/>
              <a:headEnd/>
              <a:tailEnd/>
            </a:ln>
          </p:spPr>
          <p:txBody>
            <a:bodyPr wrap="none"/>
            <a:lstStyle/>
            <a:p>
              <a:endParaRPr lang="en-US"/>
            </a:p>
          </p:txBody>
        </p:sp>
        <p:sp>
          <p:nvSpPr>
            <p:cNvPr id="21525" name="Line 11"/>
            <p:cNvSpPr>
              <a:spLocks noChangeShapeType="1"/>
            </p:cNvSpPr>
            <p:nvPr/>
          </p:nvSpPr>
          <p:spPr bwMode="auto">
            <a:xfrm flipH="1" flipV="1">
              <a:off x="4415" y="2076"/>
              <a:ext cx="749" cy="562"/>
            </a:xfrm>
            <a:prstGeom prst="line">
              <a:avLst/>
            </a:prstGeom>
            <a:noFill/>
            <a:ln w="28575">
              <a:solidFill>
                <a:schemeClr val="tx1"/>
              </a:solidFill>
              <a:miter lim="800000"/>
              <a:headEnd/>
              <a:tailEnd/>
            </a:ln>
          </p:spPr>
          <p:txBody>
            <a:bodyPr wrap="none"/>
            <a:lstStyle/>
            <a:p>
              <a:endParaRPr lang="en-US"/>
            </a:p>
          </p:txBody>
        </p:sp>
        <p:sp>
          <p:nvSpPr>
            <p:cNvPr id="21526" name="Oval 12"/>
            <p:cNvSpPr>
              <a:spLocks noChangeArrowheads="1"/>
            </p:cNvSpPr>
            <p:nvPr/>
          </p:nvSpPr>
          <p:spPr bwMode="auto">
            <a:xfrm>
              <a:off x="3484" y="2638"/>
              <a:ext cx="384" cy="576"/>
            </a:xfrm>
            <a:prstGeom prst="ellipse">
              <a:avLst/>
            </a:prstGeom>
            <a:noFill/>
            <a:ln w="28575">
              <a:solidFill>
                <a:schemeClr val="tx1"/>
              </a:solidFill>
              <a:miter lim="800000"/>
              <a:headEnd/>
              <a:tailEnd/>
            </a:ln>
          </p:spPr>
          <p:txBody>
            <a:bodyPr wrap="none" anchor="ctr"/>
            <a:lstStyle/>
            <a:p>
              <a:endParaRPr lang="en-US">
                <a:latin typeface="Calibri" pitchFamily="34" charset="0"/>
              </a:endParaRPr>
            </a:p>
          </p:txBody>
        </p:sp>
        <p:sp>
          <p:nvSpPr>
            <p:cNvPr id="21527" name="Text Box 13"/>
            <p:cNvSpPr txBox="1">
              <a:spLocks noChangeArrowheads="1"/>
            </p:cNvSpPr>
            <p:nvPr/>
          </p:nvSpPr>
          <p:spPr bwMode="auto">
            <a:xfrm>
              <a:off x="3532" y="2786"/>
              <a:ext cx="282" cy="233"/>
            </a:xfrm>
            <a:prstGeom prst="rect">
              <a:avLst/>
            </a:prstGeom>
            <a:noFill/>
            <a:ln w="9525">
              <a:noFill/>
              <a:miter lim="800000"/>
              <a:headEnd/>
              <a:tailEnd/>
            </a:ln>
          </p:spPr>
          <p:txBody>
            <a:bodyPr wrap="none">
              <a:spAutoFit/>
            </a:bodyPr>
            <a:lstStyle/>
            <a:p>
              <a:r>
                <a:rPr lang="en-US" b="1" i="1" dirty="0">
                  <a:solidFill>
                    <a:srgbClr val="800000"/>
                  </a:solidFill>
                  <a:latin typeface="Bookman Old Style" pitchFamily="18" charset="0"/>
                </a:rPr>
                <a:t>T</a:t>
              </a:r>
              <a:r>
                <a:rPr lang="en-US" b="1" baseline="-25000" dirty="0">
                  <a:solidFill>
                    <a:srgbClr val="800000"/>
                  </a:solidFill>
                  <a:latin typeface="Bookman Old Style" pitchFamily="18" charset="0"/>
                </a:rPr>
                <a:t>1</a:t>
              </a:r>
            </a:p>
          </p:txBody>
        </p:sp>
        <p:sp>
          <p:nvSpPr>
            <p:cNvPr id="21528" name="Oval 14"/>
            <p:cNvSpPr>
              <a:spLocks noChangeArrowheads="1"/>
            </p:cNvSpPr>
            <p:nvPr/>
          </p:nvSpPr>
          <p:spPr bwMode="auto">
            <a:xfrm>
              <a:off x="4108" y="2638"/>
              <a:ext cx="384" cy="576"/>
            </a:xfrm>
            <a:prstGeom prst="ellipse">
              <a:avLst/>
            </a:prstGeom>
            <a:noFill/>
            <a:ln w="28575">
              <a:solidFill>
                <a:schemeClr val="tx1"/>
              </a:solidFill>
              <a:miter lim="800000"/>
              <a:headEnd/>
              <a:tailEnd/>
            </a:ln>
          </p:spPr>
          <p:txBody>
            <a:bodyPr wrap="none" anchor="ctr"/>
            <a:lstStyle/>
            <a:p>
              <a:endParaRPr lang="en-US">
                <a:latin typeface="Calibri" pitchFamily="34" charset="0"/>
              </a:endParaRPr>
            </a:p>
          </p:txBody>
        </p:sp>
        <p:sp>
          <p:nvSpPr>
            <p:cNvPr id="21529" name="Oval 15"/>
            <p:cNvSpPr>
              <a:spLocks noChangeArrowheads="1"/>
            </p:cNvSpPr>
            <p:nvPr/>
          </p:nvSpPr>
          <p:spPr bwMode="auto">
            <a:xfrm>
              <a:off x="4972" y="2638"/>
              <a:ext cx="384" cy="576"/>
            </a:xfrm>
            <a:prstGeom prst="ellipse">
              <a:avLst/>
            </a:prstGeom>
            <a:noFill/>
            <a:ln w="28575">
              <a:solidFill>
                <a:schemeClr val="tx1"/>
              </a:solidFill>
              <a:miter lim="800000"/>
              <a:headEnd/>
              <a:tailEnd/>
            </a:ln>
          </p:spPr>
          <p:txBody>
            <a:bodyPr wrap="none" anchor="ctr"/>
            <a:lstStyle/>
            <a:p>
              <a:endParaRPr lang="en-US">
                <a:latin typeface="Calibri" pitchFamily="34" charset="0"/>
              </a:endParaRPr>
            </a:p>
          </p:txBody>
        </p:sp>
        <p:sp>
          <p:nvSpPr>
            <p:cNvPr id="21530" name="Text Box 16"/>
            <p:cNvSpPr txBox="1">
              <a:spLocks noChangeArrowheads="1"/>
            </p:cNvSpPr>
            <p:nvPr/>
          </p:nvSpPr>
          <p:spPr bwMode="auto">
            <a:xfrm>
              <a:off x="4156" y="2786"/>
              <a:ext cx="282" cy="233"/>
            </a:xfrm>
            <a:prstGeom prst="rect">
              <a:avLst/>
            </a:prstGeom>
            <a:noFill/>
            <a:ln w="9525">
              <a:noFill/>
              <a:miter lim="800000"/>
              <a:headEnd/>
              <a:tailEnd/>
            </a:ln>
          </p:spPr>
          <p:txBody>
            <a:bodyPr wrap="none">
              <a:spAutoFit/>
            </a:bodyPr>
            <a:lstStyle/>
            <a:p>
              <a:r>
                <a:rPr lang="en-US" b="1" i="1" dirty="0">
                  <a:solidFill>
                    <a:srgbClr val="800000"/>
                  </a:solidFill>
                  <a:latin typeface="Bookman Old Style" pitchFamily="18" charset="0"/>
                </a:rPr>
                <a:t>T</a:t>
              </a:r>
              <a:r>
                <a:rPr lang="en-US" b="1" baseline="-25000" dirty="0">
                  <a:solidFill>
                    <a:srgbClr val="800000"/>
                  </a:solidFill>
                  <a:latin typeface="Bookman Old Style" pitchFamily="18" charset="0"/>
                </a:rPr>
                <a:t>2</a:t>
              </a:r>
            </a:p>
          </p:txBody>
        </p:sp>
        <p:sp>
          <p:nvSpPr>
            <p:cNvPr id="21531" name="Text Box 17"/>
            <p:cNvSpPr txBox="1">
              <a:spLocks noChangeArrowheads="1"/>
            </p:cNvSpPr>
            <p:nvPr/>
          </p:nvSpPr>
          <p:spPr bwMode="auto">
            <a:xfrm>
              <a:off x="5020" y="2786"/>
              <a:ext cx="284" cy="233"/>
            </a:xfrm>
            <a:prstGeom prst="rect">
              <a:avLst/>
            </a:prstGeom>
            <a:noFill/>
            <a:ln w="9525">
              <a:noFill/>
              <a:miter lim="800000"/>
              <a:headEnd/>
              <a:tailEnd/>
            </a:ln>
          </p:spPr>
          <p:txBody>
            <a:bodyPr wrap="none">
              <a:spAutoFit/>
            </a:bodyPr>
            <a:lstStyle/>
            <a:p>
              <a:r>
                <a:rPr lang="en-US" b="1" i="1" dirty="0" err="1">
                  <a:solidFill>
                    <a:srgbClr val="800000"/>
                  </a:solidFill>
                  <a:latin typeface="Bookman Old Style" pitchFamily="18" charset="0"/>
                </a:rPr>
                <a:t>T</a:t>
              </a:r>
              <a:r>
                <a:rPr lang="en-US" b="1" i="1" baseline="-25000" dirty="0" err="1">
                  <a:solidFill>
                    <a:srgbClr val="800000"/>
                  </a:solidFill>
                  <a:latin typeface="Bookman Old Style" pitchFamily="18" charset="0"/>
                </a:rPr>
                <a:t>n</a:t>
              </a:r>
              <a:endParaRPr lang="en-US" b="1" baseline="-25000" dirty="0">
                <a:solidFill>
                  <a:srgbClr val="800000"/>
                </a:solidFill>
                <a:latin typeface="Bookman Old Style" pitchFamily="18" charset="0"/>
              </a:endParaRPr>
            </a:p>
          </p:txBody>
        </p:sp>
        <p:grpSp>
          <p:nvGrpSpPr>
            <p:cNvPr id="21532" name="Group 18"/>
            <p:cNvGrpSpPr>
              <a:grpSpLocks noChangeAspect="1"/>
            </p:cNvGrpSpPr>
            <p:nvPr/>
          </p:nvGrpSpPr>
          <p:grpSpPr bwMode="auto">
            <a:xfrm>
              <a:off x="4636" y="2926"/>
              <a:ext cx="184" cy="37"/>
              <a:chOff x="528" y="3408"/>
              <a:chExt cx="240" cy="48"/>
            </a:xfrm>
          </p:grpSpPr>
          <p:sp>
            <p:nvSpPr>
              <p:cNvPr id="21533" name="Oval 19"/>
              <p:cNvSpPr>
                <a:spLocks noChangeAspect="1" noChangeArrowheads="1"/>
              </p:cNvSpPr>
              <p:nvPr/>
            </p:nvSpPr>
            <p:spPr bwMode="auto">
              <a:xfrm>
                <a:off x="528" y="3408"/>
                <a:ext cx="48" cy="48"/>
              </a:xfrm>
              <a:prstGeom prst="ellipse">
                <a:avLst/>
              </a:prstGeom>
              <a:solidFill>
                <a:schemeClr val="tx1"/>
              </a:solidFill>
              <a:ln w="9525">
                <a:solidFill>
                  <a:schemeClr val="tx1"/>
                </a:solidFill>
                <a:miter lim="800000"/>
                <a:headEnd/>
                <a:tailEnd/>
              </a:ln>
            </p:spPr>
            <p:txBody>
              <a:bodyPr wrap="none" anchor="ctr"/>
              <a:lstStyle/>
              <a:p>
                <a:endParaRPr lang="en-US">
                  <a:latin typeface="Calibri" pitchFamily="34" charset="0"/>
                </a:endParaRPr>
              </a:p>
            </p:txBody>
          </p:sp>
          <p:sp>
            <p:nvSpPr>
              <p:cNvPr id="21534" name="Oval 20"/>
              <p:cNvSpPr>
                <a:spLocks noChangeAspect="1" noChangeArrowheads="1"/>
              </p:cNvSpPr>
              <p:nvPr/>
            </p:nvSpPr>
            <p:spPr bwMode="auto">
              <a:xfrm>
                <a:off x="624" y="3408"/>
                <a:ext cx="48" cy="48"/>
              </a:xfrm>
              <a:prstGeom prst="ellipse">
                <a:avLst/>
              </a:prstGeom>
              <a:solidFill>
                <a:schemeClr val="tx1"/>
              </a:solidFill>
              <a:ln w="9525">
                <a:solidFill>
                  <a:schemeClr val="tx1"/>
                </a:solidFill>
                <a:miter lim="800000"/>
                <a:headEnd/>
                <a:tailEnd/>
              </a:ln>
            </p:spPr>
            <p:txBody>
              <a:bodyPr wrap="none" anchor="ctr"/>
              <a:lstStyle/>
              <a:p>
                <a:endParaRPr lang="en-US">
                  <a:latin typeface="Calibri" pitchFamily="34" charset="0"/>
                </a:endParaRPr>
              </a:p>
            </p:txBody>
          </p:sp>
          <p:sp>
            <p:nvSpPr>
              <p:cNvPr id="21535" name="Oval 21"/>
              <p:cNvSpPr>
                <a:spLocks noChangeAspect="1" noChangeArrowheads="1"/>
              </p:cNvSpPr>
              <p:nvPr/>
            </p:nvSpPr>
            <p:spPr bwMode="auto">
              <a:xfrm>
                <a:off x="720" y="3408"/>
                <a:ext cx="48" cy="48"/>
              </a:xfrm>
              <a:prstGeom prst="ellipse">
                <a:avLst/>
              </a:prstGeom>
              <a:solidFill>
                <a:schemeClr val="tx1"/>
              </a:solidFill>
              <a:ln w="9525">
                <a:solidFill>
                  <a:schemeClr val="tx1"/>
                </a:solidFill>
                <a:miter lim="800000"/>
                <a:headEnd/>
                <a:tailEnd/>
              </a:ln>
            </p:spPr>
            <p:txBody>
              <a:bodyPr wrap="none" anchor="ctr"/>
              <a:lstStyle/>
              <a:p>
                <a:endParaRPr lang="en-US">
                  <a:latin typeface="Calibri" pitchFamily="34" charset="0"/>
                </a:endParaRPr>
              </a:p>
            </p:txBody>
          </p:sp>
        </p:grpSp>
      </p:grpSp>
      <p:sp>
        <p:nvSpPr>
          <p:cNvPr id="26646" name="Text Box 22"/>
          <p:cNvSpPr txBox="1">
            <a:spLocks noChangeArrowheads="1"/>
          </p:cNvSpPr>
          <p:nvPr/>
        </p:nvSpPr>
        <p:spPr bwMode="auto">
          <a:xfrm>
            <a:off x="554038" y="2133600"/>
            <a:ext cx="4094162" cy="523875"/>
          </a:xfrm>
          <a:prstGeom prst="rect">
            <a:avLst/>
          </a:prstGeom>
          <a:noFill/>
          <a:ln w="9525">
            <a:noFill/>
            <a:miter lim="800000"/>
            <a:headEnd/>
            <a:tailEnd/>
          </a:ln>
        </p:spPr>
        <p:txBody>
          <a:bodyPr>
            <a:spAutoFit/>
          </a:bodyPr>
          <a:lstStyle/>
          <a:p>
            <a:r>
              <a:rPr lang="en-US" sz="2800">
                <a:solidFill>
                  <a:srgbClr val="0000FF"/>
                </a:solidFill>
                <a:latin typeface="Tahoma" pitchFamily="34" charset="0"/>
              </a:rPr>
              <a:t>Step 1:</a:t>
            </a:r>
            <a:r>
              <a:rPr lang="en-US" sz="2800">
                <a:latin typeface="Tahoma" pitchFamily="34" charset="0"/>
              </a:rPr>
              <a:t> Visit the root </a:t>
            </a:r>
            <a:r>
              <a:rPr lang="en-US" sz="2800" i="1">
                <a:latin typeface="Bookman Old Style" pitchFamily="18" charset="0"/>
              </a:rPr>
              <a:t>r</a:t>
            </a:r>
            <a:endParaRPr lang="en-US" sz="2800">
              <a:latin typeface="Bookman Old Style" pitchFamily="18" charset="0"/>
            </a:endParaRPr>
          </a:p>
        </p:txBody>
      </p:sp>
      <p:sp>
        <p:nvSpPr>
          <p:cNvPr id="26647" name="Text Box 23"/>
          <p:cNvSpPr txBox="1">
            <a:spLocks noChangeArrowheads="1"/>
          </p:cNvSpPr>
          <p:nvPr/>
        </p:nvSpPr>
        <p:spPr bwMode="auto">
          <a:xfrm>
            <a:off x="539750" y="2743200"/>
            <a:ext cx="4589463" cy="519113"/>
          </a:xfrm>
          <a:prstGeom prst="rect">
            <a:avLst/>
          </a:prstGeom>
          <a:noFill/>
          <a:ln w="9525">
            <a:noFill/>
            <a:miter lim="800000"/>
            <a:headEnd/>
            <a:tailEnd/>
          </a:ln>
        </p:spPr>
        <p:txBody>
          <a:bodyPr>
            <a:spAutoFit/>
          </a:bodyPr>
          <a:lstStyle/>
          <a:p>
            <a:r>
              <a:rPr lang="en-US" sz="2800">
                <a:solidFill>
                  <a:srgbClr val="0000FF"/>
                </a:solidFill>
                <a:latin typeface="Tahoma" pitchFamily="34" charset="0"/>
              </a:rPr>
              <a:t>Step 2: </a:t>
            </a:r>
            <a:r>
              <a:rPr lang="en-US" sz="2800">
                <a:latin typeface="Tahoma" pitchFamily="34" charset="0"/>
              </a:rPr>
              <a:t>Visit </a:t>
            </a:r>
            <a:r>
              <a:rPr lang="en-US" sz="2800" i="1">
                <a:latin typeface="Bookman Old Style" pitchFamily="18" charset="0"/>
              </a:rPr>
              <a:t>T</a:t>
            </a:r>
            <a:r>
              <a:rPr lang="en-US" sz="2800" baseline="-25000">
                <a:latin typeface="Tahoma" pitchFamily="34" charset="0"/>
              </a:rPr>
              <a:t>1 </a:t>
            </a:r>
            <a:r>
              <a:rPr lang="en-US" sz="2800">
                <a:latin typeface="Tahoma" pitchFamily="34" charset="0"/>
              </a:rPr>
              <a:t>in preorder</a:t>
            </a:r>
          </a:p>
        </p:txBody>
      </p:sp>
      <p:sp>
        <p:nvSpPr>
          <p:cNvPr id="26648" name="Text Box 24"/>
          <p:cNvSpPr txBox="1">
            <a:spLocks noChangeArrowheads="1"/>
          </p:cNvSpPr>
          <p:nvPr/>
        </p:nvSpPr>
        <p:spPr bwMode="auto">
          <a:xfrm>
            <a:off x="541338" y="4648200"/>
            <a:ext cx="5014912" cy="519113"/>
          </a:xfrm>
          <a:prstGeom prst="rect">
            <a:avLst/>
          </a:prstGeom>
          <a:noFill/>
          <a:ln w="9525">
            <a:noFill/>
            <a:miter lim="800000"/>
            <a:headEnd/>
            <a:tailEnd/>
          </a:ln>
        </p:spPr>
        <p:txBody>
          <a:bodyPr>
            <a:spAutoFit/>
          </a:bodyPr>
          <a:lstStyle/>
          <a:p>
            <a:r>
              <a:rPr lang="en-US" sz="2800">
                <a:solidFill>
                  <a:srgbClr val="0000FF"/>
                </a:solidFill>
                <a:latin typeface="Tahoma" pitchFamily="34" charset="0"/>
              </a:rPr>
              <a:t>Step </a:t>
            </a:r>
            <a:r>
              <a:rPr lang="en-US" sz="2800" i="1">
                <a:solidFill>
                  <a:srgbClr val="0000FF"/>
                </a:solidFill>
                <a:latin typeface="Bookman Old Style" pitchFamily="18" charset="0"/>
              </a:rPr>
              <a:t>n</a:t>
            </a:r>
            <a:r>
              <a:rPr lang="en-US" sz="2800">
                <a:solidFill>
                  <a:srgbClr val="0000FF"/>
                </a:solidFill>
                <a:latin typeface="Tahoma" pitchFamily="34" charset="0"/>
              </a:rPr>
              <a:t>+1: </a:t>
            </a:r>
            <a:r>
              <a:rPr lang="en-US" sz="2800">
                <a:latin typeface="Tahoma" pitchFamily="34" charset="0"/>
              </a:rPr>
              <a:t>Visit </a:t>
            </a:r>
            <a:r>
              <a:rPr lang="en-US" sz="2800" i="1">
                <a:latin typeface="Bookman Old Style" pitchFamily="18" charset="0"/>
              </a:rPr>
              <a:t>T</a:t>
            </a:r>
            <a:r>
              <a:rPr lang="en-US" sz="2800" i="1" baseline="-25000">
                <a:latin typeface="Bookman Old Style" pitchFamily="18" charset="0"/>
              </a:rPr>
              <a:t>n</a:t>
            </a:r>
            <a:r>
              <a:rPr lang="en-US" sz="2800" i="1" baseline="-25000">
                <a:latin typeface="Tahoma" pitchFamily="34" charset="0"/>
              </a:rPr>
              <a:t> </a:t>
            </a:r>
            <a:r>
              <a:rPr lang="en-US" sz="2800">
                <a:latin typeface="Tahoma" pitchFamily="34" charset="0"/>
              </a:rPr>
              <a:t>in preorder</a:t>
            </a:r>
          </a:p>
        </p:txBody>
      </p:sp>
      <p:sp>
        <p:nvSpPr>
          <p:cNvPr id="26649" name="Text Box 25"/>
          <p:cNvSpPr txBox="1">
            <a:spLocks noChangeArrowheads="1"/>
          </p:cNvSpPr>
          <p:nvPr/>
        </p:nvSpPr>
        <p:spPr bwMode="auto">
          <a:xfrm>
            <a:off x="550863" y="3429000"/>
            <a:ext cx="4554537" cy="519113"/>
          </a:xfrm>
          <a:prstGeom prst="rect">
            <a:avLst/>
          </a:prstGeom>
          <a:noFill/>
          <a:ln w="9525">
            <a:noFill/>
            <a:miter lim="800000"/>
            <a:headEnd/>
            <a:tailEnd/>
          </a:ln>
        </p:spPr>
        <p:txBody>
          <a:bodyPr>
            <a:spAutoFit/>
          </a:bodyPr>
          <a:lstStyle/>
          <a:p>
            <a:r>
              <a:rPr lang="en-US" sz="2800">
                <a:solidFill>
                  <a:srgbClr val="0000FF"/>
                </a:solidFill>
                <a:latin typeface="Tahoma" pitchFamily="34" charset="0"/>
              </a:rPr>
              <a:t>Step 3: </a:t>
            </a:r>
            <a:r>
              <a:rPr lang="en-US" sz="2800">
                <a:latin typeface="Tahoma" pitchFamily="34" charset="0"/>
              </a:rPr>
              <a:t>Visit </a:t>
            </a:r>
            <a:r>
              <a:rPr lang="en-US" sz="2800" i="1">
                <a:latin typeface="Bookman Old Style" pitchFamily="18" charset="0"/>
              </a:rPr>
              <a:t>T</a:t>
            </a:r>
            <a:r>
              <a:rPr lang="en-US" sz="2800" baseline="-25000">
                <a:latin typeface="Tahoma" pitchFamily="34" charset="0"/>
              </a:rPr>
              <a:t>2 </a:t>
            </a:r>
            <a:r>
              <a:rPr lang="en-US" sz="2800">
                <a:latin typeface="Tahoma" pitchFamily="34" charset="0"/>
              </a:rPr>
              <a:t>in preorder</a:t>
            </a:r>
          </a:p>
        </p:txBody>
      </p:sp>
      <p:grpSp>
        <p:nvGrpSpPr>
          <p:cNvPr id="4" name="Group 26"/>
          <p:cNvGrpSpPr>
            <a:grpSpLocks/>
          </p:cNvGrpSpPr>
          <p:nvPr/>
        </p:nvGrpSpPr>
        <p:grpSpPr bwMode="auto">
          <a:xfrm>
            <a:off x="900113" y="4038600"/>
            <a:ext cx="73025" cy="515938"/>
            <a:chOff x="1519" y="3600"/>
            <a:chExt cx="46" cy="325"/>
          </a:xfrm>
        </p:grpSpPr>
        <p:sp>
          <p:nvSpPr>
            <p:cNvPr id="21518" name="Oval 27"/>
            <p:cNvSpPr>
              <a:spLocks noChangeAspect="1" noChangeArrowheads="1"/>
            </p:cNvSpPr>
            <p:nvPr/>
          </p:nvSpPr>
          <p:spPr bwMode="auto">
            <a:xfrm>
              <a:off x="1519" y="3600"/>
              <a:ext cx="46" cy="46"/>
            </a:xfrm>
            <a:prstGeom prst="ellipse">
              <a:avLst/>
            </a:prstGeom>
            <a:solidFill>
              <a:schemeClr val="tx1"/>
            </a:solidFill>
            <a:ln w="9525">
              <a:solidFill>
                <a:schemeClr val="tx1"/>
              </a:solidFill>
              <a:round/>
              <a:headEnd/>
              <a:tailEnd/>
            </a:ln>
          </p:spPr>
          <p:txBody>
            <a:bodyPr wrap="none" anchor="ctr"/>
            <a:lstStyle/>
            <a:p>
              <a:endParaRPr lang="en-US">
                <a:latin typeface="Calibri" pitchFamily="34" charset="0"/>
              </a:endParaRPr>
            </a:p>
          </p:txBody>
        </p:sp>
        <p:sp>
          <p:nvSpPr>
            <p:cNvPr id="21519" name="Oval 28"/>
            <p:cNvSpPr>
              <a:spLocks noChangeAspect="1" noChangeArrowheads="1"/>
            </p:cNvSpPr>
            <p:nvPr/>
          </p:nvSpPr>
          <p:spPr bwMode="auto">
            <a:xfrm>
              <a:off x="1519" y="3744"/>
              <a:ext cx="46" cy="46"/>
            </a:xfrm>
            <a:prstGeom prst="ellipse">
              <a:avLst/>
            </a:prstGeom>
            <a:solidFill>
              <a:schemeClr val="tx1"/>
            </a:solidFill>
            <a:ln w="9525">
              <a:solidFill>
                <a:schemeClr val="tx1"/>
              </a:solidFill>
              <a:round/>
              <a:headEnd/>
              <a:tailEnd/>
            </a:ln>
          </p:spPr>
          <p:txBody>
            <a:bodyPr wrap="none" anchor="ctr"/>
            <a:lstStyle/>
            <a:p>
              <a:endParaRPr lang="en-US">
                <a:latin typeface="Calibri" pitchFamily="34" charset="0"/>
              </a:endParaRPr>
            </a:p>
          </p:txBody>
        </p:sp>
        <p:sp>
          <p:nvSpPr>
            <p:cNvPr id="21520" name="Oval 29"/>
            <p:cNvSpPr>
              <a:spLocks noChangeAspect="1" noChangeArrowheads="1"/>
            </p:cNvSpPr>
            <p:nvPr/>
          </p:nvSpPr>
          <p:spPr bwMode="auto">
            <a:xfrm>
              <a:off x="1519" y="3879"/>
              <a:ext cx="46" cy="46"/>
            </a:xfrm>
            <a:prstGeom prst="ellipse">
              <a:avLst/>
            </a:prstGeom>
            <a:solidFill>
              <a:schemeClr val="tx1"/>
            </a:solidFill>
            <a:ln w="9525">
              <a:solidFill>
                <a:schemeClr val="tx1"/>
              </a:solidFill>
              <a:round/>
              <a:headEnd/>
              <a:tailEnd/>
            </a:ln>
          </p:spPr>
          <p:txBody>
            <a:bodyPr wrap="none" anchor="ctr"/>
            <a:lstStyle/>
            <a:p>
              <a:endParaRPr lang="en-US">
                <a:latin typeface="Calibri" pitchFamily="34" charset="0"/>
              </a:endParaRPr>
            </a:p>
          </p:txBody>
        </p:sp>
      </p:grpSp>
      <p:sp>
        <p:nvSpPr>
          <p:cNvPr id="26654" name="Oval 30"/>
          <p:cNvSpPr>
            <a:spLocks noChangeAspect="1" noChangeArrowheads="1"/>
          </p:cNvSpPr>
          <p:nvPr/>
        </p:nvSpPr>
        <p:spPr bwMode="auto">
          <a:xfrm>
            <a:off x="6883400" y="3116263"/>
            <a:ext cx="192088" cy="192087"/>
          </a:xfrm>
          <a:prstGeom prst="ellipse">
            <a:avLst/>
          </a:prstGeom>
          <a:solidFill>
            <a:schemeClr val="accent1"/>
          </a:solidFill>
          <a:ln w="9525">
            <a:solidFill>
              <a:schemeClr val="tx1"/>
            </a:solidFill>
            <a:miter lim="800000"/>
            <a:headEnd/>
            <a:tailEnd/>
          </a:ln>
        </p:spPr>
        <p:txBody>
          <a:bodyPr wrap="none" anchor="ctr"/>
          <a:lstStyle/>
          <a:p>
            <a:endParaRPr lang="en-US">
              <a:latin typeface="Calibri"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46"/>
                                        </p:tgtEl>
                                        <p:attrNameLst>
                                          <p:attrName>style.visibility</p:attrName>
                                        </p:attrNameLst>
                                      </p:cBhvr>
                                      <p:to>
                                        <p:strVal val="visible"/>
                                      </p:to>
                                    </p:set>
                                    <p:anim calcmode="lin" valueType="num">
                                      <p:cBhvr additive="base">
                                        <p:cTn id="7" dur="500" fill="hold"/>
                                        <p:tgtEl>
                                          <p:spTgt spid="26646"/>
                                        </p:tgtEl>
                                        <p:attrNameLst>
                                          <p:attrName>ppt_x</p:attrName>
                                        </p:attrNameLst>
                                      </p:cBhvr>
                                      <p:tavLst>
                                        <p:tav tm="0">
                                          <p:val>
                                            <p:strVal val="0-#ppt_w/2"/>
                                          </p:val>
                                        </p:tav>
                                        <p:tav tm="100000">
                                          <p:val>
                                            <p:strVal val="#ppt_x"/>
                                          </p:val>
                                        </p:tav>
                                      </p:tavLst>
                                    </p:anim>
                                    <p:anim calcmode="lin" valueType="num">
                                      <p:cBhvr additive="base">
                                        <p:cTn id="8" dur="500" fill="hold"/>
                                        <p:tgtEl>
                                          <p:spTgt spid="266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6654"/>
                                        </p:tgtEl>
                                        <p:attrNameLst>
                                          <p:attrName>style.visibility</p:attrName>
                                        </p:attrNameLst>
                                      </p:cBhvr>
                                      <p:to>
                                        <p:strVal val="visible"/>
                                      </p:to>
                                    </p:set>
                                    <p:anim calcmode="lin" valueType="num">
                                      <p:cBhvr>
                                        <p:cTn id="13" dur="500" fill="hold"/>
                                        <p:tgtEl>
                                          <p:spTgt spid="26654"/>
                                        </p:tgtEl>
                                        <p:attrNameLst>
                                          <p:attrName>ppt_w</p:attrName>
                                        </p:attrNameLst>
                                      </p:cBhvr>
                                      <p:tavLst>
                                        <p:tav tm="0">
                                          <p:val>
                                            <p:fltVal val="0"/>
                                          </p:val>
                                        </p:tav>
                                        <p:tav tm="100000">
                                          <p:val>
                                            <p:strVal val="#ppt_w"/>
                                          </p:val>
                                        </p:tav>
                                      </p:tavLst>
                                    </p:anim>
                                    <p:anim calcmode="lin" valueType="num">
                                      <p:cBhvr>
                                        <p:cTn id="14" dur="500" fill="hold"/>
                                        <p:tgtEl>
                                          <p:spTgt spid="26654"/>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647"/>
                                        </p:tgtEl>
                                        <p:attrNameLst>
                                          <p:attrName>style.visibility</p:attrName>
                                        </p:attrNameLst>
                                      </p:cBhvr>
                                      <p:to>
                                        <p:strVal val="visible"/>
                                      </p:to>
                                    </p:set>
                                    <p:anim calcmode="lin" valueType="num">
                                      <p:cBhvr additive="base">
                                        <p:cTn id="19" dur="500" fill="hold"/>
                                        <p:tgtEl>
                                          <p:spTgt spid="26647"/>
                                        </p:tgtEl>
                                        <p:attrNameLst>
                                          <p:attrName>ppt_x</p:attrName>
                                        </p:attrNameLst>
                                      </p:cBhvr>
                                      <p:tavLst>
                                        <p:tav tm="0">
                                          <p:val>
                                            <p:strVal val="0-#ppt_w/2"/>
                                          </p:val>
                                        </p:tav>
                                        <p:tav tm="100000">
                                          <p:val>
                                            <p:strVal val="#ppt_x"/>
                                          </p:val>
                                        </p:tav>
                                      </p:tavLst>
                                    </p:anim>
                                    <p:anim calcmode="lin" valueType="num">
                                      <p:cBhvr additive="base">
                                        <p:cTn id="20" dur="500" fill="hold"/>
                                        <p:tgtEl>
                                          <p:spTgt spid="2664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26628"/>
                                        </p:tgtEl>
                                        <p:attrNameLst>
                                          <p:attrName>style.visibility</p:attrName>
                                        </p:attrNameLst>
                                      </p:cBhvr>
                                      <p:to>
                                        <p:strVal val="visible"/>
                                      </p:to>
                                    </p:set>
                                    <p:animEffect transition="in" filter="box(out)">
                                      <p:cBhvr>
                                        <p:cTn id="25" dur="500"/>
                                        <p:tgtEl>
                                          <p:spTgt spid="26628"/>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6649"/>
                                        </p:tgtEl>
                                        <p:attrNameLst>
                                          <p:attrName>style.visibility</p:attrName>
                                        </p:attrNameLst>
                                      </p:cBhvr>
                                      <p:to>
                                        <p:strVal val="visible"/>
                                      </p:to>
                                    </p:set>
                                    <p:anim calcmode="lin" valueType="num">
                                      <p:cBhvr additive="base">
                                        <p:cTn id="30" dur="500" fill="hold"/>
                                        <p:tgtEl>
                                          <p:spTgt spid="26649"/>
                                        </p:tgtEl>
                                        <p:attrNameLst>
                                          <p:attrName>ppt_x</p:attrName>
                                        </p:attrNameLst>
                                      </p:cBhvr>
                                      <p:tavLst>
                                        <p:tav tm="0">
                                          <p:val>
                                            <p:strVal val="0-#ppt_w/2"/>
                                          </p:val>
                                        </p:tav>
                                        <p:tav tm="100000">
                                          <p:val>
                                            <p:strVal val="#ppt_x"/>
                                          </p:val>
                                        </p:tav>
                                      </p:tavLst>
                                    </p:anim>
                                    <p:anim calcmode="lin" valueType="num">
                                      <p:cBhvr additive="base">
                                        <p:cTn id="31" dur="500" fill="hold"/>
                                        <p:tgtEl>
                                          <p:spTgt spid="26649"/>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26627"/>
                                        </p:tgtEl>
                                        <p:attrNameLst>
                                          <p:attrName>style.visibility</p:attrName>
                                        </p:attrNameLst>
                                      </p:cBhvr>
                                      <p:to>
                                        <p:strVal val="visible"/>
                                      </p:to>
                                    </p:set>
                                    <p:animEffect transition="in" filter="box(out)">
                                      <p:cBhvr>
                                        <p:cTn id="36" dur="500"/>
                                        <p:tgtEl>
                                          <p:spTgt spid="26627"/>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1"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slide(fromTop)">
                                      <p:cBhvr>
                                        <p:cTn id="41" dur="500"/>
                                        <p:tgtEl>
                                          <p:spTgt spid="4"/>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26648"/>
                                        </p:tgtEl>
                                        <p:attrNameLst>
                                          <p:attrName>style.visibility</p:attrName>
                                        </p:attrNameLst>
                                      </p:cBhvr>
                                      <p:to>
                                        <p:strVal val="visible"/>
                                      </p:to>
                                    </p:set>
                                    <p:anim calcmode="lin" valueType="num">
                                      <p:cBhvr additive="base">
                                        <p:cTn id="46" dur="500" fill="hold"/>
                                        <p:tgtEl>
                                          <p:spTgt spid="26648"/>
                                        </p:tgtEl>
                                        <p:attrNameLst>
                                          <p:attrName>ppt_x</p:attrName>
                                        </p:attrNameLst>
                                      </p:cBhvr>
                                      <p:tavLst>
                                        <p:tav tm="0">
                                          <p:val>
                                            <p:strVal val="0-#ppt_w/2"/>
                                          </p:val>
                                        </p:tav>
                                        <p:tav tm="100000">
                                          <p:val>
                                            <p:strVal val="#ppt_x"/>
                                          </p:val>
                                        </p:tav>
                                      </p:tavLst>
                                    </p:anim>
                                    <p:anim calcmode="lin" valueType="num">
                                      <p:cBhvr additive="base">
                                        <p:cTn id="47" dur="500" fill="hold"/>
                                        <p:tgtEl>
                                          <p:spTgt spid="26648"/>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26626"/>
                                        </p:tgtEl>
                                        <p:attrNameLst>
                                          <p:attrName>style.visibility</p:attrName>
                                        </p:attrNameLst>
                                      </p:cBhvr>
                                      <p:to>
                                        <p:strVal val="visible"/>
                                      </p:to>
                                    </p:set>
                                    <p:animEffect transition="in" filter="box(out)">
                                      <p:cBhvr>
                                        <p:cTn id="52" dur="500"/>
                                        <p:tgtEl>
                                          <p:spTgt spid="26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nimBg="1"/>
      <p:bldP spid="26627" grpId="0" animBg="1" autoUpdateAnimBg="0"/>
      <p:bldP spid="26628" grpId="0" animBg="1"/>
      <p:bldP spid="26646" grpId="0" autoUpdateAnimBg="0"/>
      <p:bldP spid="26647" grpId="0" autoUpdateAnimBg="0"/>
      <p:bldP spid="26648" grpId="0" autoUpdateAnimBg="0"/>
      <p:bldP spid="26649" grpId="0" autoUpdateAnimBg="0"/>
      <p:bldP spid="2665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4000" smtClean="0"/>
              <a:t>Common Uses of Trees</a:t>
            </a:r>
          </a:p>
        </p:txBody>
      </p:sp>
      <p:sp>
        <p:nvSpPr>
          <p:cNvPr id="5123" name="Content Placeholder 2"/>
          <p:cNvSpPr>
            <a:spLocks noGrp="1"/>
          </p:cNvSpPr>
          <p:nvPr>
            <p:ph idx="1"/>
          </p:nvPr>
        </p:nvSpPr>
        <p:spPr/>
        <p:txBody>
          <a:bodyPr/>
          <a:lstStyle/>
          <a:p>
            <a:pPr>
              <a:buFont typeface="Wingdings" pitchFamily="2" charset="2"/>
              <a:buChar char="§"/>
            </a:pPr>
            <a:r>
              <a:rPr lang="en-US" sz="2800" smtClean="0"/>
              <a:t>Manipulate hierarchical data</a:t>
            </a:r>
          </a:p>
          <a:p>
            <a:pPr>
              <a:buFont typeface="Wingdings" pitchFamily="2" charset="2"/>
              <a:buChar char="§"/>
            </a:pPr>
            <a:r>
              <a:rPr lang="en-US" sz="2800" smtClean="0"/>
              <a:t>Make information easy to search</a:t>
            </a:r>
          </a:p>
          <a:p>
            <a:pPr>
              <a:buFont typeface="Wingdings" pitchFamily="2" charset="2"/>
              <a:buChar char="§"/>
            </a:pPr>
            <a:r>
              <a:rPr lang="en-US" sz="2800" smtClean="0"/>
              <a:t>Manipulate sorted lists of data</a:t>
            </a:r>
          </a:p>
          <a:p>
            <a:pPr>
              <a:buFont typeface="Wingdings" pitchFamily="2" charset="2"/>
              <a:buChar char="§"/>
            </a:pPr>
            <a:r>
              <a:rPr lang="en-US" sz="2800" smtClean="0"/>
              <a:t>As a workflow for compositing digital images for visual effects</a:t>
            </a:r>
          </a:p>
          <a:p>
            <a:pPr>
              <a:buFont typeface="Wingdings" pitchFamily="2" charset="2"/>
              <a:buChar char="§"/>
            </a:pPr>
            <a:r>
              <a:rPr lang="en-US" sz="2800" smtClean="0"/>
              <a:t>Routing Algorithms</a:t>
            </a:r>
          </a:p>
        </p:txBody>
      </p:sp>
      <p:sp>
        <p:nvSpPr>
          <p:cNvPr id="4" name="Slide Number Placeholder 3"/>
          <p:cNvSpPr>
            <a:spLocks noGrp="1"/>
          </p:cNvSpPr>
          <p:nvPr>
            <p:ph type="sldNum" sz="quarter" idx="12"/>
          </p:nvPr>
        </p:nvSpPr>
        <p:spPr/>
        <p:txBody>
          <a:bodyPr/>
          <a:lstStyle/>
          <a:p>
            <a:pPr>
              <a:defRPr/>
            </a:pPr>
            <a:fld id="{0EC78C70-D735-45F8-A3EC-7B0574918F7A}"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a:defRPr/>
            </a:pPr>
            <a:fld id="{C7900619-777B-4079-AB01-454BEB3C0720}" type="slidenum">
              <a:rPr lang="ja-JP" altLang="en-US"/>
              <a:pPr>
                <a:defRPr/>
              </a:pPr>
              <a:t>20</a:t>
            </a:fld>
            <a:endParaRPr lang="en-US" altLang="ja-JP"/>
          </a:p>
        </p:txBody>
      </p:sp>
      <p:pic>
        <p:nvPicPr>
          <p:cNvPr id="22531" name="Picture 4"/>
          <p:cNvPicPr>
            <a:picLocks noChangeAspect="1" noChangeArrowheads="1"/>
          </p:cNvPicPr>
          <p:nvPr/>
        </p:nvPicPr>
        <p:blipFill>
          <a:blip r:embed="rId2" cstate="print"/>
          <a:srcRect/>
          <a:stretch>
            <a:fillRect/>
          </a:stretch>
        </p:blipFill>
        <p:spPr bwMode="auto">
          <a:xfrm>
            <a:off x="457200" y="304800"/>
            <a:ext cx="7239000" cy="560705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sz="4000" dirty="0" smtClean="0">
                <a:solidFill>
                  <a:srgbClr val="FF0000"/>
                </a:solidFill>
              </a:rPr>
              <a:t>Example 2</a:t>
            </a:r>
          </a:p>
        </p:txBody>
      </p:sp>
      <p:sp>
        <p:nvSpPr>
          <p:cNvPr id="23555" name="Content Placeholder 2"/>
          <p:cNvSpPr>
            <a:spLocks noGrp="1"/>
          </p:cNvSpPr>
          <p:nvPr>
            <p:ph idx="1"/>
          </p:nvPr>
        </p:nvSpPr>
        <p:spPr/>
        <p:txBody>
          <a:bodyPr/>
          <a:lstStyle/>
          <a:p>
            <a:pPr eaLnBrk="1" hangingPunct="1"/>
            <a:r>
              <a:rPr lang="en-US" sz="2400" dirty="0" smtClean="0">
                <a:solidFill>
                  <a:srgbClr val="FF0000"/>
                </a:solidFill>
              </a:rPr>
              <a:t>In which order does a preorder traversal visit the vertices in the ordered rooted tree T shown in Figure 3?</a:t>
            </a:r>
          </a:p>
          <a:p>
            <a:pPr eaLnBrk="1" hangingPunct="1"/>
            <a:endParaRPr lang="en-US" sz="2400" dirty="0" smtClean="0">
              <a:solidFill>
                <a:srgbClr val="0000FF"/>
              </a:solidFill>
            </a:endParaRPr>
          </a:p>
          <a:p>
            <a:pPr algn="just" eaLnBrk="1" hangingPunct="1">
              <a:buFont typeface="Arial" charset="0"/>
              <a:buNone/>
            </a:pPr>
            <a:r>
              <a:rPr lang="en-US" sz="2400" b="1" u="sng" dirty="0" smtClean="0">
                <a:solidFill>
                  <a:srgbClr val="0000FF"/>
                </a:solidFill>
                <a:cs typeface="Times New Roman" pitchFamily="18" charset="0"/>
              </a:rPr>
              <a:t>Solution</a:t>
            </a:r>
            <a:r>
              <a:rPr lang="en-US" sz="2400" dirty="0" smtClean="0">
                <a:solidFill>
                  <a:srgbClr val="0000FF"/>
                </a:solidFill>
                <a:cs typeface="Times New Roman" pitchFamily="18" charset="0"/>
              </a:rPr>
              <a:t>:</a:t>
            </a:r>
            <a:r>
              <a:rPr lang="en-US" sz="2400" dirty="0" smtClean="0">
                <a:cs typeface="Times New Roman" pitchFamily="18" charset="0"/>
              </a:rPr>
              <a:t> </a:t>
            </a:r>
          </a:p>
          <a:p>
            <a:pPr algn="just" eaLnBrk="1" hangingPunct="1">
              <a:buFont typeface="Arial" charset="0"/>
              <a:buNone/>
            </a:pPr>
            <a:r>
              <a:rPr lang="en-US" sz="2400" dirty="0" smtClean="0">
                <a:cs typeface="Times New Roman" pitchFamily="18" charset="0"/>
              </a:rPr>
              <a:t>The steps of the preorder traversal of T are shown in Figure 4. </a:t>
            </a:r>
          </a:p>
          <a:p>
            <a:pPr algn="just" eaLnBrk="1" hangingPunct="1">
              <a:buFont typeface="Arial" charset="0"/>
              <a:buNone/>
            </a:pPr>
            <a:r>
              <a:rPr lang="en-US" sz="2400" dirty="0" smtClean="0">
                <a:cs typeface="Times New Roman" pitchFamily="18" charset="0"/>
              </a:rPr>
              <a:t>We traverse T in preorder by first listing the root </a:t>
            </a:r>
            <a:r>
              <a:rPr lang="en-US" sz="2400" i="1" dirty="0" smtClean="0">
                <a:cs typeface="Times New Roman" pitchFamily="18" charset="0"/>
              </a:rPr>
              <a:t>a</a:t>
            </a:r>
            <a:r>
              <a:rPr lang="en-US" sz="2400" dirty="0" smtClean="0">
                <a:cs typeface="Times New Roman" pitchFamily="18" charset="0"/>
              </a:rPr>
              <a:t>, </a:t>
            </a:r>
          </a:p>
          <a:p>
            <a:pPr algn="just" eaLnBrk="1" hangingPunct="1">
              <a:buFont typeface="Arial" charset="0"/>
              <a:buNone/>
            </a:pPr>
            <a:r>
              <a:rPr lang="en-US" sz="2400" dirty="0" smtClean="0">
                <a:cs typeface="Times New Roman" pitchFamily="18" charset="0"/>
              </a:rPr>
              <a:t>followed by the preorder list of the </a:t>
            </a:r>
            <a:r>
              <a:rPr lang="en-US" sz="2400" dirty="0" err="1" smtClean="0">
                <a:cs typeface="Times New Roman" pitchFamily="18" charset="0"/>
              </a:rPr>
              <a:t>subtree</a:t>
            </a:r>
            <a:r>
              <a:rPr lang="en-US" sz="2400" dirty="0" smtClean="0">
                <a:cs typeface="Times New Roman" pitchFamily="18" charset="0"/>
              </a:rPr>
              <a:t> with root </a:t>
            </a:r>
            <a:r>
              <a:rPr lang="en-US" sz="2400" i="1" dirty="0" smtClean="0">
                <a:cs typeface="Times New Roman" pitchFamily="18" charset="0"/>
              </a:rPr>
              <a:t>b</a:t>
            </a:r>
            <a:r>
              <a:rPr lang="en-US" sz="2400" dirty="0" smtClean="0">
                <a:cs typeface="Times New Roman" pitchFamily="18" charset="0"/>
              </a:rPr>
              <a:t>, the</a:t>
            </a:r>
          </a:p>
          <a:p>
            <a:pPr algn="just" eaLnBrk="1" hangingPunct="1">
              <a:buFont typeface="Arial" charset="0"/>
              <a:buNone/>
            </a:pPr>
            <a:r>
              <a:rPr lang="en-US" sz="2400" dirty="0" smtClean="0">
                <a:cs typeface="Times New Roman" pitchFamily="18" charset="0"/>
              </a:rPr>
              <a:t>preorder list of the </a:t>
            </a:r>
            <a:r>
              <a:rPr lang="en-US" sz="2400" dirty="0" err="1" smtClean="0">
                <a:cs typeface="Times New Roman" pitchFamily="18" charset="0"/>
              </a:rPr>
              <a:t>subtree</a:t>
            </a:r>
            <a:r>
              <a:rPr lang="en-US" sz="2400" dirty="0" smtClean="0">
                <a:cs typeface="Times New Roman" pitchFamily="18" charset="0"/>
              </a:rPr>
              <a:t> with root </a:t>
            </a:r>
            <a:r>
              <a:rPr lang="en-US" sz="2400" i="1" dirty="0" smtClean="0">
                <a:cs typeface="Times New Roman" pitchFamily="18" charset="0"/>
              </a:rPr>
              <a:t>c</a:t>
            </a:r>
            <a:r>
              <a:rPr lang="en-US" sz="2400" dirty="0" smtClean="0">
                <a:cs typeface="Times New Roman" pitchFamily="18" charset="0"/>
              </a:rPr>
              <a:t> (which is just </a:t>
            </a:r>
            <a:r>
              <a:rPr lang="en-US" sz="2400" i="1" dirty="0" smtClean="0">
                <a:cs typeface="Times New Roman" pitchFamily="18" charset="0"/>
              </a:rPr>
              <a:t>c</a:t>
            </a:r>
            <a:r>
              <a:rPr lang="en-US" sz="2400" dirty="0" smtClean="0">
                <a:cs typeface="Times New Roman" pitchFamily="18" charset="0"/>
              </a:rPr>
              <a:t>) and</a:t>
            </a:r>
          </a:p>
          <a:p>
            <a:pPr algn="just" eaLnBrk="1" hangingPunct="1">
              <a:buFont typeface="Arial" charset="0"/>
              <a:buNone/>
            </a:pPr>
            <a:r>
              <a:rPr lang="en-US" sz="2400" dirty="0" smtClean="0">
                <a:cs typeface="Times New Roman" pitchFamily="18" charset="0"/>
              </a:rPr>
              <a:t> the preorder list of the </a:t>
            </a:r>
            <a:r>
              <a:rPr lang="en-US" sz="2400" dirty="0" err="1" smtClean="0">
                <a:cs typeface="Times New Roman" pitchFamily="18" charset="0"/>
              </a:rPr>
              <a:t>subtree</a:t>
            </a:r>
            <a:r>
              <a:rPr lang="en-US" sz="2400" dirty="0" smtClean="0">
                <a:cs typeface="Times New Roman" pitchFamily="18" charset="0"/>
              </a:rPr>
              <a:t> with root </a:t>
            </a:r>
            <a:r>
              <a:rPr lang="en-US" sz="2400" i="1" dirty="0" smtClean="0">
                <a:cs typeface="Times New Roman" pitchFamily="18" charset="0"/>
              </a:rPr>
              <a:t>d</a:t>
            </a:r>
            <a:r>
              <a:rPr lang="en-US" sz="2400" dirty="0" smtClean="0">
                <a:cs typeface="Times New Roman" pitchFamily="18" charset="0"/>
              </a:rPr>
              <a:t>.</a:t>
            </a:r>
            <a:endParaRPr lang="en-US" sz="2400" dirty="0" smtClean="0"/>
          </a:p>
        </p:txBody>
      </p:sp>
      <p:sp>
        <p:nvSpPr>
          <p:cNvPr id="4" name="Slide Number Placeholder 3"/>
          <p:cNvSpPr>
            <a:spLocks noGrp="1"/>
          </p:cNvSpPr>
          <p:nvPr>
            <p:ph type="sldNum" sz="quarter" idx="12"/>
          </p:nvPr>
        </p:nvSpPr>
        <p:spPr/>
        <p:txBody>
          <a:bodyPr/>
          <a:lstStyle/>
          <a:p>
            <a:pPr>
              <a:defRPr/>
            </a:pPr>
            <a:fld id="{5392FBEA-1339-443E-8881-454482FFF2B1}" type="slidenum">
              <a:rPr lang="en-US"/>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274638"/>
            <a:ext cx="8229600" cy="868362"/>
          </a:xfrm>
        </p:spPr>
        <p:txBody>
          <a:bodyPr/>
          <a:lstStyle/>
          <a:p>
            <a:pPr eaLnBrk="1" hangingPunct="1"/>
            <a:r>
              <a:rPr lang="en-US" sz="4000" dirty="0" smtClean="0">
                <a:solidFill>
                  <a:srgbClr val="FF0000"/>
                </a:solidFill>
              </a:rPr>
              <a:t>Example 2</a:t>
            </a:r>
          </a:p>
        </p:txBody>
      </p:sp>
      <p:sp>
        <p:nvSpPr>
          <p:cNvPr id="24579" name="Content Placeholder 2"/>
          <p:cNvSpPr>
            <a:spLocks noGrp="1"/>
          </p:cNvSpPr>
          <p:nvPr>
            <p:ph idx="1"/>
          </p:nvPr>
        </p:nvSpPr>
        <p:spPr>
          <a:xfrm>
            <a:off x="457200" y="1066800"/>
            <a:ext cx="8229600" cy="5638800"/>
          </a:xfrm>
        </p:spPr>
        <p:txBody>
          <a:bodyPr/>
          <a:lstStyle/>
          <a:p>
            <a:pPr eaLnBrk="1" hangingPunct="1">
              <a:buNone/>
            </a:pPr>
            <a:endParaRPr lang="en-US" sz="2800" b="1" dirty="0" smtClean="0">
              <a:solidFill>
                <a:srgbClr val="FF0000"/>
              </a:solidFill>
            </a:endParaRPr>
          </a:p>
          <a:p>
            <a:pPr eaLnBrk="1" hangingPunct="1">
              <a:buNone/>
            </a:pPr>
            <a:endParaRPr lang="en-US" sz="2800" b="1" dirty="0" smtClean="0">
              <a:solidFill>
                <a:srgbClr val="FF0000"/>
              </a:solidFill>
            </a:endParaRPr>
          </a:p>
          <a:p>
            <a:pPr eaLnBrk="1" hangingPunct="1">
              <a:buNone/>
            </a:pPr>
            <a:r>
              <a:rPr lang="en-US" sz="2800" b="1" dirty="0" smtClean="0">
                <a:solidFill>
                  <a:srgbClr val="FF0000"/>
                </a:solidFill>
              </a:rPr>
              <a:t>Figure 3</a:t>
            </a:r>
          </a:p>
          <a:p>
            <a:pPr eaLnBrk="1" hangingPunct="1">
              <a:buNone/>
            </a:pPr>
            <a:r>
              <a:rPr lang="en-US" sz="2800" b="1" dirty="0" smtClean="0">
                <a:solidFill>
                  <a:srgbClr val="C00000"/>
                </a:solidFill>
              </a:rPr>
              <a:t> </a:t>
            </a:r>
          </a:p>
          <a:p>
            <a:pPr eaLnBrk="1" hangingPunct="1">
              <a:buNone/>
            </a:pPr>
            <a:endParaRPr lang="en-US" sz="2800" b="1" dirty="0" smtClean="0">
              <a:solidFill>
                <a:srgbClr val="C00000"/>
              </a:solidFill>
            </a:endParaRPr>
          </a:p>
          <a:p>
            <a:pPr eaLnBrk="1" hangingPunct="1">
              <a:buNone/>
            </a:pPr>
            <a:endParaRPr lang="en-US" sz="2800" b="1" dirty="0" smtClean="0">
              <a:solidFill>
                <a:srgbClr val="C00000"/>
              </a:solidFill>
            </a:endParaRPr>
          </a:p>
          <a:p>
            <a:pPr eaLnBrk="1" hangingPunct="1">
              <a:buNone/>
            </a:pPr>
            <a:endParaRPr lang="en-US" sz="2800" b="1" dirty="0" smtClean="0">
              <a:solidFill>
                <a:srgbClr val="C00000"/>
              </a:solidFill>
            </a:endParaRPr>
          </a:p>
          <a:p>
            <a:pPr eaLnBrk="1" hangingPunct="1">
              <a:buNone/>
            </a:pPr>
            <a:endParaRPr lang="en-US" sz="2800" b="1" dirty="0" smtClean="0">
              <a:solidFill>
                <a:srgbClr val="C00000"/>
              </a:solidFill>
            </a:endParaRPr>
          </a:p>
          <a:p>
            <a:pPr eaLnBrk="1" hangingPunct="1">
              <a:buNone/>
            </a:pPr>
            <a:endParaRPr lang="en-US" sz="2800" b="1" dirty="0" smtClean="0">
              <a:solidFill>
                <a:srgbClr val="C00000"/>
              </a:solidFill>
            </a:endParaRPr>
          </a:p>
          <a:p>
            <a:pPr eaLnBrk="1" hangingPunct="1">
              <a:buNone/>
            </a:pPr>
            <a:endParaRPr lang="en-US" sz="2800" b="1" dirty="0" smtClean="0">
              <a:solidFill>
                <a:srgbClr val="C00000"/>
              </a:solidFill>
            </a:endParaRPr>
          </a:p>
          <a:p>
            <a:pPr eaLnBrk="1" hangingPunct="1">
              <a:buNone/>
            </a:pPr>
            <a:endParaRPr lang="en-US" sz="2800" b="1" dirty="0" smtClean="0">
              <a:solidFill>
                <a:srgbClr val="C00000"/>
              </a:solidFill>
            </a:endParaRPr>
          </a:p>
          <a:p>
            <a:pPr eaLnBrk="1" hangingPunct="1">
              <a:buNone/>
            </a:pPr>
            <a:endParaRPr lang="en-US" sz="2800" b="1" dirty="0" smtClean="0">
              <a:solidFill>
                <a:srgbClr val="C00000"/>
              </a:solidFill>
            </a:endParaRPr>
          </a:p>
          <a:p>
            <a:pPr eaLnBrk="1" hangingPunct="1">
              <a:buNone/>
            </a:pPr>
            <a:endParaRPr lang="en-US" sz="2800" b="1" dirty="0" smtClean="0">
              <a:solidFill>
                <a:srgbClr val="FF0000"/>
              </a:solidFill>
            </a:endParaRPr>
          </a:p>
          <a:p>
            <a:pPr eaLnBrk="1" hangingPunct="1">
              <a:buNone/>
            </a:pPr>
            <a:r>
              <a:rPr lang="en-US" sz="2800" b="1" dirty="0" smtClean="0">
                <a:solidFill>
                  <a:srgbClr val="FF0000"/>
                </a:solidFill>
              </a:rPr>
              <a:t> 				</a:t>
            </a:r>
            <a:endParaRPr lang="en-US" sz="2800" dirty="0" smtClean="0">
              <a:solidFill>
                <a:srgbClr val="0000FF"/>
              </a:solidFill>
            </a:endParaRPr>
          </a:p>
        </p:txBody>
      </p:sp>
      <p:sp>
        <p:nvSpPr>
          <p:cNvPr id="4" name="Slide Number Placeholder 3"/>
          <p:cNvSpPr>
            <a:spLocks noGrp="1"/>
          </p:cNvSpPr>
          <p:nvPr>
            <p:ph type="sldNum" sz="quarter" idx="12"/>
          </p:nvPr>
        </p:nvSpPr>
        <p:spPr/>
        <p:txBody>
          <a:bodyPr/>
          <a:lstStyle/>
          <a:p>
            <a:pPr>
              <a:defRPr/>
            </a:pPr>
            <a:fld id="{9D2B6C9A-3298-4280-BFB1-3A2A25F7F67A}" type="slidenum">
              <a:rPr lang="en-US"/>
              <a:pPr>
                <a:defRPr/>
              </a:pPr>
              <a:t>22</a:t>
            </a:fld>
            <a:endParaRPr lang="en-US"/>
          </a:p>
        </p:txBody>
      </p:sp>
      <p:pic>
        <p:nvPicPr>
          <p:cNvPr id="24581" name="Picture 2"/>
          <p:cNvPicPr>
            <a:picLocks noChangeAspect="1" noChangeArrowheads="1"/>
          </p:cNvPicPr>
          <p:nvPr/>
        </p:nvPicPr>
        <p:blipFill>
          <a:blip r:embed="rId2" cstate="print"/>
          <a:srcRect/>
          <a:stretch>
            <a:fillRect/>
          </a:stretch>
        </p:blipFill>
        <p:spPr bwMode="auto">
          <a:xfrm>
            <a:off x="2136775" y="1158875"/>
            <a:ext cx="5559425" cy="493712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sz="4000" dirty="0" smtClean="0">
                <a:solidFill>
                  <a:srgbClr val="FF0000"/>
                </a:solidFill>
              </a:rPr>
              <a:t>Example 2</a:t>
            </a:r>
          </a:p>
        </p:txBody>
      </p:sp>
      <p:sp>
        <p:nvSpPr>
          <p:cNvPr id="4" name="Slide Number Placeholder 3"/>
          <p:cNvSpPr>
            <a:spLocks noGrp="1"/>
          </p:cNvSpPr>
          <p:nvPr>
            <p:ph type="sldNum" sz="quarter" idx="12"/>
          </p:nvPr>
        </p:nvSpPr>
        <p:spPr/>
        <p:txBody>
          <a:bodyPr/>
          <a:lstStyle/>
          <a:p>
            <a:pPr>
              <a:defRPr/>
            </a:pPr>
            <a:fld id="{F65970D6-0FE9-4272-B4F2-9701DEE7AE1E}" type="slidenum">
              <a:rPr lang="en-US"/>
              <a:pPr>
                <a:defRPr/>
              </a:pPr>
              <a:t>23</a:t>
            </a:fld>
            <a:endParaRPr lang="en-US"/>
          </a:p>
        </p:txBody>
      </p:sp>
      <p:pic>
        <p:nvPicPr>
          <p:cNvPr id="25604" name="Picture 2"/>
          <p:cNvPicPr>
            <a:picLocks noGrp="1" noChangeAspect="1" noChangeArrowheads="1"/>
          </p:cNvPicPr>
          <p:nvPr>
            <p:ph idx="1"/>
          </p:nvPr>
        </p:nvPicPr>
        <p:blipFill>
          <a:blip r:embed="rId2" cstate="print"/>
          <a:srcRect/>
          <a:stretch>
            <a:fillRect/>
          </a:stretch>
        </p:blipFill>
        <p:spPr>
          <a:xfrm>
            <a:off x="1636713" y="1600200"/>
            <a:ext cx="5870575" cy="4525963"/>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p:txBody>
          <a:bodyPr/>
          <a:lstStyle/>
          <a:p>
            <a:pPr>
              <a:defRPr/>
            </a:pPr>
            <a:fld id="{1A65ED5D-8D79-44E7-94BE-533C55A17B08}" type="slidenum">
              <a:rPr lang="en-US"/>
              <a:pPr>
                <a:defRPr/>
              </a:pPr>
              <a:t>24</a:t>
            </a:fld>
            <a:endParaRPr lang="en-US"/>
          </a:p>
        </p:txBody>
      </p:sp>
      <p:sp>
        <p:nvSpPr>
          <p:cNvPr id="26627" name="Rectangle 2"/>
          <p:cNvSpPr>
            <a:spLocks noGrp="1" noChangeArrowheads="1"/>
          </p:cNvSpPr>
          <p:nvPr>
            <p:ph type="title"/>
          </p:nvPr>
        </p:nvSpPr>
        <p:spPr/>
        <p:txBody>
          <a:bodyPr/>
          <a:lstStyle/>
          <a:p>
            <a:pPr eaLnBrk="1" hangingPunct="1"/>
            <a:r>
              <a:rPr lang="en-US" sz="3600" dirty="0" smtClean="0">
                <a:solidFill>
                  <a:srgbClr val="FF0000"/>
                </a:solidFill>
              </a:rPr>
              <a:t>Class Work</a:t>
            </a:r>
            <a:r>
              <a:rPr lang="en-US" sz="3600" dirty="0" smtClean="0"/>
              <a:t>: Example Of </a:t>
            </a:r>
            <a:r>
              <a:rPr lang="en-US" sz="3600" b="1" dirty="0" smtClean="0"/>
              <a:t>Preorder</a:t>
            </a:r>
            <a:r>
              <a:rPr lang="en-US" sz="3600" dirty="0" smtClean="0"/>
              <a:t> Traversal </a:t>
            </a:r>
          </a:p>
        </p:txBody>
      </p:sp>
      <p:grpSp>
        <p:nvGrpSpPr>
          <p:cNvPr id="26628" name="Group 13"/>
          <p:cNvGrpSpPr>
            <a:grpSpLocks/>
          </p:cNvGrpSpPr>
          <p:nvPr/>
        </p:nvGrpSpPr>
        <p:grpSpPr bwMode="auto">
          <a:xfrm>
            <a:off x="1828800" y="1295400"/>
            <a:ext cx="5334000" cy="4724399"/>
            <a:chOff x="1824" y="1056"/>
            <a:chExt cx="2112" cy="1968"/>
          </a:xfrm>
        </p:grpSpPr>
        <p:sp>
          <p:nvSpPr>
            <p:cNvPr id="26629" name="Oval 14"/>
            <p:cNvSpPr>
              <a:spLocks noChangeArrowheads="1"/>
            </p:cNvSpPr>
            <p:nvPr/>
          </p:nvSpPr>
          <p:spPr bwMode="auto">
            <a:xfrm>
              <a:off x="1824" y="1632"/>
              <a:ext cx="288" cy="288"/>
            </a:xfrm>
            <a:prstGeom prst="ellipse">
              <a:avLst/>
            </a:prstGeom>
            <a:solidFill>
              <a:schemeClr val="accent1"/>
            </a:solidFill>
            <a:ln w="9525">
              <a:solidFill>
                <a:schemeClr val="tx1"/>
              </a:solidFill>
              <a:miter lim="800000"/>
              <a:headEnd/>
              <a:tailEnd/>
            </a:ln>
          </p:spPr>
          <p:txBody>
            <a:bodyPr wrap="none" anchor="ctr"/>
            <a:lstStyle/>
            <a:p>
              <a:pPr algn="ctr"/>
              <a:r>
                <a:rPr lang="en-US" b="1" dirty="0">
                  <a:latin typeface="Tahoma" pitchFamily="34" charset="0"/>
                </a:rPr>
                <a:t>A</a:t>
              </a:r>
            </a:p>
          </p:txBody>
        </p:sp>
        <p:sp>
          <p:nvSpPr>
            <p:cNvPr id="26630" name="Oval 15"/>
            <p:cNvSpPr>
              <a:spLocks noChangeArrowheads="1"/>
            </p:cNvSpPr>
            <p:nvPr/>
          </p:nvSpPr>
          <p:spPr bwMode="auto">
            <a:xfrm>
              <a:off x="2448" y="2160"/>
              <a:ext cx="288" cy="288"/>
            </a:xfrm>
            <a:prstGeom prst="ellipse">
              <a:avLst/>
            </a:prstGeom>
            <a:solidFill>
              <a:schemeClr val="accent1"/>
            </a:solidFill>
            <a:ln w="9525">
              <a:solidFill>
                <a:schemeClr val="tx1"/>
              </a:solidFill>
              <a:miter lim="800000"/>
              <a:headEnd/>
              <a:tailEnd/>
            </a:ln>
          </p:spPr>
          <p:txBody>
            <a:bodyPr wrap="none" anchor="ctr"/>
            <a:lstStyle/>
            <a:p>
              <a:pPr algn="ctr"/>
              <a:r>
                <a:rPr lang="en-US" b="1" dirty="0">
                  <a:latin typeface="Tahoma" pitchFamily="34" charset="0"/>
                </a:rPr>
                <a:t>R</a:t>
              </a:r>
            </a:p>
          </p:txBody>
        </p:sp>
        <p:sp>
          <p:nvSpPr>
            <p:cNvPr id="26631" name="Oval 16"/>
            <p:cNvSpPr>
              <a:spLocks noChangeArrowheads="1"/>
            </p:cNvSpPr>
            <p:nvPr/>
          </p:nvSpPr>
          <p:spPr bwMode="auto">
            <a:xfrm>
              <a:off x="3648" y="1632"/>
              <a:ext cx="288" cy="288"/>
            </a:xfrm>
            <a:prstGeom prst="ellipse">
              <a:avLst/>
            </a:prstGeom>
            <a:solidFill>
              <a:schemeClr val="accent1"/>
            </a:solidFill>
            <a:ln w="9525">
              <a:solidFill>
                <a:schemeClr val="tx1"/>
              </a:solidFill>
              <a:miter lim="800000"/>
              <a:headEnd/>
              <a:tailEnd/>
            </a:ln>
          </p:spPr>
          <p:txBody>
            <a:bodyPr wrap="none" anchor="ctr"/>
            <a:lstStyle/>
            <a:p>
              <a:pPr algn="ctr"/>
              <a:r>
                <a:rPr lang="en-US" b="1" dirty="0">
                  <a:latin typeface="Tahoma" pitchFamily="34" charset="0"/>
                </a:rPr>
                <a:t>E</a:t>
              </a:r>
            </a:p>
          </p:txBody>
        </p:sp>
        <p:sp>
          <p:nvSpPr>
            <p:cNvPr id="26632" name="Oval 17"/>
            <p:cNvSpPr>
              <a:spLocks noChangeArrowheads="1"/>
            </p:cNvSpPr>
            <p:nvPr/>
          </p:nvSpPr>
          <p:spPr bwMode="auto">
            <a:xfrm>
              <a:off x="2688" y="1632"/>
              <a:ext cx="288" cy="288"/>
            </a:xfrm>
            <a:prstGeom prst="ellipse">
              <a:avLst/>
            </a:prstGeom>
            <a:solidFill>
              <a:schemeClr val="accent1"/>
            </a:solidFill>
            <a:ln w="9525">
              <a:solidFill>
                <a:schemeClr val="tx1"/>
              </a:solidFill>
              <a:miter lim="800000"/>
              <a:headEnd/>
              <a:tailEnd/>
            </a:ln>
          </p:spPr>
          <p:txBody>
            <a:bodyPr wrap="none" anchor="ctr"/>
            <a:lstStyle/>
            <a:p>
              <a:pPr algn="ctr"/>
              <a:r>
                <a:rPr lang="en-US" b="1" dirty="0">
                  <a:latin typeface="Tahoma" pitchFamily="34" charset="0"/>
                </a:rPr>
                <a:t>Y</a:t>
              </a:r>
            </a:p>
          </p:txBody>
        </p:sp>
        <p:sp>
          <p:nvSpPr>
            <p:cNvPr id="26633" name="Oval 18"/>
            <p:cNvSpPr>
              <a:spLocks noChangeArrowheads="1"/>
            </p:cNvSpPr>
            <p:nvPr/>
          </p:nvSpPr>
          <p:spPr bwMode="auto">
            <a:xfrm>
              <a:off x="2592" y="2736"/>
              <a:ext cx="288" cy="288"/>
            </a:xfrm>
            <a:prstGeom prst="ellipse">
              <a:avLst/>
            </a:prstGeom>
            <a:solidFill>
              <a:schemeClr val="accent1"/>
            </a:solidFill>
            <a:ln w="9525">
              <a:solidFill>
                <a:schemeClr val="tx1"/>
              </a:solidFill>
              <a:miter lim="800000"/>
              <a:headEnd/>
              <a:tailEnd/>
            </a:ln>
          </p:spPr>
          <p:txBody>
            <a:bodyPr wrap="none" anchor="ctr"/>
            <a:lstStyle/>
            <a:p>
              <a:pPr algn="ctr"/>
              <a:r>
                <a:rPr lang="en-US" b="1" dirty="0">
                  <a:latin typeface="Tahoma" pitchFamily="34" charset="0"/>
                </a:rPr>
                <a:t>P</a:t>
              </a:r>
            </a:p>
          </p:txBody>
        </p:sp>
        <p:sp>
          <p:nvSpPr>
            <p:cNvPr id="26634" name="Oval 19"/>
            <p:cNvSpPr>
              <a:spLocks noChangeArrowheads="1"/>
            </p:cNvSpPr>
            <p:nvPr/>
          </p:nvSpPr>
          <p:spPr bwMode="auto">
            <a:xfrm>
              <a:off x="2688" y="1056"/>
              <a:ext cx="288" cy="288"/>
            </a:xfrm>
            <a:prstGeom prst="ellipse">
              <a:avLst/>
            </a:prstGeom>
            <a:solidFill>
              <a:schemeClr val="accent1"/>
            </a:solidFill>
            <a:ln w="9525">
              <a:solidFill>
                <a:schemeClr val="tx1"/>
              </a:solidFill>
              <a:miter lim="800000"/>
              <a:headEnd/>
              <a:tailEnd/>
            </a:ln>
          </p:spPr>
          <p:txBody>
            <a:bodyPr wrap="none" anchor="ctr"/>
            <a:lstStyle/>
            <a:p>
              <a:pPr algn="ctr"/>
              <a:r>
                <a:rPr lang="en-US" b="1" dirty="0">
                  <a:latin typeface="Tahoma" pitchFamily="34" charset="0"/>
                </a:rPr>
                <a:t>M</a:t>
              </a:r>
            </a:p>
          </p:txBody>
        </p:sp>
        <p:sp>
          <p:nvSpPr>
            <p:cNvPr id="26635" name="Oval 20"/>
            <p:cNvSpPr>
              <a:spLocks noChangeArrowheads="1"/>
            </p:cNvSpPr>
            <p:nvPr/>
          </p:nvSpPr>
          <p:spPr bwMode="auto">
            <a:xfrm>
              <a:off x="2928" y="2160"/>
              <a:ext cx="288" cy="288"/>
            </a:xfrm>
            <a:prstGeom prst="ellipse">
              <a:avLst/>
            </a:prstGeom>
            <a:solidFill>
              <a:schemeClr val="accent1"/>
            </a:solidFill>
            <a:ln w="9525">
              <a:solidFill>
                <a:schemeClr val="tx1"/>
              </a:solidFill>
              <a:miter lim="800000"/>
              <a:headEnd/>
              <a:tailEnd/>
            </a:ln>
          </p:spPr>
          <p:txBody>
            <a:bodyPr wrap="none" anchor="ctr"/>
            <a:lstStyle/>
            <a:p>
              <a:pPr algn="ctr"/>
              <a:r>
                <a:rPr lang="en-US" b="1" dirty="0">
                  <a:latin typeface="Tahoma" pitchFamily="34" charset="0"/>
                </a:rPr>
                <a:t>H</a:t>
              </a:r>
            </a:p>
          </p:txBody>
        </p:sp>
        <p:sp>
          <p:nvSpPr>
            <p:cNvPr id="26636" name="Oval 21"/>
            <p:cNvSpPr>
              <a:spLocks noChangeArrowheads="1"/>
            </p:cNvSpPr>
            <p:nvPr/>
          </p:nvSpPr>
          <p:spPr bwMode="auto">
            <a:xfrm>
              <a:off x="1824" y="2160"/>
              <a:ext cx="288" cy="288"/>
            </a:xfrm>
            <a:prstGeom prst="ellipse">
              <a:avLst/>
            </a:prstGeom>
            <a:solidFill>
              <a:schemeClr val="accent1"/>
            </a:solidFill>
            <a:ln w="9525">
              <a:solidFill>
                <a:schemeClr val="tx1"/>
              </a:solidFill>
              <a:miter lim="800000"/>
              <a:headEnd/>
              <a:tailEnd/>
            </a:ln>
          </p:spPr>
          <p:txBody>
            <a:bodyPr wrap="none" anchor="ctr"/>
            <a:lstStyle/>
            <a:p>
              <a:pPr algn="ctr"/>
              <a:r>
                <a:rPr lang="en-US" b="1" dirty="0">
                  <a:latin typeface="Tahoma" pitchFamily="34" charset="0"/>
                </a:rPr>
                <a:t>J</a:t>
              </a:r>
            </a:p>
          </p:txBody>
        </p:sp>
        <p:sp>
          <p:nvSpPr>
            <p:cNvPr id="26637" name="Oval 22"/>
            <p:cNvSpPr>
              <a:spLocks noChangeArrowheads="1"/>
            </p:cNvSpPr>
            <p:nvPr/>
          </p:nvSpPr>
          <p:spPr bwMode="auto">
            <a:xfrm>
              <a:off x="2928" y="2736"/>
              <a:ext cx="288" cy="288"/>
            </a:xfrm>
            <a:prstGeom prst="ellipse">
              <a:avLst/>
            </a:prstGeom>
            <a:solidFill>
              <a:schemeClr val="accent1"/>
            </a:solidFill>
            <a:ln w="9525">
              <a:solidFill>
                <a:schemeClr val="tx1"/>
              </a:solidFill>
              <a:miter lim="800000"/>
              <a:headEnd/>
              <a:tailEnd/>
            </a:ln>
          </p:spPr>
          <p:txBody>
            <a:bodyPr wrap="none" anchor="ctr"/>
            <a:lstStyle/>
            <a:p>
              <a:pPr algn="ctr"/>
              <a:r>
                <a:rPr lang="en-US" b="1" dirty="0">
                  <a:latin typeface="Tahoma" pitchFamily="34" charset="0"/>
                </a:rPr>
                <a:t>Q</a:t>
              </a:r>
            </a:p>
          </p:txBody>
        </p:sp>
        <p:sp>
          <p:nvSpPr>
            <p:cNvPr id="26638" name="Oval 23"/>
            <p:cNvSpPr>
              <a:spLocks noChangeArrowheads="1"/>
            </p:cNvSpPr>
            <p:nvPr/>
          </p:nvSpPr>
          <p:spPr bwMode="auto">
            <a:xfrm>
              <a:off x="3312" y="2736"/>
              <a:ext cx="288" cy="288"/>
            </a:xfrm>
            <a:prstGeom prst="ellipse">
              <a:avLst/>
            </a:prstGeom>
            <a:solidFill>
              <a:schemeClr val="accent1"/>
            </a:solidFill>
            <a:ln w="9525">
              <a:solidFill>
                <a:schemeClr val="tx1"/>
              </a:solidFill>
              <a:miter lim="800000"/>
              <a:headEnd/>
              <a:tailEnd/>
            </a:ln>
          </p:spPr>
          <p:txBody>
            <a:bodyPr wrap="none" anchor="ctr"/>
            <a:lstStyle/>
            <a:p>
              <a:pPr algn="ctr"/>
              <a:r>
                <a:rPr lang="en-US" b="1" dirty="0">
                  <a:latin typeface="Tahoma" pitchFamily="34" charset="0"/>
                </a:rPr>
                <a:t>T</a:t>
              </a:r>
            </a:p>
          </p:txBody>
        </p:sp>
        <p:cxnSp>
          <p:nvCxnSpPr>
            <p:cNvPr id="26639" name="AutoShape 24"/>
            <p:cNvCxnSpPr>
              <a:cxnSpLocks noChangeShapeType="1"/>
              <a:stCxn id="26634" idx="4"/>
              <a:endCxn id="26629" idx="7"/>
            </p:cNvCxnSpPr>
            <p:nvPr/>
          </p:nvCxnSpPr>
          <p:spPr bwMode="auto">
            <a:xfrm flipH="1">
              <a:off x="2070" y="1344"/>
              <a:ext cx="762" cy="330"/>
            </a:xfrm>
            <a:prstGeom prst="straightConnector1">
              <a:avLst/>
            </a:prstGeom>
            <a:noFill/>
            <a:ln w="9525">
              <a:solidFill>
                <a:schemeClr val="tx1"/>
              </a:solidFill>
              <a:miter lim="800000"/>
              <a:headEnd/>
              <a:tailEnd/>
            </a:ln>
          </p:spPr>
        </p:cxnSp>
        <p:cxnSp>
          <p:nvCxnSpPr>
            <p:cNvPr id="26640" name="AutoShape 25"/>
            <p:cNvCxnSpPr>
              <a:cxnSpLocks noChangeShapeType="1"/>
              <a:stCxn id="26634" idx="4"/>
              <a:endCxn id="26632" idx="0"/>
            </p:cNvCxnSpPr>
            <p:nvPr/>
          </p:nvCxnSpPr>
          <p:spPr bwMode="auto">
            <a:xfrm>
              <a:off x="2832" y="1344"/>
              <a:ext cx="0" cy="288"/>
            </a:xfrm>
            <a:prstGeom prst="straightConnector1">
              <a:avLst/>
            </a:prstGeom>
            <a:noFill/>
            <a:ln w="9525">
              <a:solidFill>
                <a:schemeClr val="tx1"/>
              </a:solidFill>
              <a:miter lim="800000"/>
              <a:headEnd/>
              <a:tailEnd/>
            </a:ln>
          </p:spPr>
        </p:cxnSp>
        <p:cxnSp>
          <p:nvCxnSpPr>
            <p:cNvPr id="26641" name="AutoShape 26"/>
            <p:cNvCxnSpPr>
              <a:cxnSpLocks noChangeShapeType="1"/>
              <a:stCxn id="26634" idx="4"/>
              <a:endCxn id="26631" idx="1"/>
            </p:cNvCxnSpPr>
            <p:nvPr/>
          </p:nvCxnSpPr>
          <p:spPr bwMode="auto">
            <a:xfrm>
              <a:off x="2832" y="1344"/>
              <a:ext cx="858" cy="330"/>
            </a:xfrm>
            <a:prstGeom prst="straightConnector1">
              <a:avLst/>
            </a:prstGeom>
            <a:noFill/>
            <a:ln w="9525">
              <a:solidFill>
                <a:schemeClr val="tx1"/>
              </a:solidFill>
              <a:miter lim="800000"/>
              <a:headEnd/>
              <a:tailEnd/>
            </a:ln>
          </p:spPr>
        </p:cxnSp>
        <p:cxnSp>
          <p:nvCxnSpPr>
            <p:cNvPr id="26642" name="AutoShape 27"/>
            <p:cNvCxnSpPr>
              <a:cxnSpLocks noChangeShapeType="1"/>
              <a:stCxn id="26632" idx="4"/>
              <a:endCxn id="26630" idx="0"/>
            </p:cNvCxnSpPr>
            <p:nvPr/>
          </p:nvCxnSpPr>
          <p:spPr bwMode="auto">
            <a:xfrm flipH="1">
              <a:off x="2592" y="1920"/>
              <a:ext cx="240" cy="240"/>
            </a:xfrm>
            <a:prstGeom prst="straightConnector1">
              <a:avLst/>
            </a:prstGeom>
            <a:noFill/>
            <a:ln w="9525">
              <a:solidFill>
                <a:schemeClr val="tx1"/>
              </a:solidFill>
              <a:miter lim="800000"/>
              <a:headEnd/>
              <a:tailEnd/>
            </a:ln>
          </p:spPr>
        </p:cxnSp>
        <p:cxnSp>
          <p:nvCxnSpPr>
            <p:cNvPr id="26643" name="AutoShape 28"/>
            <p:cNvCxnSpPr>
              <a:cxnSpLocks noChangeShapeType="1"/>
              <a:stCxn id="26632" idx="4"/>
              <a:endCxn id="26635" idx="0"/>
            </p:cNvCxnSpPr>
            <p:nvPr/>
          </p:nvCxnSpPr>
          <p:spPr bwMode="auto">
            <a:xfrm>
              <a:off x="2832" y="1920"/>
              <a:ext cx="240" cy="240"/>
            </a:xfrm>
            <a:prstGeom prst="straightConnector1">
              <a:avLst/>
            </a:prstGeom>
            <a:noFill/>
            <a:ln w="9525">
              <a:solidFill>
                <a:schemeClr val="tx1"/>
              </a:solidFill>
              <a:miter lim="800000"/>
              <a:headEnd/>
              <a:tailEnd/>
            </a:ln>
          </p:spPr>
        </p:cxnSp>
        <p:cxnSp>
          <p:nvCxnSpPr>
            <p:cNvPr id="26644" name="AutoShape 29"/>
            <p:cNvCxnSpPr>
              <a:cxnSpLocks noChangeShapeType="1"/>
              <a:stCxn id="26629" idx="4"/>
              <a:endCxn id="26636" idx="0"/>
            </p:cNvCxnSpPr>
            <p:nvPr/>
          </p:nvCxnSpPr>
          <p:spPr bwMode="auto">
            <a:xfrm>
              <a:off x="1968" y="1920"/>
              <a:ext cx="0" cy="240"/>
            </a:xfrm>
            <a:prstGeom prst="straightConnector1">
              <a:avLst/>
            </a:prstGeom>
            <a:noFill/>
            <a:ln w="9525">
              <a:solidFill>
                <a:schemeClr val="tx1"/>
              </a:solidFill>
              <a:miter lim="800000"/>
              <a:headEnd/>
              <a:tailEnd/>
            </a:ln>
          </p:spPr>
        </p:cxnSp>
        <p:cxnSp>
          <p:nvCxnSpPr>
            <p:cNvPr id="26645" name="AutoShape 30"/>
            <p:cNvCxnSpPr>
              <a:cxnSpLocks noChangeShapeType="1"/>
              <a:stCxn id="26635" idx="4"/>
              <a:endCxn id="26633" idx="0"/>
            </p:cNvCxnSpPr>
            <p:nvPr/>
          </p:nvCxnSpPr>
          <p:spPr bwMode="auto">
            <a:xfrm flipH="1">
              <a:off x="2736" y="2448"/>
              <a:ext cx="336" cy="288"/>
            </a:xfrm>
            <a:prstGeom prst="straightConnector1">
              <a:avLst/>
            </a:prstGeom>
            <a:noFill/>
            <a:ln w="9525">
              <a:solidFill>
                <a:schemeClr val="tx1"/>
              </a:solidFill>
              <a:miter lim="800000"/>
              <a:headEnd/>
              <a:tailEnd/>
            </a:ln>
          </p:spPr>
        </p:cxnSp>
        <p:cxnSp>
          <p:nvCxnSpPr>
            <p:cNvPr id="26646" name="AutoShape 31"/>
            <p:cNvCxnSpPr>
              <a:cxnSpLocks noChangeShapeType="1"/>
              <a:stCxn id="26635" idx="4"/>
              <a:endCxn id="26637" idx="0"/>
            </p:cNvCxnSpPr>
            <p:nvPr/>
          </p:nvCxnSpPr>
          <p:spPr bwMode="auto">
            <a:xfrm>
              <a:off x="3072" y="2448"/>
              <a:ext cx="0" cy="288"/>
            </a:xfrm>
            <a:prstGeom prst="straightConnector1">
              <a:avLst/>
            </a:prstGeom>
            <a:noFill/>
            <a:ln w="9525">
              <a:solidFill>
                <a:schemeClr val="tx1"/>
              </a:solidFill>
              <a:miter lim="800000"/>
              <a:headEnd/>
              <a:tailEnd/>
            </a:ln>
          </p:spPr>
        </p:cxnSp>
        <p:cxnSp>
          <p:nvCxnSpPr>
            <p:cNvPr id="26647" name="AutoShape 32"/>
            <p:cNvCxnSpPr>
              <a:cxnSpLocks noChangeShapeType="1"/>
              <a:stCxn id="26635" idx="4"/>
              <a:endCxn id="26638" idx="0"/>
            </p:cNvCxnSpPr>
            <p:nvPr/>
          </p:nvCxnSpPr>
          <p:spPr bwMode="auto">
            <a:xfrm>
              <a:off x="3072" y="2448"/>
              <a:ext cx="384" cy="288"/>
            </a:xfrm>
            <a:prstGeom prst="straightConnector1">
              <a:avLst/>
            </a:prstGeom>
            <a:noFill/>
            <a:ln w="9525">
              <a:solidFill>
                <a:schemeClr val="tx1"/>
              </a:solidFill>
              <a:miter lim="800000"/>
              <a:headEnd/>
              <a:tailEnd/>
            </a:ln>
          </p:spPr>
        </p:cxn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p:txBody>
          <a:bodyPr/>
          <a:lstStyle/>
          <a:p>
            <a:pPr>
              <a:defRPr/>
            </a:pPr>
            <a:fld id="{4B01BA07-26B1-4011-9F0E-36ADD630E5D0}" type="slidenum">
              <a:rPr lang="en-US"/>
              <a:pPr>
                <a:defRPr/>
              </a:pPr>
              <a:t>25</a:t>
            </a:fld>
            <a:endParaRPr lang="en-US"/>
          </a:p>
        </p:txBody>
      </p:sp>
      <p:sp>
        <p:nvSpPr>
          <p:cNvPr id="27651" name="Rectangle 2"/>
          <p:cNvSpPr>
            <a:spLocks noGrp="1" noChangeArrowheads="1"/>
          </p:cNvSpPr>
          <p:nvPr>
            <p:ph type="title"/>
          </p:nvPr>
        </p:nvSpPr>
        <p:spPr/>
        <p:txBody>
          <a:bodyPr/>
          <a:lstStyle/>
          <a:p>
            <a:pPr eaLnBrk="1" hangingPunct="1"/>
            <a:r>
              <a:rPr lang="en-US" sz="4000" smtClean="0"/>
              <a:t>Example Of </a:t>
            </a:r>
            <a:r>
              <a:rPr lang="en-US" sz="4000" smtClean="0">
                <a:solidFill>
                  <a:srgbClr val="0000FF"/>
                </a:solidFill>
              </a:rPr>
              <a:t>Preorder Traversal </a:t>
            </a:r>
          </a:p>
        </p:txBody>
      </p:sp>
      <p:sp>
        <p:nvSpPr>
          <p:cNvPr id="2" name="Oval 3"/>
          <p:cNvSpPr>
            <a:spLocks noChangeArrowheads="1"/>
          </p:cNvSpPr>
          <p:nvPr/>
        </p:nvSpPr>
        <p:spPr bwMode="auto">
          <a:xfrm>
            <a:off x="1709738" y="5791200"/>
            <a:ext cx="457200" cy="457200"/>
          </a:xfrm>
          <a:prstGeom prst="ellipse">
            <a:avLst/>
          </a:prstGeom>
          <a:solidFill>
            <a:schemeClr val="accent1"/>
          </a:solidFill>
          <a:ln w="9525">
            <a:solidFill>
              <a:schemeClr val="tx1"/>
            </a:solidFill>
            <a:miter lim="800000"/>
            <a:headEnd/>
            <a:tailEnd/>
          </a:ln>
        </p:spPr>
        <p:txBody>
          <a:bodyPr wrap="none" anchor="ctr"/>
          <a:lstStyle/>
          <a:p>
            <a:pPr algn="ctr"/>
            <a:r>
              <a:rPr lang="en-US" b="1" dirty="0">
                <a:latin typeface="Tahoma" pitchFamily="34" charset="0"/>
              </a:rPr>
              <a:t>A</a:t>
            </a:r>
          </a:p>
        </p:txBody>
      </p:sp>
      <p:sp>
        <p:nvSpPr>
          <p:cNvPr id="27652" name="Oval 4"/>
          <p:cNvSpPr>
            <a:spLocks noChangeArrowheads="1"/>
          </p:cNvSpPr>
          <p:nvPr/>
        </p:nvSpPr>
        <p:spPr bwMode="auto">
          <a:xfrm>
            <a:off x="4097338" y="5791200"/>
            <a:ext cx="457200" cy="457200"/>
          </a:xfrm>
          <a:prstGeom prst="ellipse">
            <a:avLst/>
          </a:prstGeom>
          <a:solidFill>
            <a:schemeClr val="accent1"/>
          </a:solidFill>
          <a:ln w="9525">
            <a:solidFill>
              <a:schemeClr val="tx1"/>
            </a:solidFill>
            <a:miter lim="800000"/>
            <a:headEnd/>
            <a:tailEnd/>
          </a:ln>
        </p:spPr>
        <p:txBody>
          <a:bodyPr wrap="none" anchor="ctr"/>
          <a:lstStyle/>
          <a:p>
            <a:pPr algn="ctr"/>
            <a:r>
              <a:rPr lang="en-US" b="1" dirty="0">
                <a:latin typeface="Tahoma" pitchFamily="34" charset="0"/>
              </a:rPr>
              <a:t>R</a:t>
            </a:r>
          </a:p>
        </p:txBody>
      </p:sp>
      <p:sp>
        <p:nvSpPr>
          <p:cNvPr id="27653" name="Oval 5"/>
          <p:cNvSpPr>
            <a:spLocks noChangeArrowheads="1"/>
          </p:cNvSpPr>
          <p:nvPr/>
        </p:nvSpPr>
        <p:spPr bwMode="auto">
          <a:xfrm>
            <a:off x="8077200" y="5791200"/>
            <a:ext cx="457200" cy="457200"/>
          </a:xfrm>
          <a:prstGeom prst="ellipse">
            <a:avLst/>
          </a:prstGeom>
          <a:solidFill>
            <a:schemeClr val="accent1"/>
          </a:solidFill>
          <a:ln w="9525">
            <a:solidFill>
              <a:schemeClr val="tx1"/>
            </a:solidFill>
            <a:miter lim="800000"/>
            <a:headEnd/>
            <a:tailEnd/>
          </a:ln>
        </p:spPr>
        <p:txBody>
          <a:bodyPr wrap="none" anchor="ctr"/>
          <a:lstStyle/>
          <a:p>
            <a:pPr algn="ctr"/>
            <a:r>
              <a:rPr lang="en-US" b="1" dirty="0">
                <a:latin typeface="Tahoma" pitchFamily="34" charset="0"/>
              </a:rPr>
              <a:t>E</a:t>
            </a:r>
          </a:p>
        </p:txBody>
      </p:sp>
      <p:sp>
        <p:nvSpPr>
          <p:cNvPr id="27654" name="Oval 6"/>
          <p:cNvSpPr>
            <a:spLocks noChangeArrowheads="1"/>
          </p:cNvSpPr>
          <p:nvPr/>
        </p:nvSpPr>
        <p:spPr bwMode="auto">
          <a:xfrm>
            <a:off x="3302000" y="5791200"/>
            <a:ext cx="457200" cy="457200"/>
          </a:xfrm>
          <a:prstGeom prst="ellipse">
            <a:avLst/>
          </a:prstGeom>
          <a:solidFill>
            <a:schemeClr val="accent1"/>
          </a:solidFill>
          <a:ln w="9525">
            <a:solidFill>
              <a:schemeClr val="tx1"/>
            </a:solidFill>
            <a:miter lim="800000"/>
            <a:headEnd/>
            <a:tailEnd/>
          </a:ln>
        </p:spPr>
        <p:txBody>
          <a:bodyPr wrap="none" anchor="ctr"/>
          <a:lstStyle/>
          <a:p>
            <a:pPr algn="ctr"/>
            <a:r>
              <a:rPr lang="en-US" b="1" dirty="0">
                <a:latin typeface="Tahoma" pitchFamily="34" charset="0"/>
              </a:rPr>
              <a:t>Y</a:t>
            </a:r>
          </a:p>
        </p:txBody>
      </p:sp>
      <p:sp>
        <p:nvSpPr>
          <p:cNvPr id="27655" name="Oval 7"/>
          <p:cNvSpPr>
            <a:spLocks noChangeArrowheads="1"/>
          </p:cNvSpPr>
          <p:nvPr/>
        </p:nvSpPr>
        <p:spPr bwMode="auto">
          <a:xfrm>
            <a:off x="5689600" y="5791200"/>
            <a:ext cx="457200" cy="457200"/>
          </a:xfrm>
          <a:prstGeom prst="ellipse">
            <a:avLst/>
          </a:prstGeom>
          <a:solidFill>
            <a:schemeClr val="accent1"/>
          </a:solidFill>
          <a:ln w="9525">
            <a:solidFill>
              <a:schemeClr val="tx1"/>
            </a:solidFill>
            <a:miter lim="800000"/>
            <a:headEnd/>
            <a:tailEnd/>
          </a:ln>
        </p:spPr>
        <p:txBody>
          <a:bodyPr wrap="none" anchor="ctr"/>
          <a:lstStyle/>
          <a:p>
            <a:pPr algn="ctr"/>
            <a:r>
              <a:rPr lang="en-US" b="1" dirty="0">
                <a:latin typeface="Tahoma" pitchFamily="34" charset="0"/>
              </a:rPr>
              <a:t>P</a:t>
            </a:r>
          </a:p>
        </p:txBody>
      </p:sp>
      <p:sp>
        <p:nvSpPr>
          <p:cNvPr id="27656" name="Oval 8"/>
          <p:cNvSpPr>
            <a:spLocks noChangeArrowheads="1"/>
          </p:cNvSpPr>
          <p:nvPr/>
        </p:nvSpPr>
        <p:spPr bwMode="auto">
          <a:xfrm>
            <a:off x="914400" y="5791200"/>
            <a:ext cx="457200" cy="457200"/>
          </a:xfrm>
          <a:prstGeom prst="ellipse">
            <a:avLst/>
          </a:prstGeom>
          <a:solidFill>
            <a:schemeClr val="accent1"/>
          </a:solidFill>
          <a:ln w="9525">
            <a:solidFill>
              <a:schemeClr val="tx1"/>
            </a:solidFill>
            <a:miter lim="800000"/>
            <a:headEnd/>
            <a:tailEnd/>
          </a:ln>
        </p:spPr>
        <p:txBody>
          <a:bodyPr wrap="none" anchor="ctr"/>
          <a:lstStyle/>
          <a:p>
            <a:pPr algn="ctr"/>
            <a:r>
              <a:rPr lang="en-US" b="1" dirty="0">
                <a:latin typeface="Tahoma" pitchFamily="34" charset="0"/>
              </a:rPr>
              <a:t>M</a:t>
            </a:r>
          </a:p>
        </p:txBody>
      </p:sp>
      <p:sp>
        <p:nvSpPr>
          <p:cNvPr id="27657" name="Oval 9"/>
          <p:cNvSpPr>
            <a:spLocks noChangeArrowheads="1"/>
          </p:cNvSpPr>
          <p:nvPr/>
        </p:nvSpPr>
        <p:spPr bwMode="auto">
          <a:xfrm>
            <a:off x="4892675" y="5791200"/>
            <a:ext cx="457200" cy="457200"/>
          </a:xfrm>
          <a:prstGeom prst="ellipse">
            <a:avLst/>
          </a:prstGeom>
          <a:solidFill>
            <a:schemeClr val="accent1"/>
          </a:solidFill>
          <a:ln w="9525">
            <a:solidFill>
              <a:schemeClr val="tx1"/>
            </a:solidFill>
            <a:miter lim="800000"/>
            <a:headEnd/>
            <a:tailEnd/>
          </a:ln>
        </p:spPr>
        <p:txBody>
          <a:bodyPr wrap="none" anchor="ctr"/>
          <a:lstStyle/>
          <a:p>
            <a:pPr algn="ctr"/>
            <a:r>
              <a:rPr lang="en-US" b="1" dirty="0">
                <a:latin typeface="Tahoma" pitchFamily="34" charset="0"/>
              </a:rPr>
              <a:t>H</a:t>
            </a:r>
          </a:p>
        </p:txBody>
      </p:sp>
      <p:sp>
        <p:nvSpPr>
          <p:cNvPr id="27658" name="Oval 10"/>
          <p:cNvSpPr>
            <a:spLocks noChangeArrowheads="1"/>
          </p:cNvSpPr>
          <p:nvPr/>
        </p:nvSpPr>
        <p:spPr bwMode="auto">
          <a:xfrm>
            <a:off x="2505075" y="5791200"/>
            <a:ext cx="457200" cy="457200"/>
          </a:xfrm>
          <a:prstGeom prst="ellipse">
            <a:avLst/>
          </a:prstGeom>
          <a:solidFill>
            <a:schemeClr val="accent1"/>
          </a:solidFill>
          <a:ln w="9525">
            <a:solidFill>
              <a:schemeClr val="tx1"/>
            </a:solidFill>
            <a:miter lim="800000"/>
            <a:headEnd/>
            <a:tailEnd/>
          </a:ln>
        </p:spPr>
        <p:txBody>
          <a:bodyPr wrap="none" anchor="ctr"/>
          <a:lstStyle/>
          <a:p>
            <a:pPr algn="ctr"/>
            <a:r>
              <a:rPr lang="en-US" b="1" dirty="0">
                <a:latin typeface="Tahoma" pitchFamily="34" charset="0"/>
              </a:rPr>
              <a:t>J</a:t>
            </a:r>
          </a:p>
        </p:txBody>
      </p:sp>
      <p:sp>
        <p:nvSpPr>
          <p:cNvPr id="27659" name="Oval 11"/>
          <p:cNvSpPr>
            <a:spLocks noChangeArrowheads="1"/>
          </p:cNvSpPr>
          <p:nvPr/>
        </p:nvSpPr>
        <p:spPr bwMode="auto">
          <a:xfrm>
            <a:off x="6484938" y="5791200"/>
            <a:ext cx="457200" cy="457200"/>
          </a:xfrm>
          <a:prstGeom prst="ellipse">
            <a:avLst/>
          </a:prstGeom>
          <a:solidFill>
            <a:schemeClr val="accent1"/>
          </a:solidFill>
          <a:ln w="9525">
            <a:solidFill>
              <a:schemeClr val="tx1"/>
            </a:solidFill>
            <a:miter lim="800000"/>
            <a:headEnd/>
            <a:tailEnd/>
          </a:ln>
        </p:spPr>
        <p:txBody>
          <a:bodyPr wrap="none" anchor="ctr"/>
          <a:lstStyle/>
          <a:p>
            <a:pPr algn="ctr"/>
            <a:r>
              <a:rPr lang="en-US" b="1" dirty="0">
                <a:latin typeface="Tahoma" pitchFamily="34" charset="0"/>
              </a:rPr>
              <a:t>Q</a:t>
            </a:r>
          </a:p>
        </p:txBody>
      </p:sp>
      <p:sp>
        <p:nvSpPr>
          <p:cNvPr id="27660" name="Oval 12"/>
          <p:cNvSpPr>
            <a:spLocks noChangeArrowheads="1"/>
          </p:cNvSpPr>
          <p:nvPr/>
        </p:nvSpPr>
        <p:spPr bwMode="auto">
          <a:xfrm>
            <a:off x="7280275" y="5791200"/>
            <a:ext cx="457200" cy="457200"/>
          </a:xfrm>
          <a:prstGeom prst="ellipse">
            <a:avLst/>
          </a:prstGeom>
          <a:solidFill>
            <a:schemeClr val="accent1"/>
          </a:solidFill>
          <a:ln w="9525">
            <a:solidFill>
              <a:schemeClr val="tx1"/>
            </a:solidFill>
            <a:miter lim="800000"/>
            <a:headEnd/>
            <a:tailEnd/>
          </a:ln>
        </p:spPr>
        <p:txBody>
          <a:bodyPr wrap="none" anchor="ctr"/>
          <a:lstStyle/>
          <a:p>
            <a:pPr algn="ctr"/>
            <a:r>
              <a:rPr lang="en-US" b="1" dirty="0">
                <a:latin typeface="Tahoma" pitchFamily="34" charset="0"/>
              </a:rPr>
              <a:t>T</a:t>
            </a:r>
          </a:p>
        </p:txBody>
      </p:sp>
      <p:grpSp>
        <p:nvGrpSpPr>
          <p:cNvPr id="27662" name="Group 13"/>
          <p:cNvGrpSpPr>
            <a:grpSpLocks/>
          </p:cNvGrpSpPr>
          <p:nvPr/>
        </p:nvGrpSpPr>
        <p:grpSpPr bwMode="auto">
          <a:xfrm>
            <a:off x="2932113" y="1908175"/>
            <a:ext cx="3352800" cy="3124200"/>
            <a:chOff x="1824" y="1056"/>
            <a:chExt cx="2112" cy="1968"/>
          </a:xfrm>
        </p:grpSpPr>
        <p:sp>
          <p:nvSpPr>
            <p:cNvPr id="27663" name="Oval 14"/>
            <p:cNvSpPr>
              <a:spLocks noChangeArrowheads="1"/>
            </p:cNvSpPr>
            <p:nvPr/>
          </p:nvSpPr>
          <p:spPr bwMode="auto">
            <a:xfrm>
              <a:off x="1824" y="1632"/>
              <a:ext cx="288" cy="288"/>
            </a:xfrm>
            <a:prstGeom prst="ellipse">
              <a:avLst/>
            </a:prstGeom>
            <a:solidFill>
              <a:schemeClr val="accent1"/>
            </a:solidFill>
            <a:ln w="9525">
              <a:solidFill>
                <a:schemeClr val="tx1"/>
              </a:solidFill>
              <a:miter lim="800000"/>
              <a:headEnd/>
              <a:tailEnd/>
            </a:ln>
          </p:spPr>
          <p:txBody>
            <a:bodyPr wrap="none" anchor="ctr"/>
            <a:lstStyle/>
            <a:p>
              <a:pPr algn="ctr"/>
              <a:r>
                <a:rPr lang="en-US" b="1" dirty="0">
                  <a:latin typeface="Tahoma" pitchFamily="34" charset="0"/>
                </a:rPr>
                <a:t>A</a:t>
              </a:r>
            </a:p>
          </p:txBody>
        </p:sp>
        <p:sp>
          <p:nvSpPr>
            <p:cNvPr id="27664" name="Oval 15"/>
            <p:cNvSpPr>
              <a:spLocks noChangeArrowheads="1"/>
            </p:cNvSpPr>
            <p:nvPr/>
          </p:nvSpPr>
          <p:spPr bwMode="auto">
            <a:xfrm>
              <a:off x="2448" y="2160"/>
              <a:ext cx="288" cy="288"/>
            </a:xfrm>
            <a:prstGeom prst="ellipse">
              <a:avLst/>
            </a:prstGeom>
            <a:solidFill>
              <a:schemeClr val="accent1"/>
            </a:solidFill>
            <a:ln w="9525">
              <a:solidFill>
                <a:schemeClr val="tx1"/>
              </a:solidFill>
              <a:miter lim="800000"/>
              <a:headEnd/>
              <a:tailEnd/>
            </a:ln>
          </p:spPr>
          <p:txBody>
            <a:bodyPr wrap="none" anchor="ctr"/>
            <a:lstStyle/>
            <a:p>
              <a:pPr algn="ctr"/>
              <a:r>
                <a:rPr lang="en-US" b="1" dirty="0">
                  <a:latin typeface="Tahoma" pitchFamily="34" charset="0"/>
                </a:rPr>
                <a:t>R</a:t>
              </a:r>
            </a:p>
          </p:txBody>
        </p:sp>
        <p:sp>
          <p:nvSpPr>
            <p:cNvPr id="27665" name="Oval 16"/>
            <p:cNvSpPr>
              <a:spLocks noChangeArrowheads="1"/>
            </p:cNvSpPr>
            <p:nvPr/>
          </p:nvSpPr>
          <p:spPr bwMode="auto">
            <a:xfrm>
              <a:off x="3648" y="1632"/>
              <a:ext cx="288" cy="288"/>
            </a:xfrm>
            <a:prstGeom prst="ellipse">
              <a:avLst/>
            </a:prstGeom>
            <a:solidFill>
              <a:schemeClr val="accent1"/>
            </a:solidFill>
            <a:ln w="9525">
              <a:solidFill>
                <a:schemeClr val="tx1"/>
              </a:solidFill>
              <a:miter lim="800000"/>
              <a:headEnd/>
              <a:tailEnd/>
            </a:ln>
          </p:spPr>
          <p:txBody>
            <a:bodyPr wrap="none" anchor="ctr"/>
            <a:lstStyle/>
            <a:p>
              <a:pPr algn="ctr"/>
              <a:r>
                <a:rPr lang="en-US" b="1" dirty="0">
                  <a:latin typeface="Tahoma" pitchFamily="34" charset="0"/>
                </a:rPr>
                <a:t>E</a:t>
              </a:r>
            </a:p>
          </p:txBody>
        </p:sp>
        <p:sp>
          <p:nvSpPr>
            <p:cNvPr id="27666" name="Oval 17"/>
            <p:cNvSpPr>
              <a:spLocks noChangeArrowheads="1"/>
            </p:cNvSpPr>
            <p:nvPr/>
          </p:nvSpPr>
          <p:spPr bwMode="auto">
            <a:xfrm>
              <a:off x="2688" y="1632"/>
              <a:ext cx="288" cy="288"/>
            </a:xfrm>
            <a:prstGeom prst="ellipse">
              <a:avLst/>
            </a:prstGeom>
            <a:solidFill>
              <a:schemeClr val="accent1"/>
            </a:solidFill>
            <a:ln w="9525">
              <a:solidFill>
                <a:schemeClr val="tx1"/>
              </a:solidFill>
              <a:miter lim="800000"/>
              <a:headEnd/>
              <a:tailEnd/>
            </a:ln>
          </p:spPr>
          <p:txBody>
            <a:bodyPr wrap="none" anchor="ctr"/>
            <a:lstStyle/>
            <a:p>
              <a:pPr algn="ctr"/>
              <a:r>
                <a:rPr lang="en-US" b="1" dirty="0">
                  <a:latin typeface="Tahoma" pitchFamily="34" charset="0"/>
                </a:rPr>
                <a:t>Y</a:t>
              </a:r>
            </a:p>
          </p:txBody>
        </p:sp>
        <p:sp>
          <p:nvSpPr>
            <p:cNvPr id="27667" name="Oval 18"/>
            <p:cNvSpPr>
              <a:spLocks noChangeArrowheads="1"/>
            </p:cNvSpPr>
            <p:nvPr/>
          </p:nvSpPr>
          <p:spPr bwMode="auto">
            <a:xfrm>
              <a:off x="2592" y="2736"/>
              <a:ext cx="288" cy="288"/>
            </a:xfrm>
            <a:prstGeom prst="ellipse">
              <a:avLst/>
            </a:prstGeom>
            <a:solidFill>
              <a:schemeClr val="accent1"/>
            </a:solidFill>
            <a:ln w="9525">
              <a:solidFill>
                <a:schemeClr val="tx1"/>
              </a:solidFill>
              <a:miter lim="800000"/>
              <a:headEnd/>
              <a:tailEnd/>
            </a:ln>
          </p:spPr>
          <p:txBody>
            <a:bodyPr wrap="none" anchor="ctr"/>
            <a:lstStyle/>
            <a:p>
              <a:pPr algn="ctr"/>
              <a:r>
                <a:rPr lang="en-US" b="1" dirty="0">
                  <a:latin typeface="Tahoma" pitchFamily="34" charset="0"/>
                </a:rPr>
                <a:t>P</a:t>
              </a:r>
            </a:p>
          </p:txBody>
        </p:sp>
        <p:sp>
          <p:nvSpPr>
            <p:cNvPr id="27668" name="Oval 19"/>
            <p:cNvSpPr>
              <a:spLocks noChangeArrowheads="1"/>
            </p:cNvSpPr>
            <p:nvPr/>
          </p:nvSpPr>
          <p:spPr bwMode="auto">
            <a:xfrm>
              <a:off x="2688" y="1056"/>
              <a:ext cx="288" cy="288"/>
            </a:xfrm>
            <a:prstGeom prst="ellipse">
              <a:avLst/>
            </a:prstGeom>
            <a:solidFill>
              <a:schemeClr val="accent1"/>
            </a:solidFill>
            <a:ln w="9525">
              <a:solidFill>
                <a:schemeClr val="tx1"/>
              </a:solidFill>
              <a:miter lim="800000"/>
              <a:headEnd/>
              <a:tailEnd/>
            </a:ln>
          </p:spPr>
          <p:txBody>
            <a:bodyPr wrap="none" anchor="ctr"/>
            <a:lstStyle/>
            <a:p>
              <a:pPr algn="ctr"/>
              <a:r>
                <a:rPr lang="en-US" b="1" dirty="0">
                  <a:latin typeface="Tahoma" pitchFamily="34" charset="0"/>
                </a:rPr>
                <a:t>M</a:t>
              </a:r>
            </a:p>
          </p:txBody>
        </p:sp>
        <p:sp>
          <p:nvSpPr>
            <p:cNvPr id="27669" name="Oval 20"/>
            <p:cNvSpPr>
              <a:spLocks noChangeArrowheads="1"/>
            </p:cNvSpPr>
            <p:nvPr/>
          </p:nvSpPr>
          <p:spPr bwMode="auto">
            <a:xfrm>
              <a:off x="2928" y="2160"/>
              <a:ext cx="288" cy="288"/>
            </a:xfrm>
            <a:prstGeom prst="ellipse">
              <a:avLst/>
            </a:prstGeom>
            <a:solidFill>
              <a:schemeClr val="accent1"/>
            </a:solidFill>
            <a:ln w="9525">
              <a:solidFill>
                <a:schemeClr val="tx1"/>
              </a:solidFill>
              <a:miter lim="800000"/>
              <a:headEnd/>
              <a:tailEnd/>
            </a:ln>
          </p:spPr>
          <p:txBody>
            <a:bodyPr wrap="none" anchor="ctr"/>
            <a:lstStyle/>
            <a:p>
              <a:pPr algn="ctr"/>
              <a:r>
                <a:rPr lang="en-US" b="1" dirty="0">
                  <a:latin typeface="Tahoma" pitchFamily="34" charset="0"/>
                </a:rPr>
                <a:t>H</a:t>
              </a:r>
            </a:p>
          </p:txBody>
        </p:sp>
        <p:sp>
          <p:nvSpPr>
            <p:cNvPr id="27670" name="Oval 21"/>
            <p:cNvSpPr>
              <a:spLocks noChangeArrowheads="1"/>
            </p:cNvSpPr>
            <p:nvPr/>
          </p:nvSpPr>
          <p:spPr bwMode="auto">
            <a:xfrm>
              <a:off x="1824" y="2160"/>
              <a:ext cx="288" cy="288"/>
            </a:xfrm>
            <a:prstGeom prst="ellipse">
              <a:avLst/>
            </a:prstGeom>
            <a:solidFill>
              <a:schemeClr val="accent1"/>
            </a:solidFill>
            <a:ln w="9525">
              <a:solidFill>
                <a:schemeClr val="tx1"/>
              </a:solidFill>
              <a:miter lim="800000"/>
              <a:headEnd/>
              <a:tailEnd/>
            </a:ln>
          </p:spPr>
          <p:txBody>
            <a:bodyPr wrap="none" anchor="ctr"/>
            <a:lstStyle/>
            <a:p>
              <a:pPr algn="ctr"/>
              <a:r>
                <a:rPr lang="en-US" b="1" dirty="0">
                  <a:latin typeface="Tahoma" pitchFamily="34" charset="0"/>
                </a:rPr>
                <a:t>J</a:t>
              </a:r>
            </a:p>
          </p:txBody>
        </p:sp>
        <p:sp>
          <p:nvSpPr>
            <p:cNvPr id="27671" name="Oval 22"/>
            <p:cNvSpPr>
              <a:spLocks noChangeArrowheads="1"/>
            </p:cNvSpPr>
            <p:nvPr/>
          </p:nvSpPr>
          <p:spPr bwMode="auto">
            <a:xfrm>
              <a:off x="2928" y="2736"/>
              <a:ext cx="288" cy="288"/>
            </a:xfrm>
            <a:prstGeom prst="ellipse">
              <a:avLst/>
            </a:prstGeom>
            <a:solidFill>
              <a:schemeClr val="accent1"/>
            </a:solidFill>
            <a:ln w="9525">
              <a:solidFill>
                <a:schemeClr val="tx1"/>
              </a:solidFill>
              <a:miter lim="800000"/>
              <a:headEnd/>
              <a:tailEnd/>
            </a:ln>
          </p:spPr>
          <p:txBody>
            <a:bodyPr wrap="none" anchor="ctr"/>
            <a:lstStyle/>
            <a:p>
              <a:pPr algn="ctr"/>
              <a:r>
                <a:rPr lang="en-US" b="1" dirty="0">
                  <a:latin typeface="Tahoma" pitchFamily="34" charset="0"/>
                </a:rPr>
                <a:t>Q</a:t>
              </a:r>
            </a:p>
          </p:txBody>
        </p:sp>
        <p:sp>
          <p:nvSpPr>
            <p:cNvPr id="27672" name="Oval 23"/>
            <p:cNvSpPr>
              <a:spLocks noChangeArrowheads="1"/>
            </p:cNvSpPr>
            <p:nvPr/>
          </p:nvSpPr>
          <p:spPr bwMode="auto">
            <a:xfrm>
              <a:off x="3312" y="2736"/>
              <a:ext cx="288" cy="288"/>
            </a:xfrm>
            <a:prstGeom prst="ellipse">
              <a:avLst/>
            </a:prstGeom>
            <a:solidFill>
              <a:schemeClr val="accent1"/>
            </a:solidFill>
            <a:ln w="9525">
              <a:solidFill>
                <a:schemeClr val="tx1"/>
              </a:solidFill>
              <a:miter lim="800000"/>
              <a:headEnd/>
              <a:tailEnd/>
            </a:ln>
          </p:spPr>
          <p:txBody>
            <a:bodyPr wrap="none" anchor="ctr"/>
            <a:lstStyle/>
            <a:p>
              <a:pPr algn="ctr"/>
              <a:r>
                <a:rPr lang="en-US" b="1" dirty="0" smtClean="0">
                  <a:latin typeface="Tahoma" pitchFamily="34" charset="0"/>
                </a:rPr>
                <a:t>T</a:t>
              </a:r>
              <a:endParaRPr lang="en-US" b="1" dirty="0">
                <a:latin typeface="Tahoma" pitchFamily="34" charset="0"/>
              </a:endParaRPr>
            </a:p>
          </p:txBody>
        </p:sp>
        <p:cxnSp>
          <p:nvCxnSpPr>
            <p:cNvPr id="27673" name="AutoShape 24"/>
            <p:cNvCxnSpPr>
              <a:cxnSpLocks noChangeShapeType="1"/>
              <a:stCxn id="27668" idx="4"/>
              <a:endCxn id="27663" idx="7"/>
            </p:cNvCxnSpPr>
            <p:nvPr/>
          </p:nvCxnSpPr>
          <p:spPr bwMode="auto">
            <a:xfrm flipH="1">
              <a:off x="2070" y="1344"/>
              <a:ext cx="762" cy="330"/>
            </a:xfrm>
            <a:prstGeom prst="straightConnector1">
              <a:avLst/>
            </a:prstGeom>
            <a:noFill/>
            <a:ln w="9525">
              <a:solidFill>
                <a:schemeClr val="tx1"/>
              </a:solidFill>
              <a:miter lim="800000"/>
              <a:headEnd/>
              <a:tailEnd/>
            </a:ln>
          </p:spPr>
        </p:cxnSp>
        <p:cxnSp>
          <p:nvCxnSpPr>
            <p:cNvPr id="27674" name="AutoShape 25"/>
            <p:cNvCxnSpPr>
              <a:cxnSpLocks noChangeShapeType="1"/>
              <a:stCxn id="27668" idx="4"/>
              <a:endCxn id="27666" idx="0"/>
            </p:cNvCxnSpPr>
            <p:nvPr/>
          </p:nvCxnSpPr>
          <p:spPr bwMode="auto">
            <a:xfrm>
              <a:off x="2832" y="1344"/>
              <a:ext cx="0" cy="288"/>
            </a:xfrm>
            <a:prstGeom prst="straightConnector1">
              <a:avLst/>
            </a:prstGeom>
            <a:noFill/>
            <a:ln w="9525">
              <a:solidFill>
                <a:schemeClr val="tx1"/>
              </a:solidFill>
              <a:miter lim="800000"/>
              <a:headEnd/>
              <a:tailEnd/>
            </a:ln>
          </p:spPr>
        </p:cxnSp>
        <p:cxnSp>
          <p:nvCxnSpPr>
            <p:cNvPr id="27675" name="AutoShape 26"/>
            <p:cNvCxnSpPr>
              <a:cxnSpLocks noChangeShapeType="1"/>
              <a:stCxn id="27668" idx="4"/>
              <a:endCxn id="27665" idx="1"/>
            </p:cNvCxnSpPr>
            <p:nvPr/>
          </p:nvCxnSpPr>
          <p:spPr bwMode="auto">
            <a:xfrm>
              <a:off x="2832" y="1344"/>
              <a:ext cx="858" cy="330"/>
            </a:xfrm>
            <a:prstGeom prst="straightConnector1">
              <a:avLst/>
            </a:prstGeom>
            <a:noFill/>
            <a:ln w="9525">
              <a:solidFill>
                <a:schemeClr val="tx1"/>
              </a:solidFill>
              <a:miter lim="800000"/>
              <a:headEnd/>
              <a:tailEnd/>
            </a:ln>
          </p:spPr>
        </p:cxnSp>
        <p:cxnSp>
          <p:nvCxnSpPr>
            <p:cNvPr id="27676" name="AutoShape 27"/>
            <p:cNvCxnSpPr>
              <a:cxnSpLocks noChangeShapeType="1"/>
              <a:stCxn id="27666" idx="4"/>
              <a:endCxn id="27664" idx="0"/>
            </p:cNvCxnSpPr>
            <p:nvPr/>
          </p:nvCxnSpPr>
          <p:spPr bwMode="auto">
            <a:xfrm flipH="1">
              <a:off x="2592" y="1920"/>
              <a:ext cx="240" cy="240"/>
            </a:xfrm>
            <a:prstGeom prst="straightConnector1">
              <a:avLst/>
            </a:prstGeom>
            <a:noFill/>
            <a:ln w="9525">
              <a:solidFill>
                <a:schemeClr val="tx1"/>
              </a:solidFill>
              <a:miter lim="800000"/>
              <a:headEnd/>
              <a:tailEnd/>
            </a:ln>
          </p:spPr>
        </p:cxnSp>
        <p:cxnSp>
          <p:nvCxnSpPr>
            <p:cNvPr id="27677" name="AutoShape 28"/>
            <p:cNvCxnSpPr>
              <a:cxnSpLocks noChangeShapeType="1"/>
              <a:stCxn id="27666" idx="4"/>
              <a:endCxn id="27669" idx="0"/>
            </p:cNvCxnSpPr>
            <p:nvPr/>
          </p:nvCxnSpPr>
          <p:spPr bwMode="auto">
            <a:xfrm>
              <a:off x="2832" y="1920"/>
              <a:ext cx="240" cy="240"/>
            </a:xfrm>
            <a:prstGeom prst="straightConnector1">
              <a:avLst/>
            </a:prstGeom>
            <a:noFill/>
            <a:ln w="9525">
              <a:solidFill>
                <a:schemeClr val="tx1"/>
              </a:solidFill>
              <a:miter lim="800000"/>
              <a:headEnd/>
              <a:tailEnd/>
            </a:ln>
          </p:spPr>
        </p:cxnSp>
        <p:cxnSp>
          <p:nvCxnSpPr>
            <p:cNvPr id="27678" name="AutoShape 29"/>
            <p:cNvCxnSpPr>
              <a:cxnSpLocks noChangeShapeType="1"/>
              <a:stCxn id="27663" idx="4"/>
              <a:endCxn id="27670" idx="0"/>
            </p:cNvCxnSpPr>
            <p:nvPr/>
          </p:nvCxnSpPr>
          <p:spPr bwMode="auto">
            <a:xfrm>
              <a:off x="1968" y="1920"/>
              <a:ext cx="0" cy="240"/>
            </a:xfrm>
            <a:prstGeom prst="straightConnector1">
              <a:avLst/>
            </a:prstGeom>
            <a:noFill/>
            <a:ln w="9525">
              <a:solidFill>
                <a:schemeClr val="tx1"/>
              </a:solidFill>
              <a:miter lim="800000"/>
              <a:headEnd/>
              <a:tailEnd/>
            </a:ln>
          </p:spPr>
        </p:cxnSp>
        <p:cxnSp>
          <p:nvCxnSpPr>
            <p:cNvPr id="27679" name="AutoShape 30"/>
            <p:cNvCxnSpPr>
              <a:cxnSpLocks noChangeShapeType="1"/>
              <a:stCxn id="27669" idx="4"/>
              <a:endCxn id="27667" idx="0"/>
            </p:cNvCxnSpPr>
            <p:nvPr/>
          </p:nvCxnSpPr>
          <p:spPr bwMode="auto">
            <a:xfrm flipH="1">
              <a:off x="2736" y="2448"/>
              <a:ext cx="336" cy="288"/>
            </a:xfrm>
            <a:prstGeom prst="straightConnector1">
              <a:avLst/>
            </a:prstGeom>
            <a:noFill/>
            <a:ln w="9525">
              <a:solidFill>
                <a:schemeClr val="tx1"/>
              </a:solidFill>
              <a:miter lim="800000"/>
              <a:headEnd/>
              <a:tailEnd/>
            </a:ln>
          </p:spPr>
        </p:cxnSp>
        <p:cxnSp>
          <p:nvCxnSpPr>
            <p:cNvPr id="27680" name="AutoShape 31"/>
            <p:cNvCxnSpPr>
              <a:cxnSpLocks noChangeShapeType="1"/>
              <a:stCxn id="27669" idx="4"/>
              <a:endCxn id="27671" idx="0"/>
            </p:cNvCxnSpPr>
            <p:nvPr/>
          </p:nvCxnSpPr>
          <p:spPr bwMode="auto">
            <a:xfrm>
              <a:off x="3072" y="2448"/>
              <a:ext cx="0" cy="288"/>
            </a:xfrm>
            <a:prstGeom prst="straightConnector1">
              <a:avLst/>
            </a:prstGeom>
            <a:noFill/>
            <a:ln w="9525">
              <a:solidFill>
                <a:schemeClr val="tx1"/>
              </a:solidFill>
              <a:miter lim="800000"/>
              <a:headEnd/>
              <a:tailEnd/>
            </a:ln>
          </p:spPr>
        </p:cxnSp>
        <p:cxnSp>
          <p:nvCxnSpPr>
            <p:cNvPr id="27681" name="AutoShape 32"/>
            <p:cNvCxnSpPr>
              <a:cxnSpLocks noChangeShapeType="1"/>
              <a:stCxn id="27669" idx="4"/>
              <a:endCxn id="27672" idx="0"/>
            </p:cNvCxnSpPr>
            <p:nvPr/>
          </p:nvCxnSpPr>
          <p:spPr bwMode="auto">
            <a:xfrm>
              <a:off x="3072" y="2448"/>
              <a:ext cx="384" cy="288"/>
            </a:xfrm>
            <a:prstGeom prst="straightConnector1">
              <a:avLst/>
            </a:prstGeom>
            <a:noFill/>
            <a:ln w="9525">
              <a:solidFill>
                <a:schemeClr val="tx1"/>
              </a:solidFill>
              <a:miter lim="800000"/>
              <a:headEnd/>
              <a:tailEn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7656"/>
                                        </p:tgtEl>
                                        <p:attrNameLst>
                                          <p:attrName>style.visibility</p:attrName>
                                        </p:attrNameLst>
                                      </p:cBhvr>
                                      <p:to>
                                        <p:strVal val="visible"/>
                                      </p:to>
                                    </p:set>
                                    <p:animEffect transition="in" filter="box(out)">
                                      <p:cBhvr>
                                        <p:cTn id="7" dur="500"/>
                                        <p:tgtEl>
                                          <p:spTgt spid="2765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7658"/>
                                        </p:tgtEl>
                                        <p:attrNameLst>
                                          <p:attrName>style.visibility</p:attrName>
                                        </p:attrNameLst>
                                      </p:cBhvr>
                                      <p:to>
                                        <p:strVal val="visible"/>
                                      </p:to>
                                    </p:set>
                                    <p:animEffect transition="in" filter="box(out)">
                                      <p:cBhvr>
                                        <p:cTn id="17" dur="500"/>
                                        <p:tgtEl>
                                          <p:spTgt spid="2765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7654"/>
                                        </p:tgtEl>
                                        <p:attrNameLst>
                                          <p:attrName>style.visibility</p:attrName>
                                        </p:attrNameLst>
                                      </p:cBhvr>
                                      <p:to>
                                        <p:strVal val="visible"/>
                                      </p:to>
                                    </p:set>
                                    <p:animEffect transition="in" filter="box(out)">
                                      <p:cBhvr>
                                        <p:cTn id="22" dur="500"/>
                                        <p:tgtEl>
                                          <p:spTgt spid="2765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7652"/>
                                        </p:tgtEl>
                                        <p:attrNameLst>
                                          <p:attrName>style.visibility</p:attrName>
                                        </p:attrNameLst>
                                      </p:cBhvr>
                                      <p:to>
                                        <p:strVal val="visible"/>
                                      </p:to>
                                    </p:set>
                                    <p:animEffect transition="in" filter="box(out)">
                                      <p:cBhvr>
                                        <p:cTn id="27" dur="500"/>
                                        <p:tgtEl>
                                          <p:spTgt spid="27652"/>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7657"/>
                                        </p:tgtEl>
                                        <p:attrNameLst>
                                          <p:attrName>style.visibility</p:attrName>
                                        </p:attrNameLst>
                                      </p:cBhvr>
                                      <p:to>
                                        <p:strVal val="visible"/>
                                      </p:to>
                                    </p:set>
                                    <p:animEffect transition="in" filter="box(out)">
                                      <p:cBhvr>
                                        <p:cTn id="32" dur="500"/>
                                        <p:tgtEl>
                                          <p:spTgt spid="27657"/>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7655"/>
                                        </p:tgtEl>
                                        <p:attrNameLst>
                                          <p:attrName>style.visibility</p:attrName>
                                        </p:attrNameLst>
                                      </p:cBhvr>
                                      <p:to>
                                        <p:strVal val="visible"/>
                                      </p:to>
                                    </p:set>
                                    <p:animEffect transition="in" filter="box(out)">
                                      <p:cBhvr>
                                        <p:cTn id="37" dur="500"/>
                                        <p:tgtEl>
                                          <p:spTgt spid="27655"/>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7659"/>
                                        </p:tgtEl>
                                        <p:attrNameLst>
                                          <p:attrName>style.visibility</p:attrName>
                                        </p:attrNameLst>
                                      </p:cBhvr>
                                      <p:to>
                                        <p:strVal val="visible"/>
                                      </p:to>
                                    </p:set>
                                    <p:animEffect transition="in" filter="box(out)">
                                      <p:cBhvr>
                                        <p:cTn id="42" dur="500"/>
                                        <p:tgtEl>
                                          <p:spTgt spid="27659"/>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27660"/>
                                        </p:tgtEl>
                                        <p:attrNameLst>
                                          <p:attrName>style.visibility</p:attrName>
                                        </p:attrNameLst>
                                      </p:cBhvr>
                                      <p:to>
                                        <p:strVal val="visible"/>
                                      </p:to>
                                    </p:set>
                                    <p:animEffect transition="in" filter="box(out)">
                                      <p:cBhvr>
                                        <p:cTn id="47" dur="500"/>
                                        <p:tgtEl>
                                          <p:spTgt spid="27660"/>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27653"/>
                                        </p:tgtEl>
                                        <p:attrNameLst>
                                          <p:attrName>style.visibility</p:attrName>
                                        </p:attrNameLst>
                                      </p:cBhvr>
                                      <p:to>
                                        <p:strVal val="visible"/>
                                      </p:to>
                                    </p:set>
                                    <p:animEffect transition="in" filter="box(out)">
                                      <p:cBhvr>
                                        <p:cTn id="52" dur="500"/>
                                        <p:tgtEl>
                                          <p:spTgt spid="27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27652" grpId="0" animBg="1" autoUpdateAnimBg="0"/>
      <p:bldP spid="27653" grpId="0" animBg="1" autoUpdateAnimBg="0"/>
      <p:bldP spid="27654" grpId="0" animBg="1" autoUpdateAnimBg="0"/>
      <p:bldP spid="27655" grpId="0" animBg="1" autoUpdateAnimBg="0"/>
      <p:bldP spid="27656" grpId="0" animBg="1" autoUpdateAnimBg="0"/>
      <p:bldP spid="27657" grpId="0" animBg="1" autoUpdateAnimBg="0"/>
      <p:bldP spid="27658" grpId="0" animBg="1" autoUpdateAnimBg="0"/>
      <p:bldP spid="27659" grpId="0" animBg="1" autoUpdateAnimBg="0"/>
      <p:bldP spid="27660"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sz="4000" smtClean="0"/>
              <a:t>Inorder traversal </a:t>
            </a:r>
          </a:p>
        </p:txBody>
      </p:sp>
      <p:sp>
        <p:nvSpPr>
          <p:cNvPr id="28675" name="Content Placeholder 2"/>
          <p:cNvSpPr>
            <a:spLocks noGrp="1"/>
          </p:cNvSpPr>
          <p:nvPr>
            <p:ph idx="1"/>
          </p:nvPr>
        </p:nvSpPr>
        <p:spPr/>
        <p:txBody>
          <a:bodyPr/>
          <a:lstStyle/>
          <a:p>
            <a:pPr eaLnBrk="1" hangingPunct="1"/>
            <a:r>
              <a:rPr lang="en-US" sz="2800" b="1" u="sng" dirty="0" smtClean="0">
                <a:solidFill>
                  <a:srgbClr val="FF0000"/>
                </a:solidFill>
                <a:cs typeface="Times New Roman" pitchFamily="18" charset="0"/>
              </a:rPr>
              <a:t>DEFINITION 2</a:t>
            </a:r>
            <a:r>
              <a:rPr lang="en-US" sz="2800" dirty="0" smtClean="0">
                <a:solidFill>
                  <a:srgbClr val="FF0000"/>
                </a:solidFill>
                <a:cs typeface="Times New Roman" pitchFamily="18" charset="0"/>
              </a:rPr>
              <a:t>:</a:t>
            </a:r>
            <a:r>
              <a:rPr lang="en-US" sz="2800" dirty="0" smtClean="0">
                <a:cs typeface="Times New Roman" pitchFamily="18" charset="0"/>
              </a:rPr>
              <a:t> Let T be an ordered rooted tree with root r. If T consists only of </a:t>
            </a:r>
            <a:r>
              <a:rPr lang="en-US" sz="2800" i="1" dirty="0" smtClean="0">
                <a:cs typeface="Times New Roman" pitchFamily="18" charset="0"/>
              </a:rPr>
              <a:t>r</a:t>
            </a:r>
            <a:r>
              <a:rPr lang="en-US" sz="2800" dirty="0" smtClean="0">
                <a:cs typeface="Times New Roman" pitchFamily="18" charset="0"/>
              </a:rPr>
              <a:t>, then </a:t>
            </a:r>
            <a:r>
              <a:rPr lang="en-US" sz="2800" i="1" dirty="0" smtClean="0">
                <a:cs typeface="Times New Roman" pitchFamily="18" charset="0"/>
              </a:rPr>
              <a:t>r</a:t>
            </a:r>
            <a:r>
              <a:rPr lang="en-US" sz="2800" dirty="0" smtClean="0">
                <a:cs typeface="Times New Roman" pitchFamily="18" charset="0"/>
              </a:rPr>
              <a:t> is the </a:t>
            </a:r>
            <a:r>
              <a:rPr lang="en-US" sz="2800" i="1" dirty="0" err="1" smtClean="0">
                <a:solidFill>
                  <a:srgbClr val="0000FF"/>
                </a:solidFill>
                <a:cs typeface="Times New Roman" pitchFamily="18" charset="0"/>
              </a:rPr>
              <a:t>inorder</a:t>
            </a:r>
            <a:r>
              <a:rPr lang="en-US" sz="2800" dirty="0" smtClean="0">
                <a:cs typeface="Times New Roman" pitchFamily="18" charset="0"/>
              </a:rPr>
              <a:t> </a:t>
            </a:r>
            <a:r>
              <a:rPr lang="en-US" sz="2800" i="1" dirty="0" smtClean="0">
                <a:solidFill>
                  <a:srgbClr val="0000FF"/>
                </a:solidFill>
                <a:cs typeface="Times New Roman" pitchFamily="18" charset="0"/>
              </a:rPr>
              <a:t>traversal</a:t>
            </a:r>
            <a:r>
              <a:rPr lang="en-US" sz="2800" dirty="0" smtClean="0">
                <a:cs typeface="Times New Roman" pitchFamily="18" charset="0"/>
              </a:rPr>
              <a:t> of T. Otherwise, suppose that </a:t>
            </a:r>
            <a:r>
              <a:rPr lang="en-US" sz="2800" i="1" dirty="0" smtClean="0">
                <a:cs typeface="Times New Roman" pitchFamily="18" charset="0"/>
              </a:rPr>
              <a:t>T</a:t>
            </a:r>
            <a:r>
              <a:rPr lang="en-US" sz="2800" i="1" baseline="-25000" dirty="0" smtClean="0">
                <a:cs typeface="Times New Roman" pitchFamily="18" charset="0"/>
              </a:rPr>
              <a:t>1</a:t>
            </a:r>
            <a:r>
              <a:rPr lang="en-US" sz="2800" i="1" dirty="0" smtClean="0">
                <a:cs typeface="Times New Roman" pitchFamily="18" charset="0"/>
              </a:rPr>
              <a:t>, T</a:t>
            </a:r>
            <a:r>
              <a:rPr lang="en-US" sz="2800" i="1" baseline="-25000" dirty="0" smtClean="0">
                <a:cs typeface="Times New Roman" pitchFamily="18" charset="0"/>
              </a:rPr>
              <a:t>2</a:t>
            </a:r>
            <a:r>
              <a:rPr lang="en-US" sz="2800" dirty="0" smtClean="0">
                <a:cs typeface="Times New Roman" pitchFamily="18" charset="0"/>
              </a:rPr>
              <a:t>, . . . , </a:t>
            </a:r>
            <a:r>
              <a:rPr lang="en-US" sz="2800" i="1" dirty="0" err="1" smtClean="0">
                <a:cs typeface="Times New Roman" pitchFamily="18" charset="0"/>
              </a:rPr>
              <a:t>T</a:t>
            </a:r>
            <a:r>
              <a:rPr lang="en-US" sz="2800" i="1" baseline="-25000" dirty="0" err="1" smtClean="0">
                <a:cs typeface="Times New Roman" pitchFamily="18" charset="0"/>
              </a:rPr>
              <a:t>n</a:t>
            </a:r>
            <a:r>
              <a:rPr lang="en-US" sz="2800" dirty="0" smtClean="0">
                <a:cs typeface="Times New Roman" pitchFamily="18" charset="0"/>
              </a:rPr>
              <a:t> are the </a:t>
            </a:r>
            <a:r>
              <a:rPr lang="en-US" sz="2800" dirty="0" err="1" smtClean="0">
                <a:cs typeface="Times New Roman" pitchFamily="18" charset="0"/>
              </a:rPr>
              <a:t>subtrees</a:t>
            </a:r>
            <a:r>
              <a:rPr lang="en-US" sz="2800" dirty="0" smtClean="0">
                <a:cs typeface="Times New Roman" pitchFamily="18" charset="0"/>
              </a:rPr>
              <a:t> at </a:t>
            </a:r>
            <a:r>
              <a:rPr lang="en-US" sz="2800" i="1" dirty="0" smtClean="0">
                <a:cs typeface="Times New Roman" pitchFamily="18" charset="0"/>
              </a:rPr>
              <a:t>r</a:t>
            </a:r>
            <a:r>
              <a:rPr lang="en-US" sz="2800" dirty="0" smtClean="0">
                <a:cs typeface="Times New Roman" pitchFamily="18" charset="0"/>
              </a:rPr>
              <a:t> from left to right. </a:t>
            </a:r>
          </a:p>
          <a:p>
            <a:pPr eaLnBrk="1" hangingPunct="1">
              <a:buFont typeface="Arial" charset="0"/>
              <a:buNone/>
            </a:pPr>
            <a:r>
              <a:rPr lang="en-US" sz="2800" dirty="0" smtClean="0">
                <a:solidFill>
                  <a:srgbClr val="0000FF"/>
                </a:solidFill>
                <a:cs typeface="Times New Roman" pitchFamily="18" charset="0"/>
              </a:rPr>
              <a:t>	</a:t>
            </a:r>
            <a:r>
              <a:rPr lang="en-US" sz="2800" b="1" dirty="0" smtClean="0">
                <a:solidFill>
                  <a:srgbClr val="0000FF"/>
                </a:solidFill>
                <a:cs typeface="Times New Roman" pitchFamily="18" charset="0"/>
              </a:rPr>
              <a:t>The </a:t>
            </a:r>
            <a:r>
              <a:rPr lang="en-US" sz="2800" b="1" i="1" dirty="0" err="1" smtClean="0">
                <a:solidFill>
                  <a:srgbClr val="0000FF"/>
                </a:solidFill>
                <a:cs typeface="Times New Roman" pitchFamily="18" charset="0"/>
              </a:rPr>
              <a:t>inorder</a:t>
            </a:r>
            <a:r>
              <a:rPr lang="en-US" sz="2800" b="1" dirty="0" smtClean="0">
                <a:solidFill>
                  <a:srgbClr val="0000FF"/>
                </a:solidFill>
                <a:cs typeface="Times New Roman" pitchFamily="18" charset="0"/>
              </a:rPr>
              <a:t> </a:t>
            </a:r>
            <a:r>
              <a:rPr lang="en-US" sz="2800" b="1" i="1" dirty="0" smtClean="0">
                <a:solidFill>
                  <a:srgbClr val="0000FF"/>
                </a:solidFill>
                <a:cs typeface="Times New Roman" pitchFamily="18" charset="0"/>
              </a:rPr>
              <a:t>traversal</a:t>
            </a:r>
            <a:r>
              <a:rPr lang="en-US" sz="2800" b="1" dirty="0" smtClean="0">
                <a:solidFill>
                  <a:srgbClr val="0000FF"/>
                </a:solidFill>
                <a:cs typeface="Times New Roman" pitchFamily="18" charset="0"/>
              </a:rPr>
              <a:t> begins by traversing </a:t>
            </a:r>
            <a:r>
              <a:rPr lang="en-US" sz="2800" b="1" i="1" dirty="0" smtClean="0">
                <a:solidFill>
                  <a:srgbClr val="0000FF"/>
                </a:solidFill>
                <a:cs typeface="Times New Roman" pitchFamily="18" charset="0"/>
              </a:rPr>
              <a:t>T</a:t>
            </a:r>
            <a:r>
              <a:rPr lang="en-US" sz="2800" b="1" i="1" baseline="-25000" dirty="0" smtClean="0">
                <a:solidFill>
                  <a:srgbClr val="0000FF"/>
                </a:solidFill>
                <a:cs typeface="Times New Roman" pitchFamily="18" charset="0"/>
              </a:rPr>
              <a:t>1 </a:t>
            </a:r>
            <a:r>
              <a:rPr lang="en-US" sz="2800" b="1" dirty="0" smtClean="0">
                <a:solidFill>
                  <a:srgbClr val="0000FF"/>
                </a:solidFill>
                <a:cs typeface="Times New Roman" pitchFamily="18" charset="0"/>
              </a:rPr>
              <a:t>in </a:t>
            </a:r>
            <a:r>
              <a:rPr lang="en-US" sz="2800" b="1" dirty="0" err="1" smtClean="0">
                <a:solidFill>
                  <a:srgbClr val="0000FF"/>
                </a:solidFill>
                <a:cs typeface="Times New Roman" pitchFamily="18" charset="0"/>
              </a:rPr>
              <a:t>inorder</a:t>
            </a:r>
            <a:r>
              <a:rPr lang="en-US" sz="2800" b="1" dirty="0" smtClean="0">
                <a:solidFill>
                  <a:srgbClr val="0000FF"/>
                </a:solidFill>
                <a:cs typeface="Times New Roman" pitchFamily="18" charset="0"/>
              </a:rPr>
              <a:t>, then visiting </a:t>
            </a:r>
            <a:r>
              <a:rPr lang="en-US" sz="2800" b="1" i="1" dirty="0" smtClean="0">
                <a:solidFill>
                  <a:srgbClr val="0000FF"/>
                </a:solidFill>
                <a:cs typeface="Times New Roman" pitchFamily="18" charset="0"/>
              </a:rPr>
              <a:t>r</a:t>
            </a:r>
            <a:r>
              <a:rPr lang="en-US" sz="2800" dirty="0" smtClean="0">
                <a:cs typeface="Times New Roman" pitchFamily="18" charset="0"/>
              </a:rPr>
              <a:t>. It continues by traversing </a:t>
            </a:r>
            <a:r>
              <a:rPr lang="en-US" sz="2800" i="1" dirty="0" smtClean="0">
                <a:cs typeface="Times New Roman" pitchFamily="18" charset="0"/>
              </a:rPr>
              <a:t>T</a:t>
            </a:r>
            <a:r>
              <a:rPr lang="en-US" sz="2800" i="1" baseline="-25000" dirty="0" smtClean="0">
                <a:cs typeface="Times New Roman" pitchFamily="18" charset="0"/>
              </a:rPr>
              <a:t>2</a:t>
            </a:r>
            <a:r>
              <a:rPr lang="en-US" sz="2800" dirty="0" smtClean="0">
                <a:cs typeface="Times New Roman" pitchFamily="18" charset="0"/>
              </a:rPr>
              <a:t> in </a:t>
            </a:r>
            <a:r>
              <a:rPr lang="en-US" sz="2800" dirty="0" err="1" smtClean="0">
                <a:cs typeface="Times New Roman" pitchFamily="18" charset="0"/>
              </a:rPr>
              <a:t>inorder</a:t>
            </a:r>
            <a:r>
              <a:rPr lang="en-US" sz="2800" dirty="0" smtClean="0">
                <a:cs typeface="Times New Roman" pitchFamily="18" charset="0"/>
              </a:rPr>
              <a:t>, then </a:t>
            </a:r>
            <a:r>
              <a:rPr lang="en-US" sz="2800" i="1" dirty="0" smtClean="0">
                <a:cs typeface="Times New Roman" pitchFamily="18" charset="0"/>
              </a:rPr>
              <a:t>T</a:t>
            </a:r>
            <a:r>
              <a:rPr lang="en-US" sz="2800" i="1" baseline="-25000" dirty="0" smtClean="0">
                <a:cs typeface="Times New Roman" pitchFamily="18" charset="0"/>
              </a:rPr>
              <a:t>3</a:t>
            </a:r>
            <a:r>
              <a:rPr lang="en-US" sz="2800" dirty="0" smtClean="0">
                <a:cs typeface="Times New Roman" pitchFamily="18" charset="0"/>
              </a:rPr>
              <a:t> in </a:t>
            </a:r>
            <a:r>
              <a:rPr lang="en-US" sz="2800" dirty="0" err="1" smtClean="0">
                <a:cs typeface="Times New Roman" pitchFamily="18" charset="0"/>
              </a:rPr>
              <a:t>inorder</a:t>
            </a:r>
            <a:r>
              <a:rPr lang="en-US" sz="2800" dirty="0" smtClean="0">
                <a:cs typeface="Times New Roman" pitchFamily="18" charset="0"/>
              </a:rPr>
              <a:t>,..., and </a:t>
            </a:r>
            <a:r>
              <a:rPr lang="en-US" sz="2800" dirty="0" err="1" smtClean="0">
                <a:cs typeface="Times New Roman" pitchFamily="18" charset="0"/>
              </a:rPr>
              <a:t>ﬁnally</a:t>
            </a:r>
            <a:r>
              <a:rPr lang="en-US" sz="2800" dirty="0" smtClean="0">
                <a:cs typeface="Times New Roman" pitchFamily="18" charset="0"/>
              </a:rPr>
              <a:t> </a:t>
            </a:r>
            <a:r>
              <a:rPr lang="en-US" sz="2800" i="1" dirty="0" err="1" smtClean="0">
                <a:cs typeface="Times New Roman" pitchFamily="18" charset="0"/>
              </a:rPr>
              <a:t>T</a:t>
            </a:r>
            <a:r>
              <a:rPr lang="en-US" sz="2800" i="1" baseline="-25000" dirty="0" err="1" smtClean="0">
                <a:cs typeface="Times New Roman" pitchFamily="18" charset="0"/>
              </a:rPr>
              <a:t>n</a:t>
            </a:r>
            <a:r>
              <a:rPr lang="en-US" sz="2800" dirty="0" smtClean="0">
                <a:cs typeface="Times New Roman" pitchFamily="18" charset="0"/>
              </a:rPr>
              <a:t> in </a:t>
            </a:r>
            <a:r>
              <a:rPr lang="en-US" sz="2800" dirty="0" err="1" smtClean="0">
                <a:cs typeface="Times New Roman" pitchFamily="18" charset="0"/>
              </a:rPr>
              <a:t>inorder</a:t>
            </a:r>
            <a:r>
              <a:rPr lang="en-US" sz="2800" dirty="0" smtClean="0">
                <a:cs typeface="Times New Roman" pitchFamily="18" charset="0"/>
              </a:rPr>
              <a:t>.</a:t>
            </a:r>
          </a:p>
          <a:p>
            <a:pPr eaLnBrk="1" hangingPunct="1"/>
            <a:endParaRPr lang="en-US" sz="2800" dirty="0" smtClean="0"/>
          </a:p>
        </p:txBody>
      </p:sp>
      <p:sp>
        <p:nvSpPr>
          <p:cNvPr id="4" name="Slide Number Placeholder 3"/>
          <p:cNvSpPr>
            <a:spLocks noGrp="1"/>
          </p:cNvSpPr>
          <p:nvPr>
            <p:ph type="sldNum" sz="quarter" idx="12"/>
          </p:nvPr>
        </p:nvSpPr>
        <p:spPr/>
        <p:txBody>
          <a:bodyPr/>
          <a:lstStyle/>
          <a:p>
            <a:pPr>
              <a:defRPr/>
            </a:pPr>
            <a:fld id="{A8B5611A-9E16-4F2F-885F-65D45FE9B12E}" type="slidenum">
              <a:rPr lang="en-US"/>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p:txBody>
          <a:bodyPr/>
          <a:lstStyle/>
          <a:p>
            <a:pPr>
              <a:defRPr/>
            </a:pPr>
            <a:fld id="{E29463D1-A2BC-4F06-8C08-7D2602292F55}" type="slidenum">
              <a:rPr lang="en-US"/>
              <a:pPr>
                <a:defRPr/>
              </a:pPr>
              <a:t>27</a:t>
            </a:fld>
            <a:endParaRPr lang="en-US"/>
          </a:p>
        </p:txBody>
      </p:sp>
      <p:sp>
        <p:nvSpPr>
          <p:cNvPr id="29699" name="Rectangle 2"/>
          <p:cNvSpPr>
            <a:spLocks noGrp="1" noChangeArrowheads="1"/>
          </p:cNvSpPr>
          <p:nvPr>
            <p:ph type="title"/>
          </p:nvPr>
        </p:nvSpPr>
        <p:spPr/>
        <p:txBody>
          <a:bodyPr/>
          <a:lstStyle/>
          <a:p>
            <a:pPr eaLnBrk="1" hangingPunct="1"/>
            <a:r>
              <a:rPr lang="en-US" sz="4000" smtClean="0"/>
              <a:t>Inorder Traversal</a:t>
            </a:r>
          </a:p>
        </p:txBody>
      </p:sp>
      <p:sp>
        <p:nvSpPr>
          <p:cNvPr id="3" name="Text Box 3"/>
          <p:cNvSpPr txBox="1">
            <a:spLocks noChangeArrowheads="1"/>
          </p:cNvSpPr>
          <p:nvPr/>
        </p:nvSpPr>
        <p:spPr bwMode="auto">
          <a:xfrm>
            <a:off x="554038" y="1766888"/>
            <a:ext cx="4449762" cy="519112"/>
          </a:xfrm>
          <a:prstGeom prst="rect">
            <a:avLst/>
          </a:prstGeom>
          <a:noFill/>
          <a:ln w="9525">
            <a:noFill/>
            <a:miter lim="800000"/>
            <a:headEnd/>
            <a:tailEnd/>
          </a:ln>
        </p:spPr>
        <p:txBody>
          <a:bodyPr>
            <a:spAutoFit/>
          </a:bodyPr>
          <a:lstStyle/>
          <a:p>
            <a:r>
              <a:rPr lang="en-US" sz="2800">
                <a:solidFill>
                  <a:srgbClr val="0000FF"/>
                </a:solidFill>
                <a:latin typeface="Tahoma" pitchFamily="34" charset="0"/>
              </a:rPr>
              <a:t>Step 1: </a:t>
            </a:r>
            <a:r>
              <a:rPr lang="en-US" sz="2800">
                <a:latin typeface="Tahoma" pitchFamily="34" charset="0"/>
              </a:rPr>
              <a:t>Visit </a:t>
            </a:r>
            <a:r>
              <a:rPr lang="en-US" sz="2800" i="1">
                <a:latin typeface="Bookman Old Style" pitchFamily="18" charset="0"/>
              </a:rPr>
              <a:t>T</a:t>
            </a:r>
            <a:r>
              <a:rPr lang="en-US" sz="2800" baseline="-25000">
                <a:latin typeface="Tahoma" pitchFamily="34" charset="0"/>
              </a:rPr>
              <a:t>1 </a:t>
            </a:r>
            <a:r>
              <a:rPr lang="en-US" sz="2800">
                <a:latin typeface="Tahoma" pitchFamily="34" charset="0"/>
              </a:rPr>
              <a:t>in inorder</a:t>
            </a:r>
            <a:endParaRPr lang="en-US" sz="2800" i="1">
              <a:latin typeface="Tahoma" pitchFamily="34" charset="0"/>
            </a:endParaRPr>
          </a:p>
        </p:txBody>
      </p:sp>
      <p:sp>
        <p:nvSpPr>
          <p:cNvPr id="28676" name="Text Box 4"/>
          <p:cNvSpPr txBox="1">
            <a:spLocks noChangeArrowheads="1"/>
          </p:cNvSpPr>
          <p:nvPr/>
        </p:nvSpPr>
        <p:spPr bwMode="auto">
          <a:xfrm>
            <a:off x="539750" y="2362200"/>
            <a:ext cx="4127500" cy="519113"/>
          </a:xfrm>
          <a:prstGeom prst="rect">
            <a:avLst/>
          </a:prstGeom>
          <a:noFill/>
          <a:ln w="9525">
            <a:noFill/>
            <a:miter lim="800000"/>
            <a:headEnd/>
            <a:tailEnd/>
          </a:ln>
        </p:spPr>
        <p:txBody>
          <a:bodyPr>
            <a:spAutoFit/>
          </a:bodyPr>
          <a:lstStyle/>
          <a:p>
            <a:r>
              <a:rPr lang="en-US" sz="2800">
                <a:solidFill>
                  <a:srgbClr val="0000FF"/>
                </a:solidFill>
                <a:latin typeface="Tahoma" pitchFamily="34" charset="0"/>
              </a:rPr>
              <a:t>Step 2: </a:t>
            </a:r>
            <a:r>
              <a:rPr lang="en-US" sz="2800">
                <a:latin typeface="Tahoma" pitchFamily="34" charset="0"/>
              </a:rPr>
              <a:t>Visit the root </a:t>
            </a:r>
            <a:r>
              <a:rPr lang="en-US" sz="2800" i="1">
                <a:latin typeface="Bookman Old Style" pitchFamily="18" charset="0"/>
              </a:rPr>
              <a:t>r</a:t>
            </a:r>
            <a:endParaRPr lang="en-US" sz="2800">
              <a:latin typeface="Bookman Old Style" pitchFamily="18" charset="0"/>
            </a:endParaRPr>
          </a:p>
        </p:txBody>
      </p:sp>
      <p:sp>
        <p:nvSpPr>
          <p:cNvPr id="28677" name="Text Box 5"/>
          <p:cNvSpPr txBox="1">
            <a:spLocks noChangeArrowheads="1"/>
          </p:cNvSpPr>
          <p:nvPr/>
        </p:nvSpPr>
        <p:spPr bwMode="auto">
          <a:xfrm>
            <a:off x="541338" y="4191000"/>
            <a:ext cx="5014912" cy="519113"/>
          </a:xfrm>
          <a:prstGeom prst="rect">
            <a:avLst/>
          </a:prstGeom>
          <a:noFill/>
          <a:ln w="9525">
            <a:noFill/>
            <a:miter lim="800000"/>
            <a:headEnd/>
            <a:tailEnd/>
          </a:ln>
        </p:spPr>
        <p:txBody>
          <a:bodyPr>
            <a:spAutoFit/>
          </a:bodyPr>
          <a:lstStyle/>
          <a:p>
            <a:r>
              <a:rPr lang="en-US" sz="2800">
                <a:solidFill>
                  <a:srgbClr val="0000FF"/>
                </a:solidFill>
                <a:latin typeface="Tahoma" pitchFamily="34" charset="0"/>
              </a:rPr>
              <a:t>Step </a:t>
            </a:r>
            <a:r>
              <a:rPr lang="en-US" sz="2800" i="1">
                <a:solidFill>
                  <a:srgbClr val="0000FF"/>
                </a:solidFill>
                <a:latin typeface="Bookman Old Style" pitchFamily="18" charset="0"/>
              </a:rPr>
              <a:t>n</a:t>
            </a:r>
            <a:r>
              <a:rPr lang="en-US" sz="2800">
                <a:solidFill>
                  <a:srgbClr val="0000FF"/>
                </a:solidFill>
                <a:latin typeface="Tahoma" pitchFamily="34" charset="0"/>
              </a:rPr>
              <a:t>+1: </a:t>
            </a:r>
            <a:r>
              <a:rPr lang="en-US" sz="2800">
                <a:latin typeface="Tahoma" pitchFamily="34" charset="0"/>
              </a:rPr>
              <a:t>Visit </a:t>
            </a:r>
            <a:r>
              <a:rPr lang="en-US" sz="2800" i="1">
                <a:latin typeface="Bookman Old Style" pitchFamily="18" charset="0"/>
              </a:rPr>
              <a:t>T</a:t>
            </a:r>
            <a:r>
              <a:rPr lang="en-US" sz="2800" i="1" baseline="-25000">
                <a:latin typeface="Bookman Old Style" pitchFamily="18" charset="0"/>
              </a:rPr>
              <a:t>n</a:t>
            </a:r>
            <a:r>
              <a:rPr lang="en-US" sz="2800" i="1" baseline="-25000">
                <a:latin typeface="Tahoma" pitchFamily="34" charset="0"/>
              </a:rPr>
              <a:t> </a:t>
            </a:r>
            <a:r>
              <a:rPr lang="en-US" sz="2800">
                <a:latin typeface="Tahoma" pitchFamily="34" charset="0"/>
              </a:rPr>
              <a:t>in inorder</a:t>
            </a:r>
            <a:endParaRPr lang="en-US">
              <a:latin typeface="Tahoma" pitchFamily="34" charset="0"/>
            </a:endParaRPr>
          </a:p>
        </p:txBody>
      </p:sp>
      <p:sp>
        <p:nvSpPr>
          <p:cNvPr id="28678" name="Text Box 6"/>
          <p:cNvSpPr txBox="1">
            <a:spLocks noChangeArrowheads="1"/>
          </p:cNvSpPr>
          <p:nvPr/>
        </p:nvSpPr>
        <p:spPr bwMode="auto">
          <a:xfrm>
            <a:off x="550863" y="2971800"/>
            <a:ext cx="4491037" cy="519113"/>
          </a:xfrm>
          <a:prstGeom prst="rect">
            <a:avLst/>
          </a:prstGeom>
          <a:noFill/>
          <a:ln w="9525">
            <a:noFill/>
            <a:miter lim="800000"/>
            <a:headEnd/>
            <a:tailEnd/>
          </a:ln>
        </p:spPr>
        <p:txBody>
          <a:bodyPr>
            <a:spAutoFit/>
          </a:bodyPr>
          <a:lstStyle/>
          <a:p>
            <a:r>
              <a:rPr lang="en-US" sz="2800">
                <a:solidFill>
                  <a:srgbClr val="0000FF"/>
                </a:solidFill>
                <a:latin typeface="Tahoma" pitchFamily="34" charset="0"/>
              </a:rPr>
              <a:t>Step 3: </a:t>
            </a:r>
            <a:r>
              <a:rPr lang="en-US" sz="2800">
                <a:latin typeface="Tahoma" pitchFamily="34" charset="0"/>
              </a:rPr>
              <a:t>Visit </a:t>
            </a:r>
            <a:r>
              <a:rPr lang="en-US" sz="2800" i="1">
                <a:latin typeface="Bookman Old Style" pitchFamily="18" charset="0"/>
              </a:rPr>
              <a:t>T</a:t>
            </a:r>
            <a:r>
              <a:rPr lang="en-US" sz="2800" baseline="-25000">
                <a:latin typeface="Tahoma" pitchFamily="34" charset="0"/>
              </a:rPr>
              <a:t>2 </a:t>
            </a:r>
            <a:r>
              <a:rPr lang="en-US" sz="2800">
                <a:latin typeface="Tahoma" pitchFamily="34" charset="0"/>
              </a:rPr>
              <a:t>in inorder</a:t>
            </a:r>
          </a:p>
        </p:txBody>
      </p:sp>
      <p:grpSp>
        <p:nvGrpSpPr>
          <p:cNvPr id="2" name="Group 7"/>
          <p:cNvGrpSpPr>
            <a:grpSpLocks/>
          </p:cNvGrpSpPr>
          <p:nvPr/>
        </p:nvGrpSpPr>
        <p:grpSpPr bwMode="auto">
          <a:xfrm>
            <a:off x="900113" y="3581400"/>
            <a:ext cx="73025" cy="515938"/>
            <a:chOff x="1519" y="3600"/>
            <a:chExt cx="46" cy="325"/>
          </a:xfrm>
        </p:grpSpPr>
        <p:sp>
          <p:nvSpPr>
            <p:cNvPr id="29725" name="Oval 8"/>
            <p:cNvSpPr>
              <a:spLocks noChangeAspect="1" noChangeArrowheads="1"/>
            </p:cNvSpPr>
            <p:nvPr/>
          </p:nvSpPr>
          <p:spPr bwMode="auto">
            <a:xfrm>
              <a:off x="1519" y="3600"/>
              <a:ext cx="46" cy="46"/>
            </a:xfrm>
            <a:prstGeom prst="ellipse">
              <a:avLst/>
            </a:prstGeom>
            <a:solidFill>
              <a:schemeClr val="tx1"/>
            </a:solidFill>
            <a:ln w="9525">
              <a:solidFill>
                <a:schemeClr val="tx1"/>
              </a:solidFill>
              <a:round/>
              <a:headEnd/>
              <a:tailEnd/>
            </a:ln>
          </p:spPr>
          <p:txBody>
            <a:bodyPr wrap="none" anchor="ctr"/>
            <a:lstStyle/>
            <a:p>
              <a:endParaRPr lang="en-US">
                <a:latin typeface="Calibri" pitchFamily="34" charset="0"/>
              </a:endParaRPr>
            </a:p>
          </p:txBody>
        </p:sp>
        <p:sp>
          <p:nvSpPr>
            <p:cNvPr id="29726" name="Oval 9"/>
            <p:cNvSpPr>
              <a:spLocks noChangeAspect="1" noChangeArrowheads="1"/>
            </p:cNvSpPr>
            <p:nvPr/>
          </p:nvSpPr>
          <p:spPr bwMode="auto">
            <a:xfrm>
              <a:off x="1519" y="3744"/>
              <a:ext cx="46" cy="46"/>
            </a:xfrm>
            <a:prstGeom prst="ellipse">
              <a:avLst/>
            </a:prstGeom>
            <a:solidFill>
              <a:schemeClr val="tx1"/>
            </a:solidFill>
            <a:ln w="9525">
              <a:solidFill>
                <a:schemeClr val="tx1"/>
              </a:solidFill>
              <a:round/>
              <a:headEnd/>
              <a:tailEnd/>
            </a:ln>
          </p:spPr>
          <p:txBody>
            <a:bodyPr wrap="none" anchor="ctr"/>
            <a:lstStyle/>
            <a:p>
              <a:endParaRPr lang="en-US">
                <a:latin typeface="Calibri" pitchFamily="34" charset="0"/>
              </a:endParaRPr>
            </a:p>
          </p:txBody>
        </p:sp>
        <p:sp>
          <p:nvSpPr>
            <p:cNvPr id="29727" name="Oval 10"/>
            <p:cNvSpPr>
              <a:spLocks noChangeAspect="1" noChangeArrowheads="1"/>
            </p:cNvSpPr>
            <p:nvPr/>
          </p:nvSpPr>
          <p:spPr bwMode="auto">
            <a:xfrm>
              <a:off x="1519" y="3879"/>
              <a:ext cx="46" cy="46"/>
            </a:xfrm>
            <a:prstGeom prst="ellipse">
              <a:avLst/>
            </a:prstGeom>
            <a:solidFill>
              <a:schemeClr val="tx1"/>
            </a:solidFill>
            <a:ln w="9525">
              <a:solidFill>
                <a:schemeClr val="tx1"/>
              </a:solidFill>
              <a:round/>
              <a:headEnd/>
              <a:tailEnd/>
            </a:ln>
          </p:spPr>
          <p:txBody>
            <a:bodyPr wrap="none" anchor="ctr"/>
            <a:lstStyle/>
            <a:p>
              <a:endParaRPr lang="en-US">
                <a:latin typeface="Calibri" pitchFamily="34" charset="0"/>
              </a:endParaRPr>
            </a:p>
          </p:txBody>
        </p:sp>
      </p:grpSp>
      <p:sp>
        <p:nvSpPr>
          <p:cNvPr id="28683" name="Oval 11"/>
          <p:cNvSpPr>
            <a:spLocks noChangeArrowheads="1"/>
          </p:cNvSpPr>
          <p:nvPr/>
        </p:nvSpPr>
        <p:spPr bwMode="auto">
          <a:xfrm>
            <a:off x="5530850" y="4187825"/>
            <a:ext cx="609600" cy="914400"/>
          </a:xfrm>
          <a:prstGeom prst="ellipse">
            <a:avLst/>
          </a:prstGeom>
          <a:solidFill>
            <a:schemeClr val="accent1"/>
          </a:solidFill>
          <a:ln w="28575">
            <a:solidFill>
              <a:schemeClr val="tx1"/>
            </a:solidFill>
            <a:miter lim="800000"/>
            <a:headEnd/>
            <a:tailEnd/>
          </a:ln>
        </p:spPr>
        <p:txBody>
          <a:bodyPr wrap="none" anchor="ctr"/>
          <a:lstStyle/>
          <a:p>
            <a:endParaRPr lang="en-US">
              <a:latin typeface="Calibri" pitchFamily="34" charset="0"/>
            </a:endParaRPr>
          </a:p>
        </p:txBody>
      </p:sp>
      <p:sp>
        <p:nvSpPr>
          <p:cNvPr id="28684" name="Oval 12"/>
          <p:cNvSpPr>
            <a:spLocks noChangeArrowheads="1"/>
          </p:cNvSpPr>
          <p:nvPr/>
        </p:nvSpPr>
        <p:spPr bwMode="auto">
          <a:xfrm>
            <a:off x="7893050" y="4187825"/>
            <a:ext cx="609600" cy="914400"/>
          </a:xfrm>
          <a:prstGeom prst="ellipse">
            <a:avLst/>
          </a:prstGeom>
          <a:solidFill>
            <a:schemeClr val="accent1"/>
          </a:solidFill>
          <a:ln w="28575">
            <a:solidFill>
              <a:schemeClr val="tx1"/>
            </a:solidFill>
            <a:miter lim="800000"/>
            <a:headEnd/>
            <a:tailEnd/>
          </a:ln>
        </p:spPr>
        <p:txBody>
          <a:bodyPr wrap="none" anchor="ctr"/>
          <a:lstStyle/>
          <a:p>
            <a:endParaRPr lang="en-US">
              <a:latin typeface="Calibri" pitchFamily="34" charset="0"/>
            </a:endParaRPr>
          </a:p>
        </p:txBody>
      </p:sp>
      <p:sp>
        <p:nvSpPr>
          <p:cNvPr id="28685" name="Oval 13"/>
          <p:cNvSpPr>
            <a:spLocks noChangeArrowheads="1"/>
          </p:cNvSpPr>
          <p:nvPr/>
        </p:nvSpPr>
        <p:spPr bwMode="auto">
          <a:xfrm>
            <a:off x="6521450" y="4187825"/>
            <a:ext cx="609600" cy="914400"/>
          </a:xfrm>
          <a:prstGeom prst="ellipse">
            <a:avLst/>
          </a:prstGeom>
          <a:solidFill>
            <a:schemeClr val="accent1"/>
          </a:solidFill>
          <a:ln w="28575">
            <a:solidFill>
              <a:schemeClr val="tx1"/>
            </a:solidFill>
            <a:miter lim="800000"/>
            <a:headEnd/>
            <a:tailEnd/>
          </a:ln>
        </p:spPr>
        <p:txBody>
          <a:bodyPr wrap="none" anchor="ctr"/>
          <a:lstStyle/>
          <a:p>
            <a:endParaRPr lang="en-US">
              <a:latin typeface="Calibri" pitchFamily="34" charset="0"/>
            </a:endParaRPr>
          </a:p>
        </p:txBody>
      </p:sp>
      <p:grpSp>
        <p:nvGrpSpPr>
          <p:cNvPr id="29708" name="Group 14"/>
          <p:cNvGrpSpPr>
            <a:grpSpLocks/>
          </p:cNvGrpSpPr>
          <p:nvPr/>
        </p:nvGrpSpPr>
        <p:grpSpPr bwMode="auto">
          <a:xfrm>
            <a:off x="5530850" y="2601913"/>
            <a:ext cx="2971800" cy="2503488"/>
            <a:chOff x="3484" y="1637"/>
            <a:chExt cx="1872" cy="1577"/>
          </a:xfrm>
        </p:grpSpPr>
        <p:sp>
          <p:nvSpPr>
            <p:cNvPr id="29710" name="Oval 15"/>
            <p:cNvSpPr>
              <a:spLocks noChangeAspect="1" noChangeArrowheads="1"/>
            </p:cNvSpPr>
            <p:nvPr/>
          </p:nvSpPr>
          <p:spPr bwMode="auto">
            <a:xfrm>
              <a:off x="4336" y="1963"/>
              <a:ext cx="115" cy="115"/>
            </a:xfrm>
            <a:prstGeom prst="ellipse">
              <a:avLst/>
            </a:prstGeom>
            <a:solidFill>
              <a:schemeClr val="tx1"/>
            </a:solidFill>
            <a:ln w="9525">
              <a:solidFill>
                <a:schemeClr val="tx1"/>
              </a:solidFill>
              <a:miter lim="800000"/>
              <a:headEnd/>
              <a:tailEnd/>
            </a:ln>
          </p:spPr>
          <p:txBody>
            <a:bodyPr wrap="none" anchor="ctr"/>
            <a:lstStyle/>
            <a:p>
              <a:endParaRPr lang="en-US">
                <a:latin typeface="Calibri" pitchFamily="34" charset="0"/>
              </a:endParaRPr>
            </a:p>
          </p:txBody>
        </p:sp>
        <p:sp>
          <p:nvSpPr>
            <p:cNvPr id="29711" name="Text Box 16"/>
            <p:cNvSpPr txBox="1">
              <a:spLocks noChangeArrowheads="1"/>
            </p:cNvSpPr>
            <p:nvPr/>
          </p:nvSpPr>
          <p:spPr bwMode="auto">
            <a:xfrm>
              <a:off x="4271" y="1637"/>
              <a:ext cx="189" cy="233"/>
            </a:xfrm>
            <a:prstGeom prst="rect">
              <a:avLst/>
            </a:prstGeom>
            <a:noFill/>
            <a:ln w="9525">
              <a:noFill/>
              <a:miter lim="800000"/>
              <a:headEnd/>
              <a:tailEnd/>
            </a:ln>
          </p:spPr>
          <p:txBody>
            <a:bodyPr wrap="none">
              <a:spAutoFit/>
            </a:bodyPr>
            <a:lstStyle/>
            <a:p>
              <a:r>
                <a:rPr lang="en-US" b="1" i="1" dirty="0">
                  <a:latin typeface="Bookman Old Style" pitchFamily="18" charset="0"/>
                </a:rPr>
                <a:t>r</a:t>
              </a:r>
            </a:p>
          </p:txBody>
        </p:sp>
        <p:sp>
          <p:nvSpPr>
            <p:cNvPr id="29712" name="Line 17"/>
            <p:cNvSpPr>
              <a:spLocks noChangeShapeType="1"/>
            </p:cNvSpPr>
            <p:nvPr/>
          </p:nvSpPr>
          <p:spPr bwMode="auto">
            <a:xfrm flipH="1">
              <a:off x="3724" y="2062"/>
              <a:ext cx="624" cy="576"/>
            </a:xfrm>
            <a:prstGeom prst="line">
              <a:avLst/>
            </a:prstGeom>
            <a:noFill/>
            <a:ln w="28575">
              <a:solidFill>
                <a:schemeClr val="tx1"/>
              </a:solidFill>
              <a:miter lim="800000"/>
              <a:headEnd/>
              <a:tailEnd/>
            </a:ln>
          </p:spPr>
          <p:txBody>
            <a:bodyPr wrap="none"/>
            <a:lstStyle/>
            <a:p>
              <a:endParaRPr lang="en-US"/>
            </a:p>
          </p:txBody>
        </p:sp>
        <p:sp>
          <p:nvSpPr>
            <p:cNvPr id="29713" name="Line 18"/>
            <p:cNvSpPr>
              <a:spLocks noChangeShapeType="1"/>
            </p:cNvSpPr>
            <p:nvPr/>
          </p:nvSpPr>
          <p:spPr bwMode="auto">
            <a:xfrm flipH="1">
              <a:off x="4300" y="2080"/>
              <a:ext cx="93" cy="558"/>
            </a:xfrm>
            <a:prstGeom prst="line">
              <a:avLst/>
            </a:prstGeom>
            <a:noFill/>
            <a:ln w="28575">
              <a:solidFill>
                <a:schemeClr val="tx1"/>
              </a:solidFill>
              <a:miter lim="800000"/>
              <a:headEnd/>
              <a:tailEnd/>
            </a:ln>
          </p:spPr>
          <p:txBody>
            <a:bodyPr wrap="none"/>
            <a:lstStyle/>
            <a:p>
              <a:endParaRPr lang="en-US"/>
            </a:p>
          </p:txBody>
        </p:sp>
        <p:sp>
          <p:nvSpPr>
            <p:cNvPr id="29714" name="Line 19"/>
            <p:cNvSpPr>
              <a:spLocks noChangeShapeType="1"/>
            </p:cNvSpPr>
            <p:nvPr/>
          </p:nvSpPr>
          <p:spPr bwMode="auto">
            <a:xfrm flipH="1" flipV="1">
              <a:off x="4415" y="2076"/>
              <a:ext cx="749" cy="562"/>
            </a:xfrm>
            <a:prstGeom prst="line">
              <a:avLst/>
            </a:prstGeom>
            <a:noFill/>
            <a:ln w="28575">
              <a:solidFill>
                <a:schemeClr val="tx1"/>
              </a:solidFill>
              <a:miter lim="800000"/>
              <a:headEnd/>
              <a:tailEnd/>
            </a:ln>
          </p:spPr>
          <p:txBody>
            <a:bodyPr wrap="none"/>
            <a:lstStyle/>
            <a:p>
              <a:endParaRPr lang="en-US"/>
            </a:p>
          </p:txBody>
        </p:sp>
        <p:sp>
          <p:nvSpPr>
            <p:cNvPr id="29715" name="Oval 20"/>
            <p:cNvSpPr>
              <a:spLocks noChangeArrowheads="1"/>
            </p:cNvSpPr>
            <p:nvPr/>
          </p:nvSpPr>
          <p:spPr bwMode="auto">
            <a:xfrm>
              <a:off x="3484" y="2638"/>
              <a:ext cx="384" cy="576"/>
            </a:xfrm>
            <a:prstGeom prst="ellipse">
              <a:avLst/>
            </a:prstGeom>
            <a:noFill/>
            <a:ln w="28575">
              <a:solidFill>
                <a:schemeClr val="tx1"/>
              </a:solidFill>
              <a:miter lim="800000"/>
              <a:headEnd/>
              <a:tailEnd/>
            </a:ln>
          </p:spPr>
          <p:txBody>
            <a:bodyPr wrap="none" anchor="ctr"/>
            <a:lstStyle/>
            <a:p>
              <a:endParaRPr lang="en-US">
                <a:latin typeface="Calibri" pitchFamily="34" charset="0"/>
              </a:endParaRPr>
            </a:p>
          </p:txBody>
        </p:sp>
        <p:sp>
          <p:nvSpPr>
            <p:cNvPr id="29716" name="Text Box 21"/>
            <p:cNvSpPr txBox="1">
              <a:spLocks noChangeArrowheads="1"/>
            </p:cNvSpPr>
            <p:nvPr/>
          </p:nvSpPr>
          <p:spPr bwMode="auto">
            <a:xfrm>
              <a:off x="3532" y="2786"/>
              <a:ext cx="310" cy="288"/>
            </a:xfrm>
            <a:prstGeom prst="rect">
              <a:avLst/>
            </a:prstGeom>
            <a:noFill/>
            <a:ln w="9525">
              <a:noFill/>
              <a:miter lim="800000"/>
              <a:headEnd/>
              <a:tailEnd/>
            </a:ln>
          </p:spPr>
          <p:txBody>
            <a:bodyPr wrap="none">
              <a:spAutoFit/>
            </a:bodyPr>
            <a:lstStyle/>
            <a:p>
              <a:r>
                <a:rPr lang="en-US" i="1">
                  <a:solidFill>
                    <a:srgbClr val="800000"/>
                  </a:solidFill>
                  <a:latin typeface="Bookman Old Style" pitchFamily="18" charset="0"/>
                </a:rPr>
                <a:t>T</a:t>
              </a:r>
              <a:r>
                <a:rPr lang="en-US" baseline="-25000">
                  <a:solidFill>
                    <a:srgbClr val="800000"/>
                  </a:solidFill>
                  <a:latin typeface="Bookman Old Style" pitchFamily="18" charset="0"/>
                </a:rPr>
                <a:t>1</a:t>
              </a:r>
            </a:p>
          </p:txBody>
        </p:sp>
        <p:sp>
          <p:nvSpPr>
            <p:cNvPr id="29717" name="Oval 22"/>
            <p:cNvSpPr>
              <a:spLocks noChangeArrowheads="1"/>
            </p:cNvSpPr>
            <p:nvPr/>
          </p:nvSpPr>
          <p:spPr bwMode="auto">
            <a:xfrm>
              <a:off x="4108" y="2638"/>
              <a:ext cx="384" cy="576"/>
            </a:xfrm>
            <a:prstGeom prst="ellipse">
              <a:avLst/>
            </a:prstGeom>
            <a:noFill/>
            <a:ln w="28575">
              <a:solidFill>
                <a:schemeClr val="tx1"/>
              </a:solidFill>
              <a:miter lim="800000"/>
              <a:headEnd/>
              <a:tailEnd/>
            </a:ln>
          </p:spPr>
          <p:txBody>
            <a:bodyPr wrap="none" anchor="ctr"/>
            <a:lstStyle/>
            <a:p>
              <a:endParaRPr lang="en-US">
                <a:latin typeface="Calibri" pitchFamily="34" charset="0"/>
              </a:endParaRPr>
            </a:p>
          </p:txBody>
        </p:sp>
        <p:sp>
          <p:nvSpPr>
            <p:cNvPr id="29718" name="Oval 23"/>
            <p:cNvSpPr>
              <a:spLocks noChangeArrowheads="1"/>
            </p:cNvSpPr>
            <p:nvPr/>
          </p:nvSpPr>
          <p:spPr bwMode="auto">
            <a:xfrm>
              <a:off x="4972" y="2638"/>
              <a:ext cx="384" cy="576"/>
            </a:xfrm>
            <a:prstGeom prst="ellipse">
              <a:avLst/>
            </a:prstGeom>
            <a:noFill/>
            <a:ln w="28575">
              <a:solidFill>
                <a:schemeClr val="tx1"/>
              </a:solidFill>
              <a:miter lim="800000"/>
              <a:headEnd/>
              <a:tailEnd/>
            </a:ln>
          </p:spPr>
          <p:txBody>
            <a:bodyPr wrap="none" anchor="ctr"/>
            <a:lstStyle/>
            <a:p>
              <a:endParaRPr lang="en-US">
                <a:latin typeface="Calibri" pitchFamily="34" charset="0"/>
              </a:endParaRPr>
            </a:p>
          </p:txBody>
        </p:sp>
        <p:sp>
          <p:nvSpPr>
            <p:cNvPr id="29719" name="Text Box 24"/>
            <p:cNvSpPr txBox="1">
              <a:spLocks noChangeArrowheads="1"/>
            </p:cNvSpPr>
            <p:nvPr/>
          </p:nvSpPr>
          <p:spPr bwMode="auto">
            <a:xfrm>
              <a:off x="4156" y="2786"/>
              <a:ext cx="310" cy="288"/>
            </a:xfrm>
            <a:prstGeom prst="rect">
              <a:avLst/>
            </a:prstGeom>
            <a:noFill/>
            <a:ln w="9525">
              <a:noFill/>
              <a:miter lim="800000"/>
              <a:headEnd/>
              <a:tailEnd/>
            </a:ln>
          </p:spPr>
          <p:txBody>
            <a:bodyPr wrap="none">
              <a:spAutoFit/>
            </a:bodyPr>
            <a:lstStyle/>
            <a:p>
              <a:r>
                <a:rPr lang="en-US" i="1">
                  <a:solidFill>
                    <a:srgbClr val="800000"/>
                  </a:solidFill>
                  <a:latin typeface="Bookman Old Style" pitchFamily="18" charset="0"/>
                </a:rPr>
                <a:t>T</a:t>
              </a:r>
              <a:r>
                <a:rPr lang="en-US" baseline="-25000">
                  <a:solidFill>
                    <a:srgbClr val="800000"/>
                  </a:solidFill>
                  <a:latin typeface="Bookman Old Style" pitchFamily="18" charset="0"/>
                </a:rPr>
                <a:t>2</a:t>
              </a:r>
            </a:p>
          </p:txBody>
        </p:sp>
        <p:sp>
          <p:nvSpPr>
            <p:cNvPr id="29720" name="Text Box 25"/>
            <p:cNvSpPr txBox="1">
              <a:spLocks noChangeArrowheads="1"/>
            </p:cNvSpPr>
            <p:nvPr/>
          </p:nvSpPr>
          <p:spPr bwMode="auto">
            <a:xfrm>
              <a:off x="5020" y="2786"/>
              <a:ext cx="310" cy="288"/>
            </a:xfrm>
            <a:prstGeom prst="rect">
              <a:avLst/>
            </a:prstGeom>
            <a:noFill/>
            <a:ln w="9525">
              <a:noFill/>
              <a:miter lim="800000"/>
              <a:headEnd/>
              <a:tailEnd/>
            </a:ln>
          </p:spPr>
          <p:txBody>
            <a:bodyPr wrap="none">
              <a:spAutoFit/>
            </a:bodyPr>
            <a:lstStyle/>
            <a:p>
              <a:r>
                <a:rPr lang="en-US" i="1">
                  <a:solidFill>
                    <a:srgbClr val="800000"/>
                  </a:solidFill>
                  <a:latin typeface="Bookman Old Style" pitchFamily="18" charset="0"/>
                </a:rPr>
                <a:t>T</a:t>
              </a:r>
              <a:r>
                <a:rPr lang="en-US" i="1" baseline="-25000">
                  <a:solidFill>
                    <a:srgbClr val="800000"/>
                  </a:solidFill>
                  <a:latin typeface="Bookman Old Style" pitchFamily="18" charset="0"/>
                </a:rPr>
                <a:t>n</a:t>
              </a:r>
              <a:endParaRPr lang="en-US" baseline="-25000">
                <a:solidFill>
                  <a:srgbClr val="800000"/>
                </a:solidFill>
                <a:latin typeface="Bookman Old Style" pitchFamily="18" charset="0"/>
              </a:endParaRPr>
            </a:p>
          </p:txBody>
        </p:sp>
        <p:grpSp>
          <p:nvGrpSpPr>
            <p:cNvPr id="29721" name="Group 26"/>
            <p:cNvGrpSpPr>
              <a:grpSpLocks noChangeAspect="1"/>
            </p:cNvGrpSpPr>
            <p:nvPr/>
          </p:nvGrpSpPr>
          <p:grpSpPr bwMode="auto">
            <a:xfrm>
              <a:off x="4636" y="2926"/>
              <a:ext cx="184" cy="37"/>
              <a:chOff x="528" y="3408"/>
              <a:chExt cx="240" cy="48"/>
            </a:xfrm>
          </p:grpSpPr>
          <p:sp>
            <p:nvSpPr>
              <p:cNvPr id="29722" name="Oval 27"/>
              <p:cNvSpPr>
                <a:spLocks noChangeAspect="1" noChangeArrowheads="1"/>
              </p:cNvSpPr>
              <p:nvPr/>
            </p:nvSpPr>
            <p:spPr bwMode="auto">
              <a:xfrm>
                <a:off x="528" y="3408"/>
                <a:ext cx="48" cy="48"/>
              </a:xfrm>
              <a:prstGeom prst="ellipse">
                <a:avLst/>
              </a:prstGeom>
              <a:solidFill>
                <a:schemeClr val="tx1"/>
              </a:solidFill>
              <a:ln w="9525">
                <a:solidFill>
                  <a:schemeClr val="tx1"/>
                </a:solidFill>
                <a:miter lim="800000"/>
                <a:headEnd/>
                <a:tailEnd/>
              </a:ln>
            </p:spPr>
            <p:txBody>
              <a:bodyPr wrap="none" anchor="ctr"/>
              <a:lstStyle/>
              <a:p>
                <a:endParaRPr lang="en-US">
                  <a:latin typeface="Calibri" pitchFamily="34" charset="0"/>
                </a:endParaRPr>
              </a:p>
            </p:txBody>
          </p:sp>
          <p:sp>
            <p:nvSpPr>
              <p:cNvPr id="29723" name="Oval 28"/>
              <p:cNvSpPr>
                <a:spLocks noChangeAspect="1" noChangeArrowheads="1"/>
              </p:cNvSpPr>
              <p:nvPr/>
            </p:nvSpPr>
            <p:spPr bwMode="auto">
              <a:xfrm>
                <a:off x="624" y="3408"/>
                <a:ext cx="48" cy="48"/>
              </a:xfrm>
              <a:prstGeom prst="ellipse">
                <a:avLst/>
              </a:prstGeom>
              <a:solidFill>
                <a:schemeClr val="tx1"/>
              </a:solidFill>
              <a:ln w="9525">
                <a:solidFill>
                  <a:schemeClr val="tx1"/>
                </a:solidFill>
                <a:miter lim="800000"/>
                <a:headEnd/>
                <a:tailEnd/>
              </a:ln>
            </p:spPr>
            <p:txBody>
              <a:bodyPr wrap="none" anchor="ctr"/>
              <a:lstStyle/>
              <a:p>
                <a:endParaRPr lang="en-US">
                  <a:latin typeface="Calibri" pitchFamily="34" charset="0"/>
                </a:endParaRPr>
              </a:p>
            </p:txBody>
          </p:sp>
          <p:sp>
            <p:nvSpPr>
              <p:cNvPr id="29724" name="Oval 29"/>
              <p:cNvSpPr>
                <a:spLocks noChangeAspect="1" noChangeArrowheads="1"/>
              </p:cNvSpPr>
              <p:nvPr/>
            </p:nvSpPr>
            <p:spPr bwMode="auto">
              <a:xfrm>
                <a:off x="720" y="3408"/>
                <a:ext cx="48" cy="48"/>
              </a:xfrm>
              <a:prstGeom prst="ellipse">
                <a:avLst/>
              </a:prstGeom>
              <a:solidFill>
                <a:schemeClr val="tx1"/>
              </a:solidFill>
              <a:ln w="9525">
                <a:solidFill>
                  <a:schemeClr val="tx1"/>
                </a:solidFill>
                <a:miter lim="800000"/>
                <a:headEnd/>
                <a:tailEnd/>
              </a:ln>
            </p:spPr>
            <p:txBody>
              <a:bodyPr wrap="none" anchor="ctr"/>
              <a:lstStyle/>
              <a:p>
                <a:endParaRPr lang="en-US">
                  <a:latin typeface="Calibri" pitchFamily="34" charset="0"/>
                </a:endParaRPr>
              </a:p>
            </p:txBody>
          </p:sp>
        </p:grpSp>
      </p:grpSp>
      <p:sp>
        <p:nvSpPr>
          <p:cNvPr id="28702" name="Oval 30"/>
          <p:cNvSpPr>
            <a:spLocks noChangeAspect="1" noChangeArrowheads="1"/>
          </p:cNvSpPr>
          <p:nvPr/>
        </p:nvSpPr>
        <p:spPr bwMode="auto">
          <a:xfrm>
            <a:off x="6883400" y="3116263"/>
            <a:ext cx="192088" cy="192087"/>
          </a:xfrm>
          <a:prstGeom prst="ellipse">
            <a:avLst/>
          </a:prstGeom>
          <a:solidFill>
            <a:schemeClr val="accent1"/>
          </a:solidFill>
          <a:ln w="9525">
            <a:solidFill>
              <a:schemeClr val="tx1"/>
            </a:solidFill>
            <a:miter lim="800000"/>
            <a:headEnd/>
            <a:tailEnd/>
          </a:ln>
        </p:spPr>
        <p:txBody>
          <a:bodyPr wrap="none" anchor="ctr"/>
          <a:lstStyle/>
          <a:p>
            <a:endParaRPr lang="en-US">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28683"/>
                                        </p:tgtEl>
                                        <p:attrNameLst>
                                          <p:attrName>style.visibility</p:attrName>
                                        </p:attrNameLst>
                                      </p:cBhvr>
                                      <p:to>
                                        <p:strVal val="visible"/>
                                      </p:to>
                                    </p:set>
                                    <p:animEffect transition="in" filter="box(out)">
                                      <p:cBhvr>
                                        <p:cTn id="13" dur="500"/>
                                        <p:tgtEl>
                                          <p:spTgt spid="2868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8676"/>
                                        </p:tgtEl>
                                        <p:attrNameLst>
                                          <p:attrName>style.visibility</p:attrName>
                                        </p:attrNameLst>
                                      </p:cBhvr>
                                      <p:to>
                                        <p:strVal val="visible"/>
                                      </p:to>
                                    </p:set>
                                    <p:anim calcmode="lin" valueType="num">
                                      <p:cBhvr additive="base">
                                        <p:cTn id="18" dur="500" fill="hold"/>
                                        <p:tgtEl>
                                          <p:spTgt spid="28676"/>
                                        </p:tgtEl>
                                        <p:attrNameLst>
                                          <p:attrName>ppt_x</p:attrName>
                                        </p:attrNameLst>
                                      </p:cBhvr>
                                      <p:tavLst>
                                        <p:tav tm="0">
                                          <p:val>
                                            <p:strVal val="0-#ppt_w/2"/>
                                          </p:val>
                                        </p:tav>
                                        <p:tav tm="100000">
                                          <p:val>
                                            <p:strVal val="#ppt_x"/>
                                          </p:val>
                                        </p:tav>
                                      </p:tavLst>
                                    </p:anim>
                                    <p:anim calcmode="lin" valueType="num">
                                      <p:cBhvr additive="base">
                                        <p:cTn id="19" dur="500" fill="hold"/>
                                        <p:tgtEl>
                                          <p:spTgt spid="2867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28702"/>
                                        </p:tgtEl>
                                        <p:attrNameLst>
                                          <p:attrName>style.visibility</p:attrName>
                                        </p:attrNameLst>
                                      </p:cBhvr>
                                      <p:to>
                                        <p:strVal val="visible"/>
                                      </p:to>
                                    </p:set>
                                    <p:anim calcmode="lin" valueType="num">
                                      <p:cBhvr>
                                        <p:cTn id="24" dur="500" fill="hold"/>
                                        <p:tgtEl>
                                          <p:spTgt spid="28702"/>
                                        </p:tgtEl>
                                        <p:attrNameLst>
                                          <p:attrName>ppt_w</p:attrName>
                                        </p:attrNameLst>
                                      </p:cBhvr>
                                      <p:tavLst>
                                        <p:tav tm="0">
                                          <p:val>
                                            <p:fltVal val="0"/>
                                          </p:val>
                                        </p:tav>
                                        <p:tav tm="100000">
                                          <p:val>
                                            <p:strVal val="#ppt_w"/>
                                          </p:val>
                                        </p:tav>
                                      </p:tavLst>
                                    </p:anim>
                                    <p:anim calcmode="lin" valueType="num">
                                      <p:cBhvr>
                                        <p:cTn id="25" dur="500" fill="hold"/>
                                        <p:tgtEl>
                                          <p:spTgt spid="28702"/>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8678"/>
                                        </p:tgtEl>
                                        <p:attrNameLst>
                                          <p:attrName>style.visibility</p:attrName>
                                        </p:attrNameLst>
                                      </p:cBhvr>
                                      <p:to>
                                        <p:strVal val="visible"/>
                                      </p:to>
                                    </p:set>
                                    <p:anim calcmode="lin" valueType="num">
                                      <p:cBhvr additive="base">
                                        <p:cTn id="30" dur="500" fill="hold"/>
                                        <p:tgtEl>
                                          <p:spTgt spid="28678"/>
                                        </p:tgtEl>
                                        <p:attrNameLst>
                                          <p:attrName>ppt_x</p:attrName>
                                        </p:attrNameLst>
                                      </p:cBhvr>
                                      <p:tavLst>
                                        <p:tav tm="0">
                                          <p:val>
                                            <p:strVal val="0-#ppt_w/2"/>
                                          </p:val>
                                        </p:tav>
                                        <p:tav tm="100000">
                                          <p:val>
                                            <p:strVal val="#ppt_x"/>
                                          </p:val>
                                        </p:tav>
                                      </p:tavLst>
                                    </p:anim>
                                    <p:anim calcmode="lin" valueType="num">
                                      <p:cBhvr additive="base">
                                        <p:cTn id="31" dur="500" fill="hold"/>
                                        <p:tgtEl>
                                          <p:spTgt spid="28678"/>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28685"/>
                                        </p:tgtEl>
                                        <p:attrNameLst>
                                          <p:attrName>style.visibility</p:attrName>
                                        </p:attrNameLst>
                                      </p:cBhvr>
                                      <p:to>
                                        <p:strVal val="visible"/>
                                      </p:to>
                                    </p:set>
                                    <p:animEffect transition="in" filter="box(out)">
                                      <p:cBhvr>
                                        <p:cTn id="36" dur="500"/>
                                        <p:tgtEl>
                                          <p:spTgt spid="28685"/>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1"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slide(fromTop)">
                                      <p:cBhvr>
                                        <p:cTn id="41" dur="500"/>
                                        <p:tgtEl>
                                          <p:spTgt spid="2"/>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28677"/>
                                        </p:tgtEl>
                                        <p:attrNameLst>
                                          <p:attrName>style.visibility</p:attrName>
                                        </p:attrNameLst>
                                      </p:cBhvr>
                                      <p:to>
                                        <p:strVal val="visible"/>
                                      </p:to>
                                    </p:set>
                                    <p:anim calcmode="lin" valueType="num">
                                      <p:cBhvr additive="base">
                                        <p:cTn id="46" dur="500" fill="hold"/>
                                        <p:tgtEl>
                                          <p:spTgt spid="28677"/>
                                        </p:tgtEl>
                                        <p:attrNameLst>
                                          <p:attrName>ppt_x</p:attrName>
                                        </p:attrNameLst>
                                      </p:cBhvr>
                                      <p:tavLst>
                                        <p:tav tm="0">
                                          <p:val>
                                            <p:strVal val="0-#ppt_w/2"/>
                                          </p:val>
                                        </p:tav>
                                        <p:tav tm="100000">
                                          <p:val>
                                            <p:strVal val="#ppt_x"/>
                                          </p:val>
                                        </p:tav>
                                      </p:tavLst>
                                    </p:anim>
                                    <p:anim calcmode="lin" valueType="num">
                                      <p:cBhvr additive="base">
                                        <p:cTn id="47" dur="500" fill="hold"/>
                                        <p:tgtEl>
                                          <p:spTgt spid="28677"/>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28684"/>
                                        </p:tgtEl>
                                        <p:attrNameLst>
                                          <p:attrName>style.visibility</p:attrName>
                                        </p:attrNameLst>
                                      </p:cBhvr>
                                      <p:to>
                                        <p:strVal val="visible"/>
                                      </p:to>
                                    </p:set>
                                    <p:animEffect transition="in" filter="box(out)">
                                      <p:cBhvr>
                                        <p:cTn id="52" dur="500"/>
                                        <p:tgtEl>
                                          <p:spTgt spid="28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28676" grpId="0" autoUpdateAnimBg="0"/>
      <p:bldP spid="28677" grpId="0" autoUpdateAnimBg="0"/>
      <p:bldP spid="28678" grpId="0" autoUpdateAnimBg="0"/>
      <p:bldP spid="28683" grpId="0" animBg="1"/>
      <p:bldP spid="28684" grpId="0" animBg="1"/>
      <p:bldP spid="28685" grpId="0" animBg="1"/>
      <p:bldP spid="2870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a:defRPr/>
            </a:pPr>
            <a:fld id="{BB58CFCB-CE6B-498B-B70F-730461009805}" type="slidenum">
              <a:rPr lang="ja-JP" altLang="en-US"/>
              <a:pPr>
                <a:defRPr/>
              </a:pPr>
              <a:t>28</a:t>
            </a:fld>
            <a:endParaRPr lang="en-US" altLang="ja-JP"/>
          </a:p>
        </p:txBody>
      </p:sp>
      <p:pic>
        <p:nvPicPr>
          <p:cNvPr id="30723" name="Picture 4"/>
          <p:cNvPicPr>
            <a:picLocks noChangeAspect="1" noChangeArrowheads="1"/>
          </p:cNvPicPr>
          <p:nvPr/>
        </p:nvPicPr>
        <p:blipFill>
          <a:blip r:embed="rId2" cstate="print"/>
          <a:srcRect/>
          <a:stretch>
            <a:fillRect/>
          </a:stretch>
        </p:blipFill>
        <p:spPr bwMode="auto">
          <a:xfrm>
            <a:off x="609600" y="317500"/>
            <a:ext cx="6248400" cy="5686425"/>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sz="4000" smtClean="0"/>
              <a:t>Example of Inorder Traversal</a:t>
            </a:r>
          </a:p>
        </p:txBody>
      </p:sp>
      <p:sp>
        <p:nvSpPr>
          <p:cNvPr id="31747" name="Content Placeholder 2"/>
          <p:cNvSpPr>
            <a:spLocks noGrp="1"/>
          </p:cNvSpPr>
          <p:nvPr>
            <p:ph idx="1"/>
          </p:nvPr>
        </p:nvSpPr>
        <p:spPr/>
        <p:txBody>
          <a:bodyPr/>
          <a:lstStyle/>
          <a:p>
            <a:pPr eaLnBrk="1" hangingPunct="1"/>
            <a:r>
              <a:rPr lang="en-US" sz="2400" b="1" dirty="0" smtClean="0">
                <a:solidFill>
                  <a:srgbClr val="FF0000"/>
                </a:solidFill>
                <a:cs typeface="Times New Roman" pitchFamily="18" charset="0"/>
              </a:rPr>
              <a:t>EXAMPLE 3:</a:t>
            </a:r>
            <a:r>
              <a:rPr lang="en-US" sz="2400" b="1" dirty="0" smtClean="0">
                <a:solidFill>
                  <a:srgbClr val="0000FF"/>
                </a:solidFill>
                <a:cs typeface="Times New Roman" pitchFamily="18" charset="0"/>
              </a:rPr>
              <a:t> </a:t>
            </a:r>
            <a:r>
              <a:rPr lang="en-US" sz="2400" dirty="0" smtClean="0">
                <a:solidFill>
                  <a:srgbClr val="0000FF"/>
                </a:solidFill>
                <a:cs typeface="Times New Roman" pitchFamily="18" charset="0"/>
              </a:rPr>
              <a:t>In which order does an </a:t>
            </a:r>
            <a:r>
              <a:rPr lang="en-US" sz="2400" dirty="0" err="1" smtClean="0">
                <a:solidFill>
                  <a:srgbClr val="0000FF"/>
                </a:solidFill>
                <a:cs typeface="Times New Roman" pitchFamily="18" charset="0"/>
              </a:rPr>
              <a:t>inorder</a:t>
            </a:r>
            <a:r>
              <a:rPr lang="en-US" sz="2400" dirty="0" smtClean="0">
                <a:solidFill>
                  <a:srgbClr val="0000FF"/>
                </a:solidFill>
                <a:cs typeface="Times New Roman" pitchFamily="18" charset="0"/>
              </a:rPr>
              <a:t> traversal visit the vertices of the ordered rooted tree T in Figure 3?</a:t>
            </a:r>
          </a:p>
          <a:p>
            <a:pPr eaLnBrk="1" hangingPunct="1">
              <a:buFont typeface="Arial" charset="0"/>
              <a:buNone/>
            </a:pPr>
            <a:endParaRPr lang="en-US" sz="2400" dirty="0" smtClean="0">
              <a:cs typeface="Times New Roman" pitchFamily="18" charset="0"/>
            </a:endParaRPr>
          </a:p>
          <a:p>
            <a:pPr eaLnBrk="1" hangingPunct="1"/>
            <a:r>
              <a:rPr lang="en-US" sz="2400" b="1" u="sng" dirty="0" smtClean="0">
                <a:solidFill>
                  <a:srgbClr val="0000FF"/>
                </a:solidFill>
                <a:cs typeface="Times New Roman" pitchFamily="18" charset="0"/>
              </a:rPr>
              <a:t>Solution</a:t>
            </a:r>
            <a:r>
              <a:rPr lang="en-US" sz="2400" dirty="0" smtClean="0">
                <a:cs typeface="Times New Roman" pitchFamily="18" charset="0"/>
              </a:rPr>
              <a:t>: The steps of the </a:t>
            </a:r>
            <a:r>
              <a:rPr lang="en-US" sz="2400" dirty="0" err="1" smtClean="0">
                <a:cs typeface="Times New Roman" pitchFamily="18" charset="0"/>
              </a:rPr>
              <a:t>inorder</a:t>
            </a:r>
            <a:r>
              <a:rPr lang="en-US" sz="2400" dirty="0" smtClean="0">
                <a:cs typeface="Times New Roman" pitchFamily="18" charset="0"/>
              </a:rPr>
              <a:t> traversal of the ordered</a:t>
            </a:r>
          </a:p>
          <a:p>
            <a:pPr eaLnBrk="1" hangingPunct="1">
              <a:buFont typeface="Arial" charset="0"/>
              <a:buNone/>
            </a:pPr>
            <a:r>
              <a:rPr lang="en-US" sz="2400" dirty="0" smtClean="0">
                <a:cs typeface="Times New Roman" pitchFamily="18" charset="0"/>
              </a:rPr>
              <a:t> rooted tree T are shown in Figure 6. The </a:t>
            </a:r>
            <a:r>
              <a:rPr lang="en-US" sz="2400" dirty="0" err="1" smtClean="0">
                <a:cs typeface="Times New Roman" pitchFamily="18" charset="0"/>
              </a:rPr>
              <a:t>inorder</a:t>
            </a:r>
            <a:r>
              <a:rPr lang="en-US" sz="2400" dirty="0" smtClean="0">
                <a:cs typeface="Times New Roman" pitchFamily="18" charset="0"/>
              </a:rPr>
              <a:t> traversal</a:t>
            </a:r>
          </a:p>
          <a:p>
            <a:pPr eaLnBrk="1" hangingPunct="1">
              <a:buFont typeface="Arial" charset="0"/>
              <a:buNone/>
            </a:pPr>
            <a:r>
              <a:rPr lang="en-US" sz="2400" dirty="0" smtClean="0">
                <a:cs typeface="Times New Roman" pitchFamily="18" charset="0"/>
              </a:rPr>
              <a:t> begins with an </a:t>
            </a:r>
            <a:r>
              <a:rPr lang="en-US" sz="2400" dirty="0" err="1" smtClean="0">
                <a:cs typeface="Times New Roman" pitchFamily="18" charset="0"/>
              </a:rPr>
              <a:t>inorder</a:t>
            </a:r>
            <a:r>
              <a:rPr lang="en-US" sz="2400" dirty="0" smtClean="0">
                <a:cs typeface="Times New Roman" pitchFamily="18" charset="0"/>
              </a:rPr>
              <a:t> traversal of the </a:t>
            </a:r>
            <a:r>
              <a:rPr lang="en-US" sz="2400" dirty="0" err="1" smtClean="0">
                <a:cs typeface="Times New Roman" pitchFamily="18" charset="0"/>
              </a:rPr>
              <a:t>subtree</a:t>
            </a:r>
            <a:r>
              <a:rPr lang="en-US" sz="2400" dirty="0" smtClean="0">
                <a:cs typeface="Times New Roman" pitchFamily="18" charset="0"/>
              </a:rPr>
              <a:t> with root </a:t>
            </a:r>
            <a:r>
              <a:rPr lang="en-US" sz="2400" i="1" dirty="0" smtClean="0">
                <a:cs typeface="Times New Roman" pitchFamily="18" charset="0"/>
              </a:rPr>
              <a:t>b</a:t>
            </a:r>
            <a:r>
              <a:rPr lang="en-US" sz="2400" dirty="0" smtClean="0">
                <a:cs typeface="Times New Roman" pitchFamily="18" charset="0"/>
              </a:rPr>
              <a:t>,</a:t>
            </a:r>
          </a:p>
          <a:p>
            <a:pPr eaLnBrk="1" hangingPunct="1">
              <a:buFont typeface="Arial" charset="0"/>
              <a:buNone/>
            </a:pPr>
            <a:r>
              <a:rPr lang="en-US" sz="2400" dirty="0" smtClean="0">
                <a:cs typeface="Times New Roman" pitchFamily="18" charset="0"/>
              </a:rPr>
              <a:t> the root </a:t>
            </a:r>
            <a:r>
              <a:rPr lang="en-US" sz="2400" i="1" dirty="0" smtClean="0">
                <a:cs typeface="Times New Roman" pitchFamily="18" charset="0"/>
              </a:rPr>
              <a:t>a</a:t>
            </a:r>
            <a:r>
              <a:rPr lang="en-US" sz="2400" dirty="0" smtClean="0">
                <a:cs typeface="Times New Roman" pitchFamily="18" charset="0"/>
              </a:rPr>
              <a:t>, the </a:t>
            </a:r>
            <a:r>
              <a:rPr lang="en-US" sz="2400" dirty="0" err="1" smtClean="0">
                <a:cs typeface="Times New Roman" pitchFamily="18" charset="0"/>
              </a:rPr>
              <a:t>inorder</a:t>
            </a:r>
            <a:r>
              <a:rPr lang="en-US" sz="2400" dirty="0" smtClean="0">
                <a:cs typeface="Times New Roman" pitchFamily="18" charset="0"/>
              </a:rPr>
              <a:t> listing of the </a:t>
            </a:r>
            <a:r>
              <a:rPr lang="en-US" sz="2400" dirty="0" err="1" smtClean="0">
                <a:cs typeface="Times New Roman" pitchFamily="18" charset="0"/>
              </a:rPr>
              <a:t>subtree</a:t>
            </a:r>
            <a:r>
              <a:rPr lang="en-US" sz="2400" dirty="0" smtClean="0">
                <a:cs typeface="Times New Roman" pitchFamily="18" charset="0"/>
              </a:rPr>
              <a:t> with root </a:t>
            </a:r>
            <a:r>
              <a:rPr lang="en-US" sz="2400" i="1" dirty="0" smtClean="0">
                <a:cs typeface="Times New Roman" pitchFamily="18" charset="0"/>
              </a:rPr>
              <a:t>c</a:t>
            </a:r>
            <a:r>
              <a:rPr lang="en-US" sz="2400" dirty="0" smtClean="0">
                <a:cs typeface="Times New Roman" pitchFamily="18" charset="0"/>
              </a:rPr>
              <a:t>,</a:t>
            </a:r>
          </a:p>
          <a:p>
            <a:pPr eaLnBrk="1" hangingPunct="1">
              <a:buFont typeface="Arial" charset="0"/>
              <a:buNone/>
            </a:pPr>
            <a:r>
              <a:rPr lang="en-US" sz="2400" dirty="0" smtClean="0">
                <a:cs typeface="Times New Roman" pitchFamily="18" charset="0"/>
              </a:rPr>
              <a:t> which is just </a:t>
            </a:r>
            <a:r>
              <a:rPr lang="en-US" sz="2400" i="1" dirty="0" smtClean="0">
                <a:cs typeface="Times New Roman" pitchFamily="18" charset="0"/>
              </a:rPr>
              <a:t>c</a:t>
            </a:r>
            <a:r>
              <a:rPr lang="en-US" sz="2400" dirty="0" smtClean="0">
                <a:cs typeface="Times New Roman" pitchFamily="18" charset="0"/>
              </a:rPr>
              <a:t>, and the </a:t>
            </a:r>
            <a:r>
              <a:rPr lang="en-US" sz="2400" dirty="0" err="1" smtClean="0">
                <a:cs typeface="Times New Roman" pitchFamily="18" charset="0"/>
              </a:rPr>
              <a:t>inorder</a:t>
            </a:r>
            <a:r>
              <a:rPr lang="en-US" sz="2400" dirty="0" smtClean="0">
                <a:cs typeface="Times New Roman" pitchFamily="18" charset="0"/>
              </a:rPr>
              <a:t> listing of the </a:t>
            </a:r>
            <a:r>
              <a:rPr lang="en-US" sz="2400" dirty="0" err="1" smtClean="0">
                <a:cs typeface="Times New Roman" pitchFamily="18" charset="0"/>
              </a:rPr>
              <a:t>subtree</a:t>
            </a:r>
            <a:r>
              <a:rPr lang="en-US" sz="2400" dirty="0" smtClean="0">
                <a:cs typeface="Times New Roman" pitchFamily="18" charset="0"/>
              </a:rPr>
              <a:t> with</a:t>
            </a:r>
          </a:p>
          <a:p>
            <a:pPr eaLnBrk="1" hangingPunct="1">
              <a:buFont typeface="Arial" charset="0"/>
              <a:buNone/>
            </a:pPr>
            <a:r>
              <a:rPr lang="en-US" sz="2400" dirty="0" smtClean="0">
                <a:cs typeface="Times New Roman" pitchFamily="18" charset="0"/>
              </a:rPr>
              <a:t> root </a:t>
            </a:r>
            <a:r>
              <a:rPr lang="en-US" sz="2400" i="1" dirty="0" smtClean="0">
                <a:cs typeface="Times New Roman" pitchFamily="18" charset="0"/>
              </a:rPr>
              <a:t>d</a:t>
            </a:r>
            <a:r>
              <a:rPr lang="en-US" sz="2400" dirty="0" smtClean="0">
                <a:cs typeface="Times New Roman" pitchFamily="18" charset="0"/>
              </a:rPr>
              <a:t>.</a:t>
            </a:r>
          </a:p>
          <a:p>
            <a:pPr eaLnBrk="1" hangingPunct="1"/>
            <a:endParaRPr lang="en-US" sz="2400" dirty="0" smtClean="0"/>
          </a:p>
        </p:txBody>
      </p:sp>
      <p:sp>
        <p:nvSpPr>
          <p:cNvPr id="4" name="Slide Number Placeholder 3"/>
          <p:cNvSpPr>
            <a:spLocks noGrp="1"/>
          </p:cNvSpPr>
          <p:nvPr>
            <p:ph type="sldNum" sz="quarter" idx="12"/>
          </p:nvPr>
        </p:nvSpPr>
        <p:spPr/>
        <p:txBody>
          <a:bodyPr/>
          <a:lstStyle/>
          <a:p>
            <a:pPr>
              <a:defRPr/>
            </a:pPr>
            <a:fld id="{25598E85-0640-4F2D-9E38-40377CC9A02B}" type="slidenum">
              <a:rPr lang="en-US"/>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z="4000" dirty="0" smtClean="0"/>
              <a:t>9.2 Applications of Trees</a:t>
            </a:r>
          </a:p>
        </p:txBody>
      </p:sp>
      <p:sp>
        <p:nvSpPr>
          <p:cNvPr id="3" name="Content Placeholder 2"/>
          <p:cNvSpPr>
            <a:spLocks noGrp="1"/>
          </p:cNvSpPr>
          <p:nvPr>
            <p:ph idx="1"/>
          </p:nvPr>
        </p:nvSpPr>
        <p:spPr/>
        <p:txBody>
          <a:bodyPr rtlCol="0">
            <a:normAutofit/>
          </a:bodyPr>
          <a:lstStyle/>
          <a:p>
            <a:pPr eaLnBrk="1" fontAlgn="auto" hangingPunct="1">
              <a:spcAft>
                <a:spcPts val="0"/>
              </a:spcAft>
              <a:buFont typeface="Wingdings" pitchFamily="2" charset="2"/>
              <a:buChar char="§"/>
              <a:defRPr/>
            </a:pPr>
            <a:r>
              <a:rPr lang="en-US" sz="2800" dirty="0" smtClean="0">
                <a:solidFill>
                  <a:srgbClr val="0000FF"/>
                </a:solidFill>
              </a:rPr>
              <a:t>Three problems can be studied using trees –</a:t>
            </a:r>
          </a:p>
          <a:p>
            <a:pPr marL="514350" indent="-514350" eaLnBrk="1" fontAlgn="auto" hangingPunct="1">
              <a:spcAft>
                <a:spcPts val="0"/>
              </a:spcAft>
              <a:buFont typeface="+mj-lt"/>
              <a:buAutoNum type="arabicParenR"/>
              <a:defRPr/>
            </a:pPr>
            <a:r>
              <a:rPr lang="en-US" sz="2800" dirty="0" smtClean="0"/>
              <a:t>How should items in a list be stored so that an item can be easily located?</a:t>
            </a:r>
          </a:p>
          <a:p>
            <a:pPr marL="514350" indent="-514350" eaLnBrk="1" fontAlgn="auto" hangingPunct="1">
              <a:spcAft>
                <a:spcPts val="0"/>
              </a:spcAft>
              <a:buFont typeface="+mj-lt"/>
              <a:buAutoNum type="arabicParenR"/>
              <a:defRPr/>
            </a:pPr>
            <a:r>
              <a:rPr lang="en-US" sz="2800" dirty="0" smtClean="0"/>
              <a:t>What series of decisions should be made to find an object with a certain property in a collection of objects of a certain type?</a:t>
            </a:r>
          </a:p>
          <a:p>
            <a:pPr marL="514350" indent="-514350" eaLnBrk="1" fontAlgn="auto" hangingPunct="1">
              <a:spcAft>
                <a:spcPts val="0"/>
              </a:spcAft>
              <a:buFont typeface="+mj-lt"/>
              <a:buAutoNum type="arabicParenR"/>
              <a:defRPr/>
            </a:pPr>
            <a:r>
              <a:rPr lang="en-US" sz="2800" dirty="0" smtClean="0"/>
              <a:t>How should a set of characters be efficiently coded by bit strings?</a:t>
            </a:r>
            <a:endParaRPr lang="en-US" sz="2800" dirty="0"/>
          </a:p>
        </p:txBody>
      </p:sp>
      <p:sp>
        <p:nvSpPr>
          <p:cNvPr id="4" name="Slide Number Placeholder 3"/>
          <p:cNvSpPr>
            <a:spLocks noGrp="1"/>
          </p:cNvSpPr>
          <p:nvPr>
            <p:ph type="sldNum" sz="quarter" idx="12"/>
          </p:nvPr>
        </p:nvSpPr>
        <p:spPr/>
        <p:txBody>
          <a:bodyPr/>
          <a:lstStyle/>
          <a:p>
            <a:pPr>
              <a:defRPr/>
            </a:pPr>
            <a:fld id="{238B5EB2-BAA5-4DBE-8D42-CC09F9F470D0}" type="slidenum">
              <a:rPr lang="en-US"/>
              <a:pPr>
                <a:defRPr/>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sz="4000" smtClean="0"/>
              <a:t>Example of Inorder Traversal</a:t>
            </a:r>
          </a:p>
        </p:txBody>
      </p:sp>
      <p:sp>
        <p:nvSpPr>
          <p:cNvPr id="4" name="Slide Number Placeholder 3"/>
          <p:cNvSpPr>
            <a:spLocks noGrp="1"/>
          </p:cNvSpPr>
          <p:nvPr>
            <p:ph type="sldNum" sz="quarter" idx="12"/>
          </p:nvPr>
        </p:nvSpPr>
        <p:spPr/>
        <p:txBody>
          <a:bodyPr/>
          <a:lstStyle/>
          <a:p>
            <a:pPr>
              <a:defRPr/>
            </a:pPr>
            <a:fld id="{EE7529BB-2A73-45DE-BBEE-976DF4312EE2}" type="slidenum">
              <a:rPr lang="en-US"/>
              <a:pPr>
                <a:defRPr/>
              </a:pPr>
              <a:t>30</a:t>
            </a:fld>
            <a:endParaRPr lang="en-US"/>
          </a:p>
        </p:txBody>
      </p:sp>
      <p:pic>
        <p:nvPicPr>
          <p:cNvPr id="32772" name="Picture 2"/>
          <p:cNvPicPr>
            <a:picLocks noGrp="1" noChangeAspect="1" noChangeArrowheads="1"/>
          </p:cNvPicPr>
          <p:nvPr>
            <p:ph idx="1"/>
          </p:nvPr>
        </p:nvPicPr>
        <p:blipFill>
          <a:blip r:embed="rId2" cstate="print"/>
          <a:srcRect/>
          <a:stretch>
            <a:fillRect/>
          </a:stretch>
        </p:blipFill>
        <p:spPr>
          <a:xfrm>
            <a:off x="2000250" y="1600200"/>
            <a:ext cx="5143500" cy="4525963"/>
          </a:xfrm>
        </p:spPr>
      </p:pic>
      <p:sp>
        <p:nvSpPr>
          <p:cNvPr id="32773" name="TextBox 5"/>
          <p:cNvSpPr txBox="1">
            <a:spLocks noChangeArrowheads="1"/>
          </p:cNvSpPr>
          <p:nvPr/>
        </p:nvSpPr>
        <p:spPr bwMode="auto">
          <a:xfrm>
            <a:off x="457200" y="2447925"/>
            <a:ext cx="1835150" cy="523875"/>
          </a:xfrm>
          <a:prstGeom prst="rect">
            <a:avLst/>
          </a:prstGeom>
          <a:noFill/>
          <a:ln w="9525">
            <a:noFill/>
            <a:miter lim="800000"/>
            <a:headEnd/>
            <a:tailEnd/>
          </a:ln>
        </p:spPr>
        <p:txBody>
          <a:bodyPr wrap="none">
            <a:spAutoFit/>
          </a:bodyPr>
          <a:lstStyle/>
          <a:p>
            <a:r>
              <a:rPr lang="en-US" sz="2800" b="1">
                <a:solidFill>
                  <a:srgbClr val="C00000"/>
                </a:solidFill>
                <a:latin typeface="Calibri" pitchFamily="34" charset="0"/>
              </a:rPr>
              <a:t>Figure 3 </a:t>
            </a:r>
            <a:r>
              <a:rPr lang="en-US" sz="2800" b="1">
                <a:solidFill>
                  <a:srgbClr val="C00000"/>
                </a:solidFill>
                <a:latin typeface="Calibri" pitchFamily="34" charset="0"/>
                <a:sym typeface="Wingdings" pitchFamily="2" charset="2"/>
              </a:rPr>
              <a:t></a:t>
            </a:r>
            <a:endParaRPr lang="en-US" sz="2800" b="1">
              <a:solidFill>
                <a:srgbClr val="C00000"/>
              </a:solidFill>
              <a:latin typeface="Calibri" pitchFamily="34" charset="0"/>
            </a:endParaRPr>
          </a:p>
        </p:txBody>
      </p:sp>
      <p:sp>
        <p:nvSpPr>
          <p:cNvPr id="32774" name="TextBox 6"/>
          <p:cNvSpPr txBox="1">
            <a:spLocks noChangeArrowheads="1"/>
          </p:cNvSpPr>
          <p:nvPr/>
        </p:nvSpPr>
        <p:spPr bwMode="auto">
          <a:xfrm>
            <a:off x="450850" y="4657725"/>
            <a:ext cx="1835150" cy="523875"/>
          </a:xfrm>
          <a:prstGeom prst="rect">
            <a:avLst/>
          </a:prstGeom>
          <a:noFill/>
          <a:ln w="9525">
            <a:noFill/>
            <a:miter lim="800000"/>
            <a:headEnd/>
            <a:tailEnd/>
          </a:ln>
        </p:spPr>
        <p:txBody>
          <a:bodyPr wrap="none">
            <a:spAutoFit/>
          </a:bodyPr>
          <a:lstStyle/>
          <a:p>
            <a:r>
              <a:rPr lang="en-US" sz="2800" b="1">
                <a:solidFill>
                  <a:srgbClr val="C00000"/>
                </a:solidFill>
                <a:latin typeface="Calibri" pitchFamily="34" charset="0"/>
              </a:rPr>
              <a:t>Figure 6 </a:t>
            </a:r>
            <a:r>
              <a:rPr lang="en-US" sz="2800" b="1">
                <a:solidFill>
                  <a:srgbClr val="C00000"/>
                </a:solidFill>
                <a:latin typeface="Calibri" pitchFamily="34" charset="0"/>
                <a:sym typeface="Wingdings" pitchFamily="2" charset="2"/>
              </a:rPr>
              <a:t></a:t>
            </a:r>
            <a:endParaRPr lang="en-US" sz="2800" b="1">
              <a:solidFill>
                <a:srgbClr val="C00000"/>
              </a:solidFill>
              <a:latin typeface="Calibri"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sz="4000" smtClean="0"/>
              <a:t>Example of Inorder Traversal</a:t>
            </a:r>
          </a:p>
        </p:txBody>
      </p:sp>
      <p:sp>
        <p:nvSpPr>
          <p:cNvPr id="4" name="Slide Number Placeholder 3"/>
          <p:cNvSpPr>
            <a:spLocks noGrp="1"/>
          </p:cNvSpPr>
          <p:nvPr>
            <p:ph type="sldNum" sz="quarter" idx="12"/>
          </p:nvPr>
        </p:nvSpPr>
        <p:spPr/>
        <p:txBody>
          <a:bodyPr/>
          <a:lstStyle/>
          <a:p>
            <a:pPr>
              <a:defRPr/>
            </a:pPr>
            <a:fld id="{5DE95B31-563C-4F00-A88D-DB936FB385BF}" type="slidenum">
              <a:rPr lang="en-US"/>
              <a:pPr>
                <a:defRPr/>
              </a:pPr>
              <a:t>31</a:t>
            </a:fld>
            <a:endParaRPr lang="en-US"/>
          </a:p>
        </p:txBody>
      </p:sp>
      <p:pic>
        <p:nvPicPr>
          <p:cNvPr id="33796" name="Picture 2"/>
          <p:cNvPicPr>
            <a:picLocks noGrp="1" noChangeAspect="1" noChangeArrowheads="1"/>
          </p:cNvPicPr>
          <p:nvPr>
            <p:ph idx="1"/>
          </p:nvPr>
        </p:nvPicPr>
        <p:blipFill>
          <a:blip r:embed="rId2" cstate="print"/>
          <a:srcRect/>
          <a:stretch>
            <a:fillRect/>
          </a:stretch>
        </p:blipFill>
        <p:spPr>
          <a:xfrm>
            <a:off x="1698625" y="1600200"/>
            <a:ext cx="5746750" cy="4525963"/>
          </a:xfrm>
        </p:spPr>
      </p:pic>
      <p:sp>
        <p:nvSpPr>
          <p:cNvPr id="33797" name="TextBox 5"/>
          <p:cNvSpPr txBox="1">
            <a:spLocks noChangeArrowheads="1"/>
          </p:cNvSpPr>
          <p:nvPr/>
        </p:nvSpPr>
        <p:spPr bwMode="auto">
          <a:xfrm>
            <a:off x="228600" y="1447800"/>
            <a:ext cx="1452563" cy="523875"/>
          </a:xfrm>
          <a:prstGeom prst="rect">
            <a:avLst/>
          </a:prstGeom>
          <a:noFill/>
          <a:ln w="9525">
            <a:noFill/>
            <a:miter lim="800000"/>
            <a:headEnd/>
            <a:tailEnd/>
          </a:ln>
        </p:spPr>
        <p:txBody>
          <a:bodyPr wrap="none">
            <a:spAutoFit/>
          </a:bodyPr>
          <a:lstStyle/>
          <a:p>
            <a:r>
              <a:rPr lang="en-US" sz="2800" b="1">
                <a:solidFill>
                  <a:srgbClr val="C00000"/>
                </a:solidFill>
                <a:latin typeface="Calibri" pitchFamily="34" charset="0"/>
              </a:rPr>
              <a:t>Figure 3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sz="4000" smtClean="0"/>
              <a:t>Postorder Traversal </a:t>
            </a:r>
          </a:p>
        </p:txBody>
      </p:sp>
      <p:sp>
        <p:nvSpPr>
          <p:cNvPr id="34819" name="Content Placeholder 2"/>
          <p:cNvSpPr>
            <a:spLocks noGrp="1"/>
          </p:cNvSpPr>
          <p:nvPr>
            <p:ph idx="1"/>
          </p:nvPr>
        </p:nvSpPr>
        <p:spPr/>
        <p:txBody>
          <a:bodyPr/>
          <a:lstStyle/>
          <a:p>
            <a:pPr eaLnBrk="1" hangingPunct="1"/>
            <a:r>
              <a:rPr lang="en-US" sz="2800" b="1" u="sng" dirty="0" smtClean="0">
                <a:solidFill>
                  <a:srgbClr val="C00000"/>
                </a:solidFill>
                <a:cs typeface="Times New Roman" pitchFamily="18" charset="0"/>
              </a:rPr>
              <a:t>DEFINITION 3</a:t>
            </a:r>
            <a:r>
              <a:rPr lang="en-US" sz="2800" b="1" dirty="0" smtClean="0">
                <a:cs typeface="Times New Roman" pitchFamily="18" charset="0"/>
              </a:rPr>
              <a:t>: </a:t>
            </a:r>
            <a:r>
              <a:rPr lang="en-US" sz="2800" dirty="0" smtClean="0">
                <a:cs typeface="Times New Roman" pitchFamily="18" charset="0"/>
              </a:rPr>
              <a:t>Let T be an ordered rooted tree with root r. If T 	consists only of </a:t>
            </a:r>
            <a:r>
              <a:rPr lang="en-US" sz="2800" i="1" dirty="0" smtClean="0">
                <a:cs typeface="Times New Roman" pitchFamily="18" charset="0"/>
              </a:rPr>
              <a:t>r</a:t>
            </a:r>
            <a:r>
              <a:rPr lang="en-US" sz="2800" dirty="0" smtClean="0">
                <a:cs typeface="Times New Roman" pitchFamily="18" charset="0"/>
              </a:rPr>
              <a:t>, then </a:t>
            </a:r>
            <a:r>
              <a:rPr lang="en-US" sz="2800" i="1" dirty="0" smtClean="0">
                <a:cs typeface="Times New Roman" pitchFamily="18" charset="0"/>
              </a:rPr>
              <a:t>r</a:t>
            </a:r>
            <a:r>
              <a:rPr lang="en-US" sz="2800" dirty="0" smtClean="0">
                <a:cs typeface="Times New Roman" pitchFamily="18" charset="0"/>
              </a:rPr>
              <a:t> is the </a:t>
            </a:r>
            <a:r>
              <a:rPr lang="en-US" sz="2800" dirty="0" err="1" smtClean="0">
                <a:cs typeface="Times New Roman" pitchFamily="18" charset="0"/>
              </a:rPr>
              <a:t>postorder</a:t>
            </a:r>
            <a:r>
              <a:rPr lang="en-US" sz="2800" dirty="0" smtClean="0">
                <a:cs typeface="Times New Roman" pitchFamily="18" charset="0"/>
              </a:rPr>
              <a:t> traversal of T . Otherwise, suppose that </a:t>
            </a:r>
            <a:r>
              <a:rPr lang="en-US" sz="2800" i="1" dirty="0" smtClean="0">
                <a:cs typeface="Times New Roman" pitchFamily="18" charset="0"/>
              </a:rPr>
              <a:t>T</a:t>
            </a:r>
            <a:r>
              <a:rPr lang="en-US" sz="2800" i="1" baseline="-25000" dirty="0" smtClean="0">
                <a:cs typeface="Times New Roman" pitchFamily="18" charset="0"/>
              </a:rPr>
              <a:t>1</a:t>
            </a:r>
            <a:r>
              <a:rPr lang="en-US" sz="2800" i="1" dirty="0" smtClean="0">
                <a:cs typeface="Times New Roman" pitchFamily="18" charset="0"/>
              </a:rPr>
              <a:t>, T</a:t>
            </a:r>
            <a:r>
              <a:rPr lang="en-US" sz="2800" i="1" baseline="-25000" dirty="0" smtClean="0">
                <a:cs typeface="Times New Roman" pitchFamily="18" charset="0"/>
              </a:rPr>
              <a:t>2</a:t>
            </a:r>
            <a:r>
              <a:rPr lang="en-US" sz="2800" dirty="0" smtClean="0">
                <a:cs typeface="Times New Roman" pitchFamily="18" charset="0"/>
              </a:rPr>
              <a:t>, . . . , </a:t>
            </a:r>
            <a:r>
              <a:rPr lang="en-US" sz="2800" i="1" dirty="0" err="1" smtClean="0">
                <a:cs typeface="Times New Roman" pitchFamily="18" charset="0"/>
              </a:rPr>
              <a:t>T</a:t>
            </a:r>
            <a:r>
              <a:rPr lang="en-US" sz="2800" i="1" baseline="-25000" dirty="0" err="1" smtClean="0">
                <a:cs typeface="Times New Roman" pitchFamily="18" charset="0"/>
              </a:rPr>
              <a:t>n</a:t>
            </a:r>
            <a:r>
              <a:rPr lang="en-US" sz="2800" dirty="0" smtClean="0">
                <a:cs typeface="Times New Roman" pitchFamily="18" charset="0"/>
              </a:rPr>
              <a:t> are the </a:t>
            </a:r>
            <a:r>
              <a:rPr lang="en-US" sz="2800" dirty="0" err="1" smtClean="0">
                <a:cs typeface="Times New Roman" pitchFamily="18" charset="0"/>
              </a:rPr>
              <a:t>subtrees</a:t>
            </a:r>
            <a:r>
              <a:rPr lang="en-US" sz="2800" dirty="0" smtClean="0">
                <a:cs typeface="Times New Roman" pitchFamily="18" charset="0"/>
              </a:rPr>
              <a:t> at </a:t>
            </a:r>
            <a:r>
              <a:rPr lang="en-US" sz="2800" i="1" dirty="0" smtClean="0">
                <a:cs typeface="Times New Roman" pitchFamily="18" charset="0"/>
              </a:rPr>
              <a:t>r</a:t>
            </a:r>
            <a:r>
              <a:rPr lang="en-US" sz="2800" dirty="0" smtClean="0">
                <a:cs typeface="Times New Roman" pitchFamily="18" charset="0"/>
              </a:rPr>
              <a:t> from left to right. </a:t>
            </a:r>
          </a:p>
          <a:p>
            <a:pPr eaLnBrk="1" hangingPunct="1">
              <a:buFont typeface="Arial" charset="0"/>
              <a:buNone/>
            </a:pPr>
            <a:r>
              <a:rPr lang="en-US" sz="2800" dirty="0" smtClean="0">
                <a:cs typeface="Times New Roman" pitchFamily="18" charset="0"/>
              </a:rPr>
              <a:t>	</a:t>
            </a:r>
            <a:r>
              <a:rPr lang="en-US" sz="2800" dirty="0" smtClean="0">
                <a:solidFill>
                  <a:srgbClr val="0000FF"/>
                </a:solidFill>
                <a:cs typeface="Times New Roman" pitchFamily="18" charset="0"/>
              </a:rPr>
              <a:t>The </a:t>
            </a:r>
            <a:r>
              <a:rPr lang="en-US" sz="2800" dirty="0" err="1" smtClean="0">
                <a:solidFill>
                  <a:srgbClr val="0000FF"/>
                </a:solidFill>
                <a:cs typeface="Times New Roman" pitchFamily="18" charset="0"/>
              </a:rPr>
              <a:t>postorder</a:t>
            </a:r>
            <a:r>
              <a:rPr lang="en-US" sz="2800" dirty="0" smtClean="0">
                <a:solidFill>
                  <a:srgbClr val="0000FF"/>
                </a:solidFill>
                <a:cs typeface="Times New Roman" pitchFamily="18" charset="0"/>
              </a:rPr>
              <a:t> traversal begins by traversing </a:t>
            </a:r>
            <a:r>
              <a:rPr lang="en-US" sz="2800" i="1" dirty="0" smtClean="0">
                <a:solidFill>
                  <a:srgbClr val="0000FF"/>
                </a:solidFill>
                <a:cs typeface="Times New Roman" pitchFamily="18" charset="0"/>
              </a:rPr>
              <a:t>T</a:t>
            </a:r>
            <a:r>
              <a:rPr lang="en-US" sz="2800" i="1" baseline="-25000" dirty="0" smtClean="0">
                <a:solidFill>
                  <a:srgbClr val="0000FF"/>
                </a:solidFill>
                <a:cs typeface="Times New Roman" pitchFamily="18" charset="0"/>
              </a:rPr>
              <a:t>1 </a:t>
            </a:r>
            <a:r>
              <a:rPr lang="en-US" sz="2800" dirty="0" smtClean="0">
                <a:solidFill>
                  <a:srgbClr val="0000FF"/>
                </a:solidFill>
                <a:cs typeface="Times New Roman" pitchFamily="18" charset="0"/>
              </a:rPr>
              <a:t>in </a:t>
            </a:r>
            <a:r>
              <a:rPr lang="en-US" sz="2800" dirty="0" err="1" smtClean="0">
                <a:solidFill>
                  <a:srgbClr val="0000FF"/>
                </a:solidFill>
                <a:cs typeface="Times New Roman" pitchFamily="18" charset="0"/>
              </a:rPr>
              <a:t>postorder</a:t>
            </a:r>
            <a:r>
              <a:rPr lang="en-US" sz="2800" dirty="0" smtClean="0">
                <a:cs typeface="Times New Roman" pitchFamily="18" charset="0"/>
              </a:rPr>
              <a:t>, then </a:t>
            </a:r>
            <a:r>
              <a:rPr lang="en-US" sz="2800" i="1" dirty="0" smtClean="0">
                <a:cs typeface="Times New Roman" pitchFamily="18" charset="0"/>
              </a:rPr>
              <a:t>T</a:t>
            </a:r>
            <a:r>
              <a:rPr lang="en-US" sz="2800" i="1" baseline="-25000" dirty="0" smtClean="0">
                <a:cs typeface="Times New Roman" pitchFamily="18" charset="0"/>
              </a:rPr>
              <a:t>2</a:t>
            </a:r>
            <a:r>
              <a:rPr lang="en-US" sz="2800" dirty="0" smtClean="0">
                <a:cs typeface="Times New Roman" pitchFamily="18" charset="0"/>
              </a:rPr>
              <a:t> in </a:t>
            </a:r>
            <a:r>
              <a:rPr lang="en-US" sz="2800" dirty="0" err="1" smtClean="0">
                <a:cs typeface="Times New Roman" pitchFamily="18" charset="0"/>
              </a:rPr>
              <a:t>postorder</a:t>
            </a:r>
            <a:r>
              <a:rPr lang="en-US" sz="2800" dirty="0" smtClean="0">
                <a:cs typeface="Times New Roman" pitchFamily="18" charset="0"/>
              </a:rPr>
              <a:t>, . . . , then </a:t>
            </a:r>
            <a:r>
              <a:rPr lang="en-US" sz="2800" i="1" dirty="0" err="1" smtClean="0">
                <a:cs typeface="Times New Roman" pitchFamily="18" charset="0"/>
              </a:rPr>
              <a:t>T</a:t>
            </a:r>
            <a:r>
              <a:rPr lang="en-US" sz="2800" i="1" baseline="-25000" dirty="0" err="1" smtClean="0">
                <a:cs typeface="Times New Roman" pitchFamily="18" charset="0"/>
              </a:rPr>
              <a:t>n</a:t>
            </a:r>
            <a:r>
              <a:rPr lang="en-US" sz="2800" dirty="0" smtClean="0">
                <a:cs typeface="Times New Roman" pitchFamily="18" charset="0"/>
              </a:rPr>
              <a:t> in </a:t>
            </a:r>
            <a:r>
              <a:rPr lang="en-US" sz="2800" dirty="0" err="1" smtClean="0">
                <a:cs typeface="Times New Roman" pitchFamily="18" charset="0"/>
              </a:rPr>
              <a:t>postorder</a:t>
            </a:r>
            <a:r>
              <a:rPr lang="en-US" sz="2800" dirty="0" smtClean="0">
                <a:cs typeface="Times New Roman" pitchFamily="18" charset="0"/>
              </a:rPr>
              <a:t>, and </a:t>
            </a:r>
            <a:r>
              <a:rPr lang="en-US" sz="2800" dirty="0" smtClean="0">
                <a:solidFill>
                  <a:srgbClr val="0000FF"/>
                </a:solidFill>
                <a:cs typeface="Times New Roman" pitchFamily="18" charset="0"/>
              </a:rPr>
              <a:t>ends by visiting </a:t>
            </a:r>
            <a:r>
              <a:rPr lang="en-US" sz="2800" i="1" dirty="0" smtClean="0">
                <a:solidFill>
                  <a:srgbClr val="0000FF"/>
                </a:solidFill>
                <a:cs typeface="Times New Roman" pitchFamily="18" charset="0"/>
              </a:rPr>
              <a:t>r</a:t>
            </a:r>
            <a:r>
              <a:rPr lang="en-US" sz="2800" dirty="0" smtClean="0">
                <a:cs typeface="Times New Roman" pitchFamily="18" charset="0"/>
              </a:rPr>
              <a:t>.</a:t>
            </a:r>
          </a:p>
          <a:p>
            <a:pPr eaLnBrk="1" hangingPunct="1"/>
            <a:endParaRPr lang="en-US" sz="2800" dirty="0" smtClean="0"/>
          </a:p>
        </p:txBody>
      </p:sp>
      <p:sp>
        <p:nvSpPr>
          <p:cNvPr id="4" name="Slide Number Placeholder 3"/>
          <p:cNvSpPr>
            <a:spLocks noGrp="1"/>
          </p:cNvSpPr>
          <p:nvPr>
            <p:ph type="sldNum" sz="quarter" idx="12"/>
          </p:nvPr>
        </p:nvSpPr>
        <p:spPr/>
        <p:txBody>
          <a:bodyPr/>
          <a:lstStyle/>
          <a:p>
            <a:pPr>
              <a:defRPr/>
            </a:pPr>
            <a:fld id="{68633415-9D05-4551-926B-728164458702}" type="slidenum">
              <a:rPr lang="en-US"/>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p:txBody>
          <a:bodyPr/>
          <a:lstStyle/>
          <a:p>
            <a:pPr>
              <a:defRPr/>
            </a:pPr>
            <a:fld id="{EBE15513-9145-41EA-A42B-E15CBF68AFF1}" type="slidenum">
              <a:rPr lang="en-US"/>
              <a:pPr>
                <a:defRPr/>
              </a:pPr>
              <a:t>33</a:t>
            </a:fld>
            <a:endParaRPr lang="en-US"/>
          </a:p>
        </p:txBody>
      </p:sp>
      <p:sp>
        <p:nvSpPr>
          <p:cNvPr id="35843" name="Rectangle 2"/>
          <p:cNvSpPr>
            <a:spLocks noGrp="1" noChangeArrowheads="1"/>
          </p:cNvSpPr>
          <p:nvPr>
            <p:ph type="title"/>
          </p:nvPr>
        </p:nvSpPr>
        <p:spPr>
          <a:xfrm>
            <a:off x="1598613" y="307975"/>
            <a:ext cx="7488237" cy="1123950"/>
          </a:xfrm>
        </p:spPr>
        <p:txBody>
          <a:bodyPr/>
          <a:lstStyle/>
          <a:p>
            <a:pPr eaLnBrk="1" hangingPunct="1"/>
            <a:r>
              <a:rPr lang="en-US" sz="4000" smtClean="0"/>
              <a:t>Postorder Traversal</a:t>
            </a:r>
          </a:p>
        </p:txBody>
      </p:sp>
      <p:sp>
        <p:nvSpPr>
          <p:cNvPr id="30723" name="Text Box 3"/>
          <p:cNvSpPr txBox="1">
            <a:spLocks noChangeArrowheads="1"/>
          </p:cNvSpPr>
          <p:nvPr/>
        </p:nvSpPr>
        <p:spPr bwMode="auto">
          <a:xfrm>
            <a:off x="554038" y="1752600"/>
            <a:ext cx="4770437" cy="519113"/>
          </a:xfrm>
          <a:prstGeom prst="rect">
            <a:avLst/>
          </a:prstGeom>
          <a:noFill/>
          <a:ln w="9525">
            <a:noFill/>
            <a:miter lim="800000"/>
            <a:headEnd/>
            <a:tailEnd/>
          </a:ln>
        </p:spPr>
        <p:txBody>
          <a:bodyPr>
            <a:spAutoFit/>
          </a:bodyPr>
          <a:lstStyle/>
          <a:p>
            <a:r>
              <a:rPr lang="en-US" sz="2800">
                <a:solidFill>
                  <a:srgbClr val="0000FF"/>
                </a:solidFill>
                <a:latin typeface="Tahoma" pitchFamily="34" charset="0"/>
              </a:rPr>
              <a:t>Step 1</a:t>
            </a:r>
            <a:r>
              <a:rPr lang="en-US" sz="2800">
                <a:solidFill>
                  <a:schemeClr val="tx2"/>
                </a:solidFill>
                <a:latin typeface="Tahoma" pitchFamily="34" charset="0"/>
              </a:rPr>
              <a:t>:</a:t>
            </a:r>
            <a:r>
              <a:rPr lang="en-US" sz="2800">
                <a:latin typeface="Tahoma" pitchFamily="34" charset="0"/>
              </a:rPr>
              <a:t> Visit </a:t>
            </a:r>
            <a:r>
              <a:rPr lang="en-US" sz="2800" i="1">
                <a:latin typeface="Bookman Old Style" pitchFamily="18" charset="0"/>
              </a:rPr>
              <a:t>T</a:t>
            </a:r>
            <a:r>
              <a:rPr lang="en-US" sz="2800" baseline="-25000">
                <a:latin typeface="Tahoma" pitchFamily="34" charset="0"/>
              </a:rPr>
              <a:t>1 </a:t>
            </a:r>
            <a:r>
              <a:rPr lang="en-US" sz="2800">
                <a:latin typeface="Tahoma" pitchFamily="34" charset="0"/>
              </a:rPr>
              <a:t>in postorder</a:t>
            </a:r>
            <a:endParaRPr lang="en-US" sz="2800" i="1">
              <a:latin typeface="Tahoma" pitchFamily="34" charset="0"/>
            </a:endParaRPr>
          </a:p>
        </p:txBody>
      </p:sp>
      <p:sp>
        <p:nvSpPr>
          <p:cNvPr id="30724" name="Text Box 4"/>
          <p:cNvSpPr txBox="1">
            <a:spLocks noChangeArrowheads="1"/>
          </p:cNvSpPr>
          <p:nvPr/>
        </p:nvSpPr>
        <p:spPr bwMode="auto">
          <a:xfrm>
            <a:off x="539750" y="2514600"/>
            <a:ext cx="4792663" cy="519113"/>
          </a:xfrm>
          <a:prstGeom prst="rect">
            <a:avLst/>
          </a:prstGeom>
          <a:noFill/>
          <a:ln w="9525">
            <a:noFill/>
            <a:miter lim="800000"/>
            <a:headEnd/>
            <a:tailEnd/>
          </a:ln>
        </p:spPr>
        <p:txBody>
          <a:bodyPr>
            <a:spAutoFit/>
          </a:bodyPr>
          <a:lstStyle/>
          <a:p>
            <a:r>
              <a:rPr lang="en-US" sz="2800">
                <a:solidFill>
                  <a:srgbClr val="0000FF"/>
                </a:solidFill>
                <a:latin typeface="Tahoma" pitchFamily="34" charset="0"/>
              </a:rPr>
              <a:t>Step 2</a:t>
            </a:r>
            <a:r>
              <a:rPr lang="en-US" sz="2800">
                <a:solidFill>
                  <a:schemeClr val="tx2"/>
                </a:solidFill>
                <a:latin typeface="Tahoma" pitchFamily="34" charset="0"/>
              </a:rPr>
              <a:t>:</a:t>
            </a:r>
            <a:r>
              <a:rPr lang="en-US" sz="2800">
                <a:latin typeface="Tahoma" pitchFamily="34" charset="0"/>
              </a:rPr>
              <a:t> Visit </a:t>
            </a:r>
            <a:r>
              <a:rPr lang="en-US" sz="2800" i="1">
                <a:latin typeface="Bookman Old Style" pitchFamily="18" charset="0"/>
              </a:rPr>
              <a:t>T</a:t>
            </a:r>
            <a:r>
              <a:rPr lang="en-US" sz="2800" baseline="-25000">
                <a:latin typeface="Tahoma" pitchFamily="34" charset="0"/>
              </a:rPr>
              <a:t>2 </a:t>
            </a:r>
            <a:r>
              <a:rPr lang="en-US" sz="2800">
                <a:latin typeface="Tahoma" pitchFamily="34" charset="0"/>
              </a:rPr>
              <a:t>in postorder</a:t>
            </a:r>
          </a:p>
        </p:txBody>
      </p:sp>
      <p:sp>
        <p:nvSpPr>
          <p:cNvPr id="30725" name="Text Box 5"/>
          <p:cNvSpPr txBox="1">
            <a:spLocks noChangeArrowheads="1"/>
          </p:cNvSpPr>
          <p:nvPr/>
        </p:nvSpPr>
        <p:spPr bwMode="auto">
          <a:xfrm>
            <a:off x="541338" y="4495800"/>
            <a:ext cx="4148137" cy="519113"/>
          </a:xfrm>
          <a:prstGeom prst="rect">
            <a:avLst/>
          </a:prstGeom>
          <a:noFill/>
          <a:ln w="9525">
            <a:noFill/>
            <a:miter lim="800000"/>
            <a:headEnd/>
            <a:tailEnd/>
          </a:ln>
        </p:spPr>
        <p:txBody>
          <a:bodyPr>
            <a:spAutoFit/>
          </a:bodyPr>
          <a:lstStyle/>
          <a:p>
            <a:r>
              <a:rPr lang="en-US" sz="2800">
                <a:solidFill>
                  <a:srgbClr val="0000FF"/>
                </a:solidFill>
                <a:latin typeface="Tahoma" pitchFamily="34" charset="0"/>
              </a:rPr>
              <a:t>Step </a:t>
            </a:r>
            <a:r>
              <a:rPr lang="en-US" sz="2800" i="1">
                <a:solidFill>
                  <a:srgbClr val="0000FF"/>
                </a:solidFill>
                <a:latin typeface="Bookman Old Style" pitchFamily="18" charset="0"/>
              </a:rPr>
              <a:t>n</a:t>
            </a:r>
            <a:r>
              <a:rPr lang="en-US" sz="2800">
                <a:solidFill>
                  <a:srgbClr val="0000FF"/>
                </a:solidFill>
                <a:latin typeface="Tahoma" pitchFamily="34" charset="0"/>
              </a:rPr>
              <a:t>+1</a:t>
            </a:r>
            <a:r>
              <a:rPr lang="en-US" sz="2800">
                <a:solidFill>
                  <a:schemeClr val="tx2"/>
                </a:solidFill>
                <a:latin typeface="Tahoma" pitchFamily="34" charset="0"/>
              </a:rPr>
              <a:t>:</a:t>
            </a:r>
            <a:r>
              <a:rPr lang="en-US" sz="2800">
                <a:latin typeface="Tahoma" pitchFamily="34" charset="0"/>
              </a:rPr>
              <a:t> Visit </a:t>
            </a:r>
            <a:r>
              <a:rPr lang="en-US" sz="2800" i="1">
                <a:latin typeface="Bookman Old Style" pitchFamily="18" charset="0"/>
              </a:rPr>
              <a:t>r</a:t>
            </a:r>
            <a:endParaRPr lang="en-US" sz="2800">
              <a:latin typeface="Bookman Old Style" pitchFamily="18" charset="0"/>
            </a:endParaRPr>
          </a:p>
        </p:txBody>
      </p:sp>
      <p:sp>
        <p:nvSpPr>
          <p:cNvPr id="30726" name="Text Box 6"/>
          <p:cNvSpPr txBox="1">
            <a:spLocks noChangeArrowheads="1"/>
          </p:cNvSpPr>
          <p:nvPr/>
        </p:nvSpPr>
        <p:spPr bwMode="auto">
          <a:xfrm>
            <a:off x="550863" y="3824288"/>
            <a:ext cx="4721225" cy="519112"/>
          </a:xfrm>
          <a:prstGeom prst="rect">
            <a:avLst/>
          </a:prstGeom>
          <a:noFill/>
          <a:ln w="9525">
            <a:noFill/>
            <a:miter lim="800000"/>
            <a:headEnd/>
            <a:tailEnd/>
          </a:ln>
        </p:spPr>
        <p:txBody>
          <a:bodyPr>
            <a:spAutoFit/>
          </a:bodyPr>
          <a:lstStyle/>
          <a:p>
            <a:r>
              <a:rPr lang="en-US" sz="2800">
                <a:solidFill>
                  <a:srgbClr val="0000FF"/>
                </a:solidFill>
                <a:latin typeface="Tahoma" pitchFamily="34" charset="0"/>
              </a:rPr>
              <a:t>Step </a:t>
            </a:r>
            <a:r>
              <a:rPr lang="en-US" sz="2800" i="1">
                <a:solidFill>
                  <a:srgbClr val="0000FF"/>
                </a:solidFill>
                <a:latin typeface="Bookman Old Style" pitchFamily="18" charset="0"/>
              </a:rPr>
              <a:t>n</a:t>
            </a:r>
            <a:r>
              <a:rPr lang="en-US" sz="2800">
                <a:solidFill>
                  <a:schemeClr val="tx2"/>
                </a:solidFill>
                <a:latin typeface="Tahoma" pitchFamily="34" charset="0"/>
              </a:rPr>
              <a:t>:</a:t>
            </a:r>
            <a:r>
              <a:rPr lang="en-US" sz="2800">
                <a:latin typeface="Tahoma" pitchFamily="34" charset="0"/>
              </a:rPr>
              <a:t> Visit </a:t>
            </a:r>
            <a:r>
              <a:rPr lang="en-US" sz="2800" i="1">
                <a:latin typeface="Bookman Old Style" pitchFamily="18" charset="0"/>
              </a:rPr>
              <a:t>T</a:t>
            </a:r>
            <a:r>
              <a:rPr lang="en-US" sz="2800" i="1" baseline="-25000">
                <a:latin typeface="Bookman Old Style" pitchFamily="18" charset="0"/>
              </a:rPr>
              <a:t>n</a:t>
            </a:r>
            <a:r>
              <a:rPr lang="en-US" sz="2800" baseline="-25000">
                <a:latin typeface="Tahoma" pitchFamily="34" charset="0"/>
              </a:rPr>
              <a:t> </a:t>
            </a:r>
            <a:r>
              <a:rPr lang="en-US" sz="2800">
                <a:latin typeface="Tahoma" pitchFamily="34" charset="0"/>
              </a:rPr>
              <a:t>in postorder</a:t>
            </a:r>
          </a:p>
        </p:txBody>
      </p:sp>
      <p:grpSp>
        <p:nvGrpSpPr>
          <p:cNvPr id="2" name="Group 7"/>
          <p:cNvGrpSpPr>
            <a:grpSpLocks/>
          </p:cNvGrpSpPr>
          <p:nvPr/>
        </p:nvGrpSpPr>
        <p:grpSpPr bwMode="auto">
          <a:xfrm>
            <a:off x="900113" y="3200400"/>
            <a:ext cx="73025" cy="515938"/>
            <a:chOff x="1519" y="3600"/>
            <a:chExt cx="46" cy="325"/>
          </a:xfrm>
        </p:grpSpPr>
        <p:sp>
          <p:nvSpPr>
            <p:cNvPr id="35869" name="Oval 8"/>
            <p:cNvSpPr>
              <a:spLocks noChangeAspect="1" noChangeArrowheads="1"/>
            </p:cNvSpPr>
            <p:nvPr/>
          </p:nvSpPr>
          <p:spPr bwMode="auto">
            <a:xfrm>
              <a:off x="1519" y="3600"/>
              <a:ext cx="46" cy="46"/>
            </a:xfrm>
            <a:prstGeom prst="ellipse">
              <a:avLst/>
            </a:prstGeom>
            <a:solidFill>
              <a:schemeClr val="tx1"/>
            </a:solidFill>
            <a:ln w="9525">
              <a:solidFill>
                <a:schemeClr val="tx1"/>
              </a:solidFill>
              <a:round/>
              <a:headEnd/>
              <a:tailEnd/>
            </a:ln>
          </p:spPr>
          <p:txBody>
            <a:bodyPr wrap="none" anchor="ctr"/>
            <a:lstStyle/>
            <a:p>
              <a:endParaRPr lang="en-US">
                <a:latin typeface="Calibri" pitchFamily="34" charset="0"/>
              </a:endParaRPr>
            </a:p>
          </p:txBody>
        </p:sp>
        <p:sp>
          <p:nvSpPr>
            <p:cNvPr id="35870" name="Oval 9"/>
            <p:cNvSpPr>
              <a:spLocks noChangeAspect="1" noChangeArrowheads="1"/>
            </p:cNvSpPr>
            <p:nvPr/>
          </p:nvSpPr>
          <p:spPr bwMode="auto">
            <a:xfrm>
              <a:off x="1519" y="3744"/>
              <a:ext cx="46" cy="46"/>
            </a:xfrm>
            <a:prstGeom prst="ellipse">
              <a:avLst/>
            </a:prstGeom>
            <a:solidFill>
              <a:schemeClr val="tx1"/>
            </a:solidFill>
            <a:ln w="9525">
              <a:solidFill>
                <a:schemeClr val="tx1"/>
              </a:solidFill>
              <a:round/>
              <a:headEnd/>
              <a:tailEnd/>
            </a:ln>
          </p:spPr>
          <p:txBody>
            <a:bodyPr wrap="none" anchor="ctr"/>
            <a:lstStyle/>
            <a:p>
              <a:endParaRPr lang="en-US">
                <a:latin typeface="Calibri" pitchFamily="34" charset="0"/>
              </a:endParaRPr>
            </a:p>
          </p:txBody>
        </p:sp>
        <p:sp>
          <p:nvSpPr>
            <p:cNvPr id="35871" name="Oval 10"/>
            <p:cNvSpPr>
              <a:spLocks noChangeAspect="1" noChangeArrowheads="1"/>
            </p:cNvSpPr>
            <p:nvPr/>
          </p:nvSpPr>
          <p:spPr bwMode="auto">
            <a:xfrm>
              <a:off x="1519" y="3879"/>
              <a:ext cx="46" cy="46"/>
            </a:xfrm>
            <a:prstGeom prst="ellipse">
              <a:avLst/>
            </a:prstGeom>
            <a:solidFill>
              <a:schemeClr val="tx1"/>
            </a:solidFill>
            <a:ln w="9525">
              <a:solidFill>
                <a:schemeClr val="tx1"/>
              </a:solidFill>
              <a:round/>
              <a:headEnd/>
              <a:tailEnd/>
            </a:ln>
          </p:spPr>
          <p:txBody>
            <a:bodyPr wrap="none" anchor="ctr"/>
            <a:lstStyle/>
            <a:p>
              <a:endParaRPr lang="en-US">
                <a:latin typeface="Calibri" pitchFamily="34" charset="0"/>
              </a:endParaRPr>
            </a:p>
          </p:txBody>
        </p:sp>
      </p:grpSp>
      <p:sp>
        <p:nvSpPr>
          <p:cNvPr id="30731" name="Oval 11"/>
          <p:cNvSpPr>
            <a:spLocks noChangeArrowheads="1"/>
          </p:cNvSpPr>
          <p:nvPr/>
        </p:nvSpPr>
        <p:spPr bwMode="auto">
          <a:xfrm>
            <a:off x="5530850" y="4187825"/>
            <a:ext cx="609600" cy="914400"/>
          </a:xfrm>
          <a:prstGeom prst="ellipse">
            <a:avLst/>
          </a:prstGeom>
          <a:solidFill>
            <a:schemeClr val="accent1"/>
          </a:solidFill>
          <a:ln w="28575">
            <a:solidFill>
              <a:schemeClr val="tx1"/>
            </a:solidFill>
            <a:miter lim="800000"/>
            <a:headEnd/>
            <a:tailEnd/>
          </a:ln>
        </p:spPr>
        <p:txBody>
          <a:bodyPr wrap="none" anchor="ctr"/>
          <a:lstStyle/>
          <a:p>
            <a:endParaRPr lang="en-US">
              <a:latin typeface="Calibri" pitchFamily="34" charset="0"/>
            </a:endParaRPr>
          </a:p>
        </p:txBody>
      </p:sp>
      <p:sp>
        <p:nvSpPr>
          <p:cNvPr id="30732" name="Oval 12"/>
          <p:cNvSpPr>
            <a:spLocks noChangeArrowheads="1"/>
          </p:cNvSpPr>
          <p:nvPr/>
        </p:nvSpPr>
        <p:spPr bwMode="auto">
          <a:xfrm>
            <a:off x="7893050" y="4187825"/>
            <a:ext cx="609600" cy="914400"/>
          </a:xfrm>
          <a:prstGeom prst="ellipse">
            <a:avLst/>
          </a:prstGeom>
          <a:solidFill>
            <a:schemeClr val="accent1"/>
          </a:solidFill>
          <a:ln w="28575">
            <a:solidFill>
              <a:schemeClr val="tx1"/>
            </a:solidFill>
            <a:miter lim="800000"/>
            <a:headEnd/>
            <a:tailEnd/>
          </a:ln>
        </p:spPr>
        <p:txBody>
          <a:bodyPr wrap="none" anchor="ctr"/>
          <a:lstStyle/>
          <a:p>
            <a:endParaRPr lang="en-US">
              <a:latin typeface="Calibri" pitchFamily="34" charset="0"/>
            </a:endParaRPr>
          </a:p>
        </p:txBody>
      </p:sp>
      <p:sp>
        <p:nvSpPr>
          <p:cNvPr id="30733" name="Oval 13"/>
          <p:cNvSpPr>
            <a:spLocks noChangeArrowheads="1"/>
          </p:cNvSpPr>
          <p:nvPr/>
        </p:nvSpPr>
        <p:spPr bwMode="auto">
          <a:xfrm>
            <a:off x="6521450" y="4187825"/>
            <a:ext cx="609600" cy="914400"/>
          </a:xfrm>
          <a:prstGeom prst="ellipse">
            <a:avLst/>
          </a:prstGeom>
          <a:solidFill>
            <a:schemeClr val="accent1"/>
          </a:solidFill>
          <a:ln w="28575">
            <a:solidFill>
              <a:schemeClr val="tx1"/>
            </a:solidFill>
            <a:miter lim="800000"/>
            <a:headEnd/>
            <a:tailEnd/>
          </a:ln>
        </p:spPr>
        <p:txBody>
          <a:bodyPr wrap="none" anchor="ctr"/>
          <a:lstStyle/>
          <a:p>
            <a:endParaRPr lang="en-US">
              <a:latin typeface="Calibri" pitchFamily="34" charset="0"/>
            </a:endParaRPr>
          </a:p>
        </p:txBody>
      </p:sp>
      <p:grpSp>
        <p:nvGrpSpPr>
          <p:cNvPr id="35852" name="Group 14"/>
          <p:cNvGrpSpPr>
            <a:grpSpLocks/>
          </p:cNvGrpSpPr>
          <p:nvPr/>
        </p:nvGrpSpPr>
        <p:grpSpPr bwMode="auto">
          <a:xfrm>
            <a:off x="5530850" y="2678113"/>
            <a:ext cx="2971800" cy="2424113"/>
            <a:chOff x="3484" y="1687"/>
            <a:chExt cx="1872" cy="1527"/>
          </a:xfrm>
        </p:grpSpPr>
        <p:sp>
          <p:nvSpPr>
            <p:cNvPr id="35854" name="Oval 15"/>
            <p:cNvSpPr>
              <a:spLocks noChangeAspect="1" noChangeArrowheads="1"/>
            </p:cNvSpPr>
            <p:nvPr/>
          </p:nvSpPr>
          <p:spPr bwMode="auto">
            <a:xfrm>
              <a:off x="4336" y="1963"/>
              <a:ext cx="115" cy="115"/>
            </a:xfrm>
            <a:prstGeom prst="ellipse">
              <a:avLst/>
            </a:prstGeom>
            <a:solidFill>
              <a:schemeClr val="tx1"/>
            </a:solidFill>
            <a:ln w="9525">
              <a:solidFill>
                <a:schemeClr val="tx1"/>
              </a:solidFill>
              <a:miter lim="800000"/>
              <a:headEnd/>
              <a:tailEnd/>
            </a:ln>
          </p:spPr>
          <p:txBody>
            <a:bodyPr wrap="none" anchor="ctr"/>
            <a:lstStyle/>
            <a:p>
              <a:endParaRPr lang="en-US">
                <a:latin typeface="Calibri" pitchFamily="34" charset="0"/>
              </a:endParaRPr>
            </a:p>
          </p:txBody>
        </p:sp>
        <p:sp>
          <p:nvSpPr>
            <p:cNvPr id="35855" name="Text Box 16"/>
            <p:cNvSpPr txBox="1">
              <a:spLocks noChangeArrowheads="1"/>
            </p:cNvSpPr>
            <p:nvPr/>
          </p:nvSpPr>
          <p:spPr bwMode="auto">
            <a:xfrm>
              <a:off x="4275" y="1687"/>
              <a:ext cx="189" cy="233"/>
            </a:xfrm>
            <a:prstGeom prst="rect">
              <a:avLst/>
            </a:prstGeom>
            <a:noFill/>
            <a:ln w="9525">
              <a:noFill/>
              <a:miter lim="800000"/>
              <a:headEnd/>
              <a:tailEnd/>
            </a:ln>
          </p:spPr>
          <p:txBody>
            <a:bodyPr wrap="none">
              <a:spAutoFit/>
            </a:bodyPr>
            <a:lstStyle/>
            <a:p>
              <a:r>
                <a:rPr lang="en-US" b="1" i="1" dirty="0">
                  <a:latin typeface="Bookman Old Style" pitchFamily="18" charset="0"/>
                </a:rPr>
                <a:t>r</a:t>
              </a:r>
            </a:p>
          </p:txBody>
        </p:sp>
        <p:sp>
          <p:nvSpPr>
            <p:cNvPr id="35856" name="Line 17"/>
            <p:cNvSpPr>
              <a:spLocks noChangeShapeType="1"/>
            </p:cNvSpPr>
            <p:nvPr/>
          </p:nvSpPr>
          <p:spPr bwMode="auto">
            <a:xfrm flipH="1">
              <a:off x="3724" y="2062"/>
              <a:ext cx="624" cy="576"/>
            </a:xfrm>
            <a:prstGeom prst="line">
              <a:avLst/>
            </a:prstGeom>
            <a:noFill/>
            <a:ln w="28575">
              <a:solidFill>
                <a:schemeClr val="tx1"/>
              </a:solidFill>
              <a:miter lim="800000"/>
              <a:headEnd/>
              <a:tailEnd/>
            </a:ln>
          </p:spPr>
          <p:txBody>
            <a:bodyPr wrap="none"/>
            <a:lstStyle/>
            <a:p>
              <a:endParaRPr lang="en-US"/>
            </a:p>
          </p:txBody>
        </p:sp>
        <p:sp>
          <p:nvSpPr>
            <p:cNvPr id="35857" name="Line 18"/>
            <p:cNvSpPr>
              <a:spLocks noChangeShapeType="1"/>
            </p:cNvSpPr>
            <p:nvPr/>
          </p:nvSpPr>
          <p:spPr bwMode="auto">
            <a:xfrm flipH="1">
              <a:off x="4300" y="2080"/>
              <a:ext cx="93" cy="558"/>
            </a:xfrm>
            <a:prstGeom prst="line">
              <a:avLst/>
            </a:prstGeom>
            <a:noFill/>
            <a:ln w="28575">
              <a:solidFill>
                <a:schemeClr val="tx1"/>
              </a:solidFill>
              <a:miter lim="800000"/>
              <a:headEnd/>
              <a:tailEnd/>
            </a:ln>
          </p:spPr>
          <p:txBody>
            <a:bodyPr wrap="none"/>
            <a:lstStyle/>
            <a:p>
              <a:endParaRPr lang="en-US"/>
            </a:p>
          </p:txBody>
        </p:sp>
        <p:sp>
          <p:nvSpPr>
            <p:cNvPr id="35858" name="Line 19"/>
            <p:cNvSpPr>
              <a:spLocks noChangeShapeType="1"/>
            </p:cNvSpPr>
            <p:nvPr/>
          </p:nvSpPr>
          <p:spPr bwMode="auto">
            <a:xfrm flipH="1" flipV="1">
              <a:off x="4415" y="2076"/>
              <a:ext cx="749" cy="562"/>
            </a:xfrm>
            <a:prstGeom prst="line">
              <a:avLst/>
            </a:prstGeom>
            <a:noFill/>
            <a:ln w="28575">
              <a:solidFill>
                <a:schemeClr val="tx1"/>
              </a:solidFill>
              <a:miter lim="800000"/>
              <a:headEnd/>
              <a:tailEnd/>
            </a:ln>
          </p:spPr>
          <p:txBody>
            <a:bodyPr wrap="none"/>
            <a:lstStyle/>
            <a:p>
              <a:endParaRPr lang="en-US"/>
            </a:p>
          </p:txBody>
        </p:sp>
        <p:sp>
          <p:nvSpPr>
            <p:cNvPr id="35859" name="Oval 20"/>
            <p:cNvSpPr>
              <a:spLocks noChangeArrowheads="1"/>
            </p:cNvSpPr>
            <p:nvPr/>
          </p:nvSpPr>
          <p:spPr bwMode="auto">
            <a:xfrm>
              <a:off x="3484" y="2638"/>
              <a:ext cx="384" cy="576"/>
            </a:xfrm>
            <a:prstGeom prst="ellipse">
              <a:avLst/>
            </a:prstGeom>
            <a:noFill/>
            <a:ln w="28575">
              <a:solidFill>
                <a:schemeClr val="tx1"/>
              </a:solidFill>
              <a:miter lim="800000"/>
              <a:headEnd/>
              <a:tailEnd/>
            </a:ln>
          </p:spPr>
          <p:txBody>
            <a:bodyPr wrap="none" anchor="ctr"/>
            <a:lstStyle/>
            <a:p>
              <a:endParaRPr lang="en-US">
                <a:latin typeface="Calibri" pitchFamily="34" charset="0"/>
              </a:endParaRPr>
            </a:p>
          </p:txBody>
        </p:sp>
        <p:sp>
          <p:nvSpPr>
            <p:cNvPr id="35860" name="Text Box 21"/>
            <p:cNvSpPr txBox="1">
              <a:spLocks noChangeArrowheads="1"/>
            </p:cNvSpPr>
            <p:nvPr/>
          </p:nvSpPr>
          <p:spPr bwMode="auto">
            <a:xfrm>
              <a:off x="3532" y="2786"/>
              <a:ext cx="310" cy="288"/>
            </a:xfrm>
            <a:prstGeom prst="rect">
              <a:avLst/>
            </a:prstGeom>
            <a:noFill/>
            <a:ln w="9525">
              <a:noFill/>
              <a:miter lim="800000"/>
              <a:headEnd/>
              <a:tailEnd/>
            </a:ln>
          </p:spPr>
          <p:txBody>
            <a:bodyPr wrap="none">
              <a:spAutoFit/>
            </a:bodyPr>
            <a:lstStyle/>
            <a:p>
              <a:r>
                <a:rPr lang="en-US" i="1">
                  <a:solidFill>
                    <a:srgbClr val="800000"/>
                  </a:solidFill>
                  <a:latin typeface="Bookman Old Style" pitchFamily="18" charset="0"/>
                </a:rPr>
                <a:t>T</a:t>
              </a:r>
              <a:r>
                <a:rPr lang="en-US" baseline="-25000">
                  <a:solidFill>
                    <a:srgbClr val="800000"/>
                  </a:solidFill>
                  <a:latin typeface="Bookman Old Style" pitchFamily="18" charset="0"/>
                </a:rPr>
                <a:t>1</a:t>
              </a:r>
            </a:p>
          </p:txBody>
        </p:sp>
        <p:sp>
          <p:nvSpPr>
            <p:cNvPr id="35861" name="Oval 22"/>
            <p:cNvSpPr>
              <a:spLocks noChangeArrowheads="1"/>
            </p:cNvSpPr>
            <p:nvPr/>
          </p:nvSpPr>
          <p:spPr bwMode="auto">
            <a:xfrm>
              <a:off x="4108" y="2638"/>
              <a:ext cx="384" cy="576"/>
            </a:xfrm>
            <a:prstGeom prst="ellipse">
              <a:avLst/>
            </a:prstGeom>
            <a:noFill/>
            <a:ln w="28575">
              <a:solidFill>
                <a:schemeClr val="tx1"/>
              </a:solidFill>
              <a:miter lim="800000"/>
              <a:headEnd/>
              <a:tailEnd/>
            </a:ln>
          </p:spPr>
          <p:txBody>
            <a:bodyPr wrap="none" anchor="ctr"/>
            <a:lstStyle/>
            <a:p>
              <a:endParaRPr lang="en-US">
                <a:latin typeface="Calibri" pitchFamily="34" charset="0"/>
              </a:endParaRPr>
            </a:p>
          </p:txBody>
        </p:sp>
        <p:sp>
          <p:nvSpPr>
            <p:cNvPr id="35862" name="Oval 23"/>
            <p:cNvSpPr>
              <a:spLocks noChangeArrowheads="1"/>
            </p:cNvSpPr>
            <p:nvPr/>
          </p:nvSpPr>
          <p:spPr bwMode="auto">
            <a:xfrm>
              <a:off x="4972" y="2638"/>
              <a:ext cx="384" cy="576"/>
            </a:xfrm>
            <a:prstGeom prst="ellipse">
              <a:avLst/>
            </a:prstGeom>
            <a:noFill/>
            <a:ln w="28575">
              <a:solidFill>
                <a:schemeClr val="tx1"/>
              </a:solidFill>
              <a:miter lim="800000"/>
              <a:headEnd/>
              <a:tailEnd/>
            </a:ln>
          </p:spPr>
          <p:txBody>
            <a:bodyPr wrap="none" anchor="ctr"/>
            <a:lstStyle/>
            <a:p>
              <a:endParaRPr lang="en-US">
                <a:latin typeface="Calibri" pitchFamily="34" charset="0"/>
              </a:endParaRPr>
            </a:p>
          </p:txBody>
        </p:sp>
        <p:sp>
          <p:nvSpPr>
            <p:cNvPr id="35863" name="Text Box 24"/>
            <p:cNvSpPr txBox="1">
              <a:spLocks noChangeArrowheads="1"/>
            </p:cNvSpPr>
            <p:nvPr/>
          </p:nvSpPr>
          <p:spPr bwMode="auto">
            <a:xfrm>
              <a:off x="4156" y="2786"/>
              <a:ext cx="310" cy="288"/>
            </a:xfrm>
            <a:prstGeom prst="rect">
              <a:avLst/>
            </a:prstGeom>
            <a:noFill/>
            <a:ln w="9525">
              <a:noFill/>
              <a:miter lim="800000"/>
              <a:headEnd/>
              <a:tailEnd/>
            </a:ln>
          </p:spPr>
          <p:txBody>
            <a:bodyPr wrap="none">
              <a:spAutoFit/>
            </a:bodyPr>
            <a:lstStyle/>
            <a:p>
              <a:r>
                <a:rPr lang="en-US" i="1">
                  <a:solidFill>
                    <a:srgbClr val="800000"/>
                  </a:solidFill>
                  <a:latin typeface="Bookman Old Style" pitchFamily="18" charset="0"/>
                </a:rPr>
                <a:t>T</a:t>
              </a:r>
              <a:r>
                <a:rPr lang="en-US" baseline="-25000">
                  <a:solidFill>
                    <a:srgbClr val="800000"/>
                  </a:solidFill>
                  <a:latin typeface="Bookman Old Style" pitchFamily="18" charset="0"/>
                </a:rPr>
                <a:t>2</a:t>
              </a:r>
            </a:p>
          </p:txBody>
        </p:sp>
        <p:sp>
          <p:nvSpPr>
            <p:cNvPr id="35864" name="Text Box 25"/>
            <p:cNvSpPr txBox="1">
              <a:spLocks noChangeArrowheads="1"/>
            </p:cNvSpPr>
            <p:nvPr/>
          </p:nvSpPr>
          <p:spPr bwMode="auto">
            <a:xfrm>
              <a:off x="5020" y="2786"/>
              <a:ext cx="310" cy="288"/>
            </a:xfrm>
            <a:prstGeom prst="rect">
              <a:avLst/>
            </a:prstGeom>
            <a:noFill/>
            <a:ln w="9525">
              <a:noFill/>
              <a:miter lim="800000"/>
              <a:headEnd/>
              <a:tailEnd/>
            </a:ln>
          </p:spPr>
          <p:txBody>
            <a:bodyPr wrap="none">
              <a:spAutoFit/>
            </a:bodyPr>
            <a:lstStyle/>
            <a:p>
              <a:r>
                <a:rPr lang="en-US" i="1">
                  <a:solidFill>
                    <a:srgbClr val="800000"/>
                  </a:solidFill>
                  <a:latin typeface="Bookman Old Style" pitchFamily="18" charset="0"/>
                </a:rPr>
                <a:t>T</a:t>
              </a:r>
              <a:r>
                <a:rPr lang="en-US" i="1" baseline="-25000">
                  <a:solidFill>
                    <a:srgbClr val="800000"/>
                  </a:solidFill>
                  <a:latin typeface="Bookman Old Style" pitchFamily="18" charset="0"/>
                </a:rPr>
                <a:t>n</a:t>
              </a:r>
              <a:endParaRPr lang="en-US" baseline="-25000">
                <a:solidFill>
                  <a:srgbClr val="800000"/>
                </a:solidFill>
                <a:latin typeface="Bookman Old Style" pitchFamily="18" charset="0"/>
              </a:endParaRPr>
            </a:p>
          </p:txBody>
        </p:sp>
        <p:grpSp>
          <p:nvGrpSpPr>
            <p:cNvPr id="35865" name="Group 26"/>
            <p:cNvGrpSpPr>
              <a:grpSpLocks noChangeAspect="1"/>
            </p:cNvGrpSpPr>
            <p:nvPr/>
          </p:nvGrpSpPr>
          <p:grpSpPr bwMode="auto">
            <a:xfrm>
              <a:off x="4636" y="2926"/>
              <a:ext cx="184" cy="37"/>
              <a:chOff x="528" y="3408"/>
              <a:chExt cx="240" cy="48"/>
            </a:xfrm>
          </p:grpSpPr>
          <p:sp>
            <p:nvSpPr>
              <p:cNvPr id="35866" name="Oval 27"/>
              <p:cNvSpPr>
                <a:spLocks noChangeAspect="1" noChangeArrowheads="1"/>
              </p:cNvSpPr>
              <p:nvPr/>
            </p:nvSpPr>
            <p:spPr bwMode="auto">
              <a:xfrm>
                <a:off x="528" y="3408"/>
                <a:ext cx="48" cy="48"/>
              </a:xfrm>
              <a:prstGeom prst="ellipse">
                <a:avLst/>
              </a:prstGeom>
              <a:solidFill>
                <a:schemeClr val="tx1"/>
              </a:solidFill>
              <a:ln w="9525">
                <a:solidFill>
                  <a:schemeClr val="tx1"/>
                </a:solidFill>
                <a:miter lim="800000"/>
                <a:headEnd/>
                <a:tailEnd/>
              </a:ln>
            </p:spPr>
            <p:txBody>
              <a:bodyPr wrap="none" anchor="ctr"/>
              <a:lstStyle/>
              <a:p>
                <a:endParaRPr lang="en-US">
                  <a:latin typeface="Calibri" pitchFamily="34" charset="0"/>
                </a:endParaRPr>
              </a:p>
            </p:txBody>
          </p:sp>
          <p:sp>
            <p:nvSpPr>
              <p:cNvPr id="35867" name="Oval 28"/>
              <p:cNvSpPr>
                <a:spLocks noChangeAspect="1" noChangeArrowheads="1"/>
              </p:cNvSpPr>
              <p:nvPr/>
            </p:nvSpPr>
            <p:spPr bwMode="auto">
              <a:xfrm>
                <a:off x="624" y="3408"/>
                <a:ext cx="48" cy="48"/>
              </a:xfrm>
              <a:prstGeom prst="ellipse">
                <a:avLst/>
              </a:prstGeom>
              <a:solidFill>
                <a:schemeClr val="tx1"/>
              </a:solidFill>
              <a:ln w="9525">
                <a:solidFill>
                  <a:schemeClr val="tx1"/>
                </a:solidFill>
                <a:miter lim="800000"/>
                <a:headEnd/>
                <a:tailEnd/>
              </a:ln>
            </p:spPr>
            <p:txBody>
              <a:bodyPr wrap="none" anchor="ctr"/>
              <a:lstStyle/>
              <a:p>
                <a:endParaRPr lang="en-US">
                  <a:latin typeface="Calibri" pitchFamily="34" charset="0"/>
                </a:endParaRPr>
              </a:p>
            </p:txBody>
          </p:sp>
          <p:sp>
            <p:nvSpPr>
              <p:cNvPr id="35868" name="Oval 29"/>
              <p:cNvSpPr>
                <a:spLocks noChangeAspect="1" noChangeArrowheads="1"/>
              </p:cNvSpPr>
              <p:nvPr/>
            </p:nvSpPr>
            <p:spPr bwMode="auto">
              <a:xfrm>
                <a:off x="720" y="3408"/>
                <a:ext cx="48" cy="48"/>
              </a:xfrm>
              <a:prstGeom prst="ellipse">
                <a:avLst/>
              </a:prstGeom>
              <a:solidFill>
                <a:schemeClr val="tx1"/>
              </a:solidFill>
              <a:ln w="9525">
                <a:solidFill>
                  <a:schemeClr val="tx1"/>
                </a:solidFill>
                <a:miter lim="800000"/>
                <a:headEnd/>
                <a:tailEnd/>
              </a:ln>
            </p:spPr>
            <p:txBody>
              <a:bodyPr wrap="none" anchor="ctr"/>
              <a:lstStyle/>
              <a:p>
                <a:endParaRPr lang="en-US">
                  <a:latin typeface="Calibri" pitchFamily="34" charset="0"/>
                </a:endParaRPr>
              </a:p>
            </p:txBody>
          </p:sp>
        </p:grpSp>
      </p:grpSp>
      <p:sp>
        <p:nvSpPr>
          <p:cNvPr id="30750" name="Oval 30"/>
          <p:cNvSpPr>
            <a:spLocks noChangeAspect="1" noChangeArrowheads="1"/>
          </p:cNvSpPr>
          <p:nvPr/>
        </p:nvSpPr>
        <p:spPr bwMode="auto">
          <a:xfrm>
            <a:off x="6883400" y="3116263"/>
            <a:ext cx="192088" cy="192087"/>
          </a:xfrm>
          <a:prstGeom prst="ellipse">
            <a:avLst/>
          </a:prstGeom>
          <a:solidFill>
            <a:schemeClr val="accent1"/>
          </a:solidFill>
          <a:ln w="9525">
            <a:solidFill>
              <a:schemeClr val="tx1"/>
            </a:solidFill>
            <a:miter lim="800000"/>
            <a:headEnd/>
            <a:tailEnd/>
          </a:ln>
        </p:spPr>
        <p:txBody>
          <a:bodyPr wrap="none" anchor="ctr"/>
          <a:lstStyle/>
          <a:p>
            <a:endParaRPr lang="en-US">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3"/>
                                        </p:tgtEl>
                                        <p:attrNameLst>
                                          <p:attrName>style.visibility</p:attrName>
                                        </p:attrNameLst>
                                      </p:cBhvr>
                                      <p:to>
                                        <p:strVal val="visible"/>
                                      </p:to>
                                    </p:set>
                                    <p:anim calcmode="lin" valueType="num">
                                      <p:cBhvr additive="base">
                                        <p:cTn id="7" dur="500" fill="hold"/>
                                        <p:tgtEl>
                                          <p:spTgt spid="30723"/>
                                        </p:tgtEl>
                                        <p:attrNameLst>
                                          <p:attrName>ppt_x</p:attrName>
                                        </p:attrNameLst>
                                      </p:cBhvr>
                                      <p:tavLst>
                                        <p:tav tm="0">
                                          <p:val>
                                            <p:strVal val="0-#ppt_w/2"/>
                                          </p:val>
                                        </p:tav>
                                        <p:tav tm="100000">
                                          <p:val>
                                            <p:strVal val="#ppt_x"/>
                                          </p:val>
                                        </p:tav>
                                      </p:tavLst>
                                    </p:anim>
                                    <p:anim calcmode="lin" valueType="num">
                                      <p:cBhvr additive="base">
                                        <p:cTn id="8" dur="500" fill="hold"/>
                                        <p:tgtEl>
                                          <p:spTgt spid="307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30731"/>
                                        </p:tgtEl>
                                        <p:attrNameLst>
                                          <p:attrName>style.visibility</p:attrName>
                                        </p:attrNameLst>
                                      </p:cBhvr>
                                      <p:to>
                                        <p:strVal val="visible"/>
                                      </p:to>
                                    </p:set>
                                    <p:animEffect transition="in" filter="box(out)">
                                      <p:cBhvr>
                                        <p:cTn id="13" dur="500"/>
                                        <p:tgtEl>
                                          <p:spTgt spid="3073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0724"/>
                                        </p:tgtEl>
                                        <p:attrNameLst>
                                          <p:attrName>style.visibility</p:attrName>
                                        </p:attrNameLst>
                                      </p:cBhvr>
                                      <p:to>
                                        <p:strVal val="visible"/>
                                      </p:to>
                                    </p:set>
                                    <p:anim calcmode="lin" valueType="num">
                                      <p:cBhvr additive="base">
                                        <p:cTn id="18" dur="500" fill="hold"/>
                                        <p:tgtEl>
                                          <p:spTgt spid="30724"/>
                                        </p:tgtEl>
                                        <p:attrNameLst>
                                          <p:attrName>ppt_x</p:attrName>
                                        </p:attrNameLst>
                                      </p:cBhvr>
                                      <p:tavLst>
                                        <p:tav tm="0">
                                          <p:val>
                                            <p:strVal val="0-#ppt_w/2"/>
                                          </p:val>
                                        </p:tav>
                                        <p:tav tm="100000">
                                          <p:val>
                                            <p:strVal val="#ppt_x"/>
                                          </p:val>
                                        </p:tav>
                                      </p:tavLst>
                                    </p:anim>
                                    <p:anim calcmode="lin" valueType="num">
                                      <p:cBhvr additive="base">
                                        <p:cTn id="19" dur="500" fill="hold"/>
                                        <p:tgtEl>
                                          <p:spTgt spid="3072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30733"/>
                                        </p:tgtEl>
                                        <p:attrNameLst>
                                          <p:attrName>style.visibility</p:attrName>
                                        </p:attrNameLst>
                                      </p:cBhvr>
                                      <p:to>
                                        <p:strVal val="visible"/>
                                      </p:to>
                                    </p:set>
                                    <p:animEffect transition="in" filter="box(out)">
                                      <p:cBhvr>
                                        <p:cTn id="24" dur="500"/>
                                        <p:tgtEl>
                                          <p:spTgt spid="30733"/>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1"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slide(fromTop)">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30726"/>
                                        </p:tgtEl>
                                        <p:attrNameLst>
                                          <p:attrName>style.visibility</p:attrName>
                                        </p:attrNameLst>
                                      </p:cBhvr>
                                      <p:to>
                                        <p:strVal val="visible"/>
                                      </p:to>
                                    </p:set>
                                    <p:anim calcmode="lin" valueType="num">
                                      <p:cBhvr additive="base">
                                        <p:cTn id="34" dur="500" fill="hold"/>
                                        <p:tgtEl>
                                          <p:spTgt spid="30726"/>
                                        </p:tgtEl>
                                        <p:attrNameLst>
                                          <p:attrName>ppt_x</p:attrName>
                                        </p:attrNameLst>
                                      </p:cBhvr>
                                      <p:tavLst>
                                        <p:tav tm="0">
                                          <p:val>
                                            <p:strVal val="0-#ppt_w/2"/>
                                          </p:val>
                                        </p:tav>
                                        <p:tav tm="100000">
                                          <p:val>
                                            <p:strVal val="#ppt_x"/>
                                          </p:val>
                                        </p:tav>
                                      </p:tavLst>
                                    </p:anim>
                                    <p:anim calcmode="lin" valueType="num">
                                      <p:cBhvr additive="base">
                                        <p:cTn id="35" dur="500" fill="hold"/>
                                        <p:tgtEl>
                                          <p:spTgt spid="30726"/>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 presetClass="entr" presetSubtype="32" fill="hold" grpId="0" nodeType="clickEffect">
                                  <p:stCondLst>
                                    <p:cond delay="0"/>
                                  </p:stCondLst>
                                  <p:childTnLst>
                                    <p:set>
                                      <p:cBhvr>
                                        <p:cTn id="39" dur="1" fill="hold">
                                          <p:stCondLst>
                                            <p:cond delay="0"/>
                                          </p:stCondLst>
                                        </p:cTn>
                                        <p:tgtEl>
                                          <p:spTgt spid="30732"/>
                                        </p:tgtEl>
                                        <p:attrNameLst>
                                          <p:attrName>style.visibility</p:attrName>
                                        </p:attrNameLst>
                                      </p:cBhvr>
                                      <p:to>
                                        <p:strVal val="visible"/>
                                      </p:to>
                                    </p:set>
                                    <p:animEffect transition="in" filter="box(out)">
                                      <p:cBhvr>
                                        <p:cTn id="40" dur="500"/>
                                        <p:tgtEl>
                                          <p:spTgt spid="30732"/>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30725"/>
                                        </p:tgtEl>
                                        <p:attrNameLst>
                                          <p:attrName>style.visibility</p:attrName>
                                        </p:attrNameLst>
                                      </p:cBhvr>
                                      <p:to>
                                        <p:strVal val="visible"/>
                                      </p:to>
                                    </p:set>
                                    <p:anim calcmode="lin" valueType="num">
                                      <p:cBhvr additive="base">
                                        <p:cTn id="45" dur="500" fill="hold"/>
                                        <p:tgtEl>
                                          <p:spTgt spid="30725"/>
                                        </p:tgtEl>
                                        <p:attrNameLst>
                                          <p:attrName>ppt_x</p:attrName>
                                        </p:attrNameLst>
                                      </p:cBhvr>
                                      <p:tavLst>
                                        <p:tav tm="0">
                                          <p:val>
                                            <p:strVal val="0-#ppt_w/2"/>
                                          </p:val>
                                        </p:tav>
                                        <p:tav tm="100000">
                                          <p:val>
                                            <p:strVal val="#ppt_x"/>
                                          </p:val>
                                        </p:tav>
                                      </p:tavLst>
                                    </p:anim>
                                    <p:anim calcmode="lin" valueType="num">
                                      <p:cBhvr additive="base">
                                        <p:cTn id="46" dur="500" fill="hold"/>
                                        <p:tgtEl>
                                          <p:spTgt spid="30725"/>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3" presetClass="entr" presetSubtype="16" fill="hold" grpId="0" nodeType="clickEffect">
                                  <p:stCondLst>
                                    <p:cond delay="0"/>
                                  </p:stCondLst>
                                  <p:childTnLst>
                                    <p:set>
                                      <p:cBhvr>
                                        <p:cTn id="50" dur="1" fill="hold">
                                          <p:stCondLst>
                                            <p:cond delay="0"/>
                                          </p:stCondLst>
                                        </p:cTn>
                                        <p:tgtEl>
                                          <p:spTgt spid="30750"/>
                                        </p:tgtEl>
                                        <p:attrNameLst>
                                          <p:attrName>style.visibility</p:attrName>
                                        </p:attrNameLst>
                                      </p:cBhvr>
                                      <p:to>
                                        <p:strVal val="visible"/>
                                      </p:to>
                                    </p:set>
                                    <p:anim calcmode="lin" valueType="num">
                                      <p:cBhvr>
                                        <p:cTn id="51" dur="500" fill="hold"/>
                                        <p:tgtEl>
                                          <p:spTgt spid="30750"/>
                                        </p:tgtEl>
                                        <p:attrNameLst>
                                          <p:attrName>ppt_w</p:attrName>
                                        </p:attrNameLst>
                                      </p:cBhvr>
                                      <p:tavLst>
                                        <p:tav tm="0">
                                          <p:val>
                                            <p:fltVal val="0"/>
                                          </p:val>
                                        </p:tav>
                                        <p:tav tm="100000">
                                          <p:val>
                                            <p:strVal val="#ppt_w"/>
                                          </p:val>
                                        </p:tav>
                                      </p:tavLst>
                                    </p:anim>
                                    <p:anim calcmode="lin" valueType="num">
                                      <p:cBhvr>
                                        <p:cTn id="52" dur="500" fill="hold"/>
                                        <p:tgtEl>
                                          <p:spTgt spid="3075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autoUpdateAnimBg="0"/>
      <p:bldP spid="30724" grpId="0" autoUpdateAnimBg="0"/>
      <p:bldP spid="30725" grpId="0" autoUpdateAnimBg="0"/>
      <p:bldP spid="30726" grpId="0" autoUpdateAnimBg="0"/>
      <p:bldP spid="30731" grpId="0" animBg="1"/>
      <p:bldP spid="30732" grpId="0" animBg="1"/>
      <p:bldP spid="30733" grpId="0" animBg="1"/>
      <p:bldP spid="3075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sz="4000" dirty="0" smtClean="0">
                <a:solidFill>
                  <a:srgbClr val="FF0000"/>
                </a:solidFill>
                <a:cs typeface="Times New Roman" pitchFamily="18" charset="0"/>
              </a:rPr>
              <a:t>EXAMPLE 4</a:t>
            </a:r>
            <a:endParaRPr lang="en-US" sz="4000" dirty="0" smtClean="0">
              <a:solidFill>
                <a:srgbClr val="FF0000"/>
              </a:solidFill>
            </a:endParaRPr>
          </a:p>
        </p:txBody>
      </p:sp>
      <p:sp>
        <p:nvSpPr>
          <p:cNvPr id="36867" name="Content Placeholder 2"/>
          <p:cNvSpPr>
            <a:spLocks noGrp="1"/>
          </p:cNvSpPr>
          <p:nvPr>
            <p:ph idx="1"/>
          </p:nvPr>
        </p:nvSpPr>
        <p:spPr/>
        <p:txBody>
          <a:bodyPr/>
          <a:lstStyle/>
          <a:p>
            <a:pPr eaLnBrk="1" hangingPunct="1">
              <a:buFont typeface="Wingdings" pitchFamily="2" charset="2"/>
              <a:buChar char="§"/>
            </a:pPr>
            <a:r>
              <a:rPr lang="en-US" sz="2400" u="sng" dirty="0" smtClean="0">
                <a:solidFill>
                  <a:srgbClr val="FF0000"/>
                </a:solidFill>
                <a:cs typeface="Times New Roman" pitchFamily="18" charset="0"/>
              </a:rPr>
              <a:t>EXAMPLE 4 </a:t>
            </a:r>
            <a:r>
              <a:rPr lang="en-US" sz="2400" dirty="0" smtClean="0">
                <a:solidFill>
                  <a:srgbClr val="FF0000"/>
                </a:solidFill>
                <a:cs typeface="Times New Roman" pitchFamily="18" charset="0"/>
              </a:rPr>
              <a:t>:</a:t>
            </a:r>
            <a:r>
              <a:rPr lang="en-US" sz="2400" dirty="0" smtClean="0">
                <a:cs typeface="Times New Roman" pitchFamily="18" charset="0"/>
              </a:rPr>
              <a:t> </a:t>
            </a:r>
            <a:r>
              <a:rPr lang="en-US" sz="2400" dirty="0" smtClean="0">
                <a:solidFill>
                  <a:srgbClr val="FF0000"/>
                </a:solidFill>
                <a:cs typeface="Times New Roman" pitchFamily="18" charset="0"/>
              </a:rPr>
              <a:t>In which order does a </a:t>
            </a:r>
            <a:r>
              <a:rPr lang="en-US" sz="2400" dirty="0" err="1" smtClean="0">
                <a:solidFill>
                  <a:srgbClr val="FF0000"/>
                </a:solidFill>
                <a:cs typeface="Times New Roman" pitchFamily="18" charset="0"/>
              </a:rPr>
              <a:t>postorder</a:t>
            </a:r>
            <a:r>
              <a:rPr lang="en-US" sz="2400" dirty="0" smtClean="0">
                <a:solidFill>
                  <a:srgbClr val="FF0000"/>
                </a:solidFill>
                <a:cs typeface="Times New Roman" pitchFamily="18" charset="0"/>
              </a:rPr>
              <a:t> traversal visit the vertices of the ordered rooted tree T shown in Figure 3?</a:t>
            </a:r>
          </a:p>
          <a:p>
            <a:pPr eaLnBrk="1" hangingPunct="1"/>
            <a:r>
              <a:rPr lang="en-US" sz="2400" b="1" u="sng" dirty="0" smtClean="0">
                <a:solidFill>
                  <a:srgbClr val="0000FF"/>
                </a:solidFill>
                <a:cs typeface="Times New Roman" pitchFamily="18" charset="0"/>
              </a:rPr>
              <a:t>Solution: </a:t>
            </a:r>
            <a:r>
              <a:rPr lang="en-US" sz="2400" dirty="0" smtClean="0">
                <a:cs typeface="Times New Roman" pitchFamily="18" charset="0"/>
              </a:rPr>
              <a:t> The steps of the </a:t>
            </a:r>
            <a:r>
              <a:rPr lang="en-US" sz="2400" dirty="0" err="1" smtClean="0">
                <a:cs typeface="Times New Roman" pitchFamily="18" charset="0"/>
              </a:rPr>
              <a:t>postorder</a:t>
            </a:r>
            <a:r>
              <a:rPr lang="en-US" sz="2400" dirty="0" smtClean="0">
                <a:cs typeface="Times New Roman" pitchFamily="18" charset="0"/>
              </a:rPr>
              <a:t> traversal of the ordered rooted tree T are shown in Figure 8. The </a:t>
            </a:r>
            <a:r>
              <a:rPr lang="en-US" sz="2400" dirty="0" err="1" smtClean="0">
                <a:cs typeface="Times New Roman" pitchFamily="18" charset="0"/>
              </a:rPr>
              <a:t>postorder</a:t>
            </a:r>
            <a:r>
              <a:rPr lang="en-US" sz="2400" dirty="0" smtClean="0">
                <a:cs typeface="Times New Roman" pitchFamily="18" charset="0"/>
              </a:rPr>
              <a:t> traversal</a:t>
            </a:r>
          </a:p>
          <a:p>
            <a:pPr eaLnBrk="1" hangingPunct="1">
              <a:buFont typeface="Arial" charset="0"/>
              <a:buNone/>
            </a:pPr>
            <a:r>
              <a:rPr lang="en-US" sz="2400" dirty="0" smtClean="0">
                <a:cs typeface="Times New Roman" pitchFamily="18" charset="0"/>
              </a:rPr>
              <a:t>	begins with the </a:t>
            </a:r>
            <a:r>
              <a:rPr lang="en-US" sz="2400" dirty="0" err="1" smtClean="0">
                <a:cs typeface="Times New Roman" pitchFamily="18" charset="0"/>
              </a:rPr>
              <a:t>postorder</a:t>
            </a:r>
            <a:r>
              <a:rPr lang="en-US" sz="2400" dirty="0" smtClean="0">
                <a:cs typeface="Times New Roman" pitchFamily="18" charset="0"/>
              </a:rPr>
              <a:t> traversal of the </a:t>
            </a:r>
            <a:r>
              <a:rPr lang="en-US" sz="2400" dirty="0" err="1" smtClean="0">
                <a:cs typeface="Times New Roman" pitchFamily="18" charset="0"/>
              </a:rPr>
              <a:t>subtree</a:t>
            </a:r>
            <a:r>
              <a:rPr lang="en-US" sz="2400" dirty="0" smtClean="0">
                <a:cs typeface="Times New Roman" pitchFamily="18" charset="0"/>
              </a:rPr>
              <a:t> with</a:t>
            </a:r>
          </a:p>
          <a:p>
            <a:pPr eaLnBrk="1" hangingPunct="1">
              <a:buFont typeface="Arial" charset="0"/>
              <a:buNone/>
            </a:pPr>
            <a:r>
              <a:rPr lang="en-US" sz="2400" dirty="0" smtClean="0">
                <a:cs typeface="Times New Roman" pitchFamily="18" charset="0"/>
              </a:rPr>
              <a:t>	root </a:t>
            </a:r>
            <a:r>
              <a:rPr lang="en-US" sz="2400" i="1" dirty="0" smtClean="0">
                <a:cs typeface="Times New Roman" pitchFamily="18" charset="0"/>
              </a:rPr>
              <a:t>b</a:t>
            </a:r>
            <a:r>
              <a:rPr lang="en-US" sz="2400" dirty="0" smtClean="0">
                <a:cs typeface="Times New Roman" pitchFamily="18" charset="0"/>
              </a:rPr>
              <a:t>, the </a:t>
            </a:r>
            <a:r>
              <a:rPr lang="en-US" sz="2400" dirty="0" err="1" smtClean="0">
                <a:cs typeface="Times New Roman" pitchFamily="18" charset="0"/>
              </a:rPr>
              <a:t>postorder</a:t>
            </a:r>
            <a:r>
              <a:rPr lang="en-US" sz="2400" dirty="0" smtClean="0">
                <a:cs typeface="Times New Roman" pitchFamily="18" charset="0"/>
              </a:rPr>
              <a:t> traversal of the </a:t>
            </a:r>
            <a:r>
              <a:rPr lang="en-US" sz="2400" dirty="0" err="1" smtClean="0">
                <a:cs typeface="Times New Roman" pitchFamily="18" charset="0"/>
              </a:rPr>
              <a:t>subtree</a:t>
            </a:r>
            <a:r>
              <a:rPr lang="en-US" sz="2400" dirty="0" smtClean="0">
                <a:cs typeface="Times New Roman" pitchFamily="18" charset="0"/>
              </a:rPr>
              <a:t> with root </a:t>
            </a:r>
            <a:r>
              <a:rPr lang="en-US" sz="2400" i="1" dirty="0" smtClean="0">
                <a:cs typeface="Times New Roman" pitchFamily="18" charset="0"/>
              </a:rPr>
              <a:t>c</a:t>
            </a:r>
            <a:r>
              <a:rPr lang="en-US" sz="2400" dirty="0" smtClean="0">
                <a:cs typeface="Times New Roman" pitchFamily="18" charset="0"/>
              </a:rPr>
              <a:t>,</a:t>
            </a:r>
          </a:p>
          <a:p>
            <a:pPr eaLnBrk="1" hangingPunct="1">
              <a:buFont typeface="Arial" charset="0"/>
              <a:buNone/>
            </a:pPr>
            <a:r>
              <a:rPr lang="en-US" sz="2400" dirty="0" smtClean="0">
                <a:cs typeface="Times New Roman" pitchFamily="18" charset="0"/>
              </a:rPr>
              <a:t>	which is just </a:t>
            </a:r>
            <a:r>
              <a:rPr lang="en-US" sz="2400" i="1" dirty="0" smtClean="0">
                <a:cs typeface="Times New Roman" pitchFamily="18" charset="0"/>
              </a:rPr>
              <a:t>c</a:t>
            </a:r>
            <a:r>
              <a:rPr lang="en-US" sz="2400" dirty="0" smtClean="0">
                <a:cs typeface="Times New Roman" pitchFamily="18" charset="0"/>
              </a:rPr>
              <a:t>, the </a:t>
            </a:r>
            <a:r>
              <a:rPr lang="en-US" sz="2400" dirty="0" err="1" smtClean="0">
                <a:cs typeface="Times New Roman" pitchFamily="18" charset="0"/>
              </a:rPr>
              <a:t>postorder</a:t>
            </a:r>
            <a:r>
              <a:rPr lang="en-US" sz="2400" dirty="0" smtClean="0">
                <a:cs typeface="Times New Roman" pitchFamily="18" charset="0"/>
              </a:rPr>
              <a:t> traversal of the </a:t>
            </a:r>
            <a:r>
              <a:rPr lang="en-US" sz="2400" dirty="0" err="1" smtClean="0">
                <a:cs typeface="Times New Roman" pitchFamily="18" charset="0"/>
              </a:rPr>
              <a:t>subtree</a:t>
            </a:r>
            <a:r>
              <a:rPr lang="en-US" sz="2400" dirty="0" smtClean="0">
                <a:cs typeface="Times New Roman" pitchFamily="18" charset="0"/>
              </a:rPr>
              <a:t> with</a:t>
            </a:r>
          </a:p>
          <a:p>
            <a:pPr eaLnBrk="1" hangingPunct="1">
              <a:buFont typeface="Arial" charset="0"/>
              <a:buNone/>
            </a:pPr>
            <a:r>
              <a:rPr lang="en-US" sz="2400" dirty="0" smtClean="0">
                <a:cs typeface="Times New Roman" pitchFamily="18" charset="0"/>
              </a:rPr>
              <a:t>	root </a:t>
            </a:r>
            <a:r>
              <a:rPr lang="en-US" sz="2400" i="1" dirty="0" smtClean="0">
                <a:cs typeface="Times New Roman" pitchFamily="18" charset="0"/>
              </a:rPr>
              <a:t>d</a:t>
            </a:r>
            <a:r>
              <a:rPr lang="en-US" sz="2400" dirty="0" smtClean="0">
                <a:cs typeface="Times New Roman" pitchFamily="18" charset="0"/>
              </a:rPr>
              <a:t>, followed by the root </a:t>
            </a:r>
            <a:r>
              <a:rPr lang="en-US" sz="2400" i="1" dirty="0" smtClean="0">
                <a:cs typeface="Times New Roman" pitchFamily="18" charset="0"/>
              </a:rPr>
              <a:t>a</a:t>
            </a:r>
            <a:r>
              <a:rPr lang="en-US" sz="2400" dirty="0" smtClean="0">
                <a:cs typeface="Times New Roman" pitchFamily="18" charset="0"/>
              </a:rPr>
              <a:t>.</a:t>
            </a:r>
          </a:p>
          <a:p>
            <a:pPr eaLnBrk="1" hangingPunct="1"/>
            <a:endParaRPr lang="en-US" sz="2400" dirty="0" smtClean="0"/>
          </a:p>
        </p:txBody>
      </p:sp>
      <p:sp>
        <p:nvSpPr>
          <p:cNvPr id="4" name="Slide Number Placeholder 3"/>
          <p:cNvSpPr>
            <a:spLocks noGrp="1"/>
          </p:cNvSpPr>
          <p:nvPr>
            <p:ph type="sldNum" sz="quarter" idx="12"/>
          </p:nvPr>
        </p:nvSpPr>
        <p:spPr/>
        <p:txBody>
          <a:bodyPr/>
          <a:lstStyle/>
          <a:p>
            <a:pPr>
              <a:defRPr/>
            </a:pPr>
            <a:fld id="{C326E092-15EA-412B-A727-27913A5DC0CA}" type="slidenum">
              <a:rPr lang="en-US"/>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sz="4000" dirty="0" smtClean="0">
                <a:solidFill>
                  <a:srgbClr val="FF0000"/>
                </a:solidFill>
                <a:cs typeface="Times New Roman" pitchFamily="18" charset="0"/>
              </a:rPr>
              <a:t>EXAMPLE 4</a:t>
            </a:r>
            <a:endParaRPr lang="en-US" sz="4000" dirty="0" smtClean="0">
              <a:solidFill>
                <a:srgbClr val="FF0000"/>
              </a:solidFill>
            </a:endParaRPr>
          </a:p>
        </p:txBody>
      </p:sp>
      <p:sp>
        <p:nvSpPr>
          <p:cNvPr id="4" name="Slide Number Placeholder 3"/>
          <p:cNvSpPr>
            <a:spLocks noGrp="1"/>
          </p:cNvSpPr>
          <p:nvPr>
            <p:ph type="sldNum" sz="quarter" idx="12"/>
          </p:nvPr>
        </p:nvSpPr>
        <p:spPr/>
        <p:txBody>
          <a:bodyPr/>
          <a:lstStyle/>
          <a:p>
            <a:pPr>
              <a:defRPr/>
            </a:pPr>
            <a:fld id="{BCD234D8-9AF7-42A5-966B-FFEBB0FB73DC}" type="slidenum">
              <a:rPr lang="en-US"/>
              <a:pPr>
                <a:defRPr/>
              </a:pPr>
              <a:t>35</a:t>
            </a:fld>
            <a:endParaRPr lang="en-US"/>
          </a:p>
        </p:txBody>
      </p:sp>
      <p:pic>
        <p:nvPicPr>
          <p:cNvPr id="37892" name="Picture 2"/>
          <p:cNvPicPr>
            <a:picLocks noGrp="1" noChangeAspect="1" noChangeArrowheads="1"/>
          </p:cNvPicPr>
          <p:nvPr>
            <p:ph idx="1"/>
          </p:nvPr>
        </p:nvPicPr>
        <p:blipFill>
          <a:blip r:embed="rId2" cstate="print"/>
          <a:srcRect/>
          <a:stretch>
            <a:fillRect/>
          </a:stretch>
        </p:blipFill>
        <p:spPr>
          <a:xfrm>
            <a:off x="1465263" y="1371600"/>
            <a:ext cx="5927725" cy="4754563"/>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sz="4000" dirty="0" smtClean="0">
                <a:solidFill>
                  <a:srgbClr val="FF0000"/>
                </a:solidFill>
                <a:cs typeface="Times New Roman" pitchFamily="18" charset="0"/>
              </a:rPr>
              <a:t>EXAMPLE 4</a:t>
            </a:r>
            <a:endParaRPr lang="en-US" sz="4000" dirty="0" smtClean="0">
              <a:solidFill>
                <a:srgbClr val="FF0000"/>
              </a:solidFill>
            </a:endParaRPr>
          </a:p>
        </p:txBody>
      </p:sp>
      <p:sp>
        <p:nvSpPr>
          <p:cNvPr id="4" name="Slide Number Placeholder 3"/>
          <p:cNvSpPr>
            <a:spLocks noGrp="1"/>
          </p:cNvSpPr>
          <p:nvPr>
            <p:ph type="sldNum" sz="quarter" idx="12"/>
          </p:nvPr>
        </p:nvSpPr>
        <p:spPr/>
        <p:txBody>
          <a:bodyPr/>
          <a:lstStyle/>
          <a:p>
            <a:pPr>
              <a:defRPr/>
            </a:pPr>
            <a:fld id="{5FA16E16-C7CC-4765-B8A1-7A4FFBBDCB49}" type="slidenum">
              <a:rPr lang="en-US"/>
              <a:pPr>
                <a:defRPr/>
              </a:pPr>
              <a:t>36</a:t>
            </a:fld>
            <a:endParaRPr lang="en-US"/>
          </a:p>
        </p:txBody>
      </p:sp>
      <p:pic>
        <p:nvPicPr>
          <p:cNvPr id="38916" name="Picture 2"/>
          <p:cNvPicPr>
            <a:picLocks noGrp="1" noChangeAspect="1" noChangeArrowheads="1"/>
          </p:cNvPicPr>
          <p:nvPr>
            <p:ph idx="1"/>
          </p:nvPr>
        </p:nvPicPr>
        <p:blipFill>
          <a:blip r:embed="rId2" cstate="print"/>
          <a:srcRect/>
          <a:stretch>
            <a:fillRect/>
          </a:stretch>
        </p:blipFill>
        <p:spPr>
          <a:xfrm>
            <a:off x="1906588" y="1600200"/>
            <a:ext cx="5330825" cy="4525963"/>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579438"/>
            <a:ext cx="8229600" cy="944562"/>
          </a:xfrm>
        </p:spPr>
        <p:txBody>
          <a:bodyPr/>
          <a:lstStyle/>
          <a:p>
            <a:pPr eaLnBrk="1" hangingPunct="1"/>
            <a:r>
              <a:rPr lang="en-US" sz="3200" smtClean="0">
                <a:solidFill>
                  <a:srgbClr val="0000FF"/>
                </a:solidFill>
                <a:cs typeface="Times New Roman" pitchFamily="18" charset="0"/>
              </a:rPr>
              <a:t>Tree Traversal: </a:t>
            </a:r>
            <a:r>
              <a:rPr lang="en-US" altLang="ja-JP" sz="3200" b="1" smtClean="0">
                <a:solidFill>
                  <a:srgbClr val="0000FF"/>
                </a:solidFill>
              </a:rPr>
              <a:t>Preorder</a:t>
            </a:r>
            <a:r>
              <a:rPr lang="en-US" altLang="ja-JP" sz="3200" smtClean="0">
                <a:solidFill>
                  <a:srgbClr val="0000FF"/>
                </a:solidFill>
              </a:rPr>
              <a:t>, </a:t>
            </a:r>
            <a:r>
              <a:rPr lang="en-US" altLang="ja-JP" sz="3200" b="1" smtClean="0">
                <a:solidFill>
                  <a:srgbClr val="0000FF"/>
                </a:solidFill>
              </a:rPr>
              <a:t>Inorder</a:t>
            </a:r>
            <a:r>
              <a:rPr lang="en-US" altLang="ja-JP" sz="3200" smtClean="0">
                <a:solidFill>
                  <a:srgbClr val="0000FF"/>
                </a:solidFill>
              </a:rPr>
              <a:t>, </a:t>
            </a:r>
            <a:r>
              <a:rPr lang="en-US" altLang="ja-JP" sz="3200" b="1" smtClean="0">
                <a:solidFill>
                  <a:srgbClr val="0000FF"/>
                </a:solidFill>
              </a:rPr>
              <a:t>Postorder</a:t>
            </a:r>
            <a:r>
              <a:rPr lang="en-US" altLang="ja-JP" sz="3200" smtClean="0">
                <a:solidFill>
                  <a:srgbClr val="0000FF"/>
                </a:solidFill>
              </a:rPr>
              <a:t> </a:t>
            </a:r>
            <a:endParaRPr lang="en-US" sz="3200" smtClean="0">
              <a:solidFill>
                <a:srgbClr val="0000FF"/>
              </a:solidFill>
            </a:endParaRPr>
          </a:p>
        </p:txBody>
      </p:sp>
      <p:sp>
        <p:nvSpPr>
          <p:cNvPr id="4" name="Slide Number Placeholder 3"/>
          <p:cNvSpPr>
            <a:spLocks noGrp="1"/>
          </p:cNvSpPr>
          <p:nvPr>
            <p:ph type="sldNum" sz="quarter" idx="12"/>
          </p:nvPr>
        </p:nvSpPr>
        <p:spPr/>
        <p:txBody>
          <a:bodyPr/>
          <a:lstStyle/>
          <a:p>
            <a:pPr>
              <a:defRPr/>
            </a:pPr>
            <a:fld id="{F82D6BA1-D6B7-46BD-A89A-C0428076FEEE}" type="slidenum">
              <a:rPr lang="en-US" smtClean="0"/>
              <a:pPr>
                <a:defRPr/>
              </a:pPr>
              <a:t>37</a:t>
            </a:fld>
            <a:endParaRPr lang="en-US"/>
          </a:p>
        </p:txBody>
      </p:sp>
      <p:grpSp>
        <p:nvGrpSpPr>
          <p:cNvPr id="4100" name="Group 55"/>
          <p:cNvGrpSpPr>
            <a:grpSpLocks noGrp="1"/>
          </p:cNvGrpSpPr>
          <p:nvPr/>
        </p:nvGrpSpPr>
        <p:grpSpPr bwMode="auto">
          <a:xfrm>
            <a:off x="611188" y="1600200"/>
            <a:ext cx="7770812" cy="4495800"/>
            <a:chOff x="1313" y="1056"/>
            <a:chExt cx="3295" cy="2640"/>
          </a:xfrm>
        </p:grpSpPr>
        <p:grpSp>
          <p:nvGrpSpPr>
            <p:cNvPr id="4103" name="Group 37"/>
            <p:cNvGrpSpPr>
              <a:grpSpLocks/>
            </p:cNvGrpSpPr>
            <p:nvPr/>
          </p:nvGrpSpPr>
          <p:grpSpPr bwMode="auto">
            <a:xfrm>
              <a:off x="1584" y="1296"/>
              <a:ext cx="2736" cy="2220"/>
              <a:chOff x="1584" y="1284"/>
              <a:chExt cx="2736" cy="2220"/>
            </a:xfrm>
          </p:grpSpPr>
          <p:grpSp>
            <p:nvGrpSpPr>
              <p:cNvPr id="4121" name="Group 33"/>
              <p:cNvGrpSpPr>
                <a:grpSpLocks/>
              </p:cNvGrpSpPr>
              <p:nvPr/>
            </p:nvGrpSpPr>
            <p:grpSpPr bwMode="auto">
              <a:xfrm>
                <a:off x="1584" y="1284"/>
                <a:ext cx="2736" cy="2124"/>
                <a:chOff x="1152" y="1200"/>
                <a:chExt cx="2736" cy="2124"/>
              </a:xfrm>
            </p:grpSpPr>
            <p:sp>
              <p:nvSpPr>
                <p:cNvPr id="77" name="Oval 4"/>
                <p:cNvSpPr>
                  <a:spLocks noChangeArrowheads="1"/>
                </p:cNvSpPr>
                <p:nvPr/>
              </p:nvSpPr>
              <p:spPr bwMode="auto">
                <a:xfrm>
                  <a:off x="2496" y="1200"/>
                  <a:ext cx="96" cy="96"/>
                </a:xfrm>
                <a:prstGeom prst="ellipse">
                  <a:avLst/>
                </a:prstGeom>
                <a:solidFill>
                  <a:srgbClr val="FF3300"/>
                </a:solidFill>
                <a:ln w="9525">
                  <a:solidFill>
                    <a:srgbClr val="6600CC"/>
                  </a:solidFill>
                  <a:round/>
                  <a:headEnd/>
                  <a:tailEnd/>
                </a:ln>
              </p:spPr>
              <p:txBody>
                <a:bodyPr wrap="none" anchor="ctr"/>
                <a:lstStyle/>
                <a:p>
                  <a:pPr fontAlgn="auto">
                    <a:spcBef>
                      <a:spcPts val="0"/>
                    </a:spcBef>
                    <a:spcAft>
                      <a:spcPts val="0"/>
                    </a:spcAft>
                    <a:defRPr/>
                  </a:pPr>
                  <a:endParaRPr lang="en-US" kern="0">
                    <a:solidFill>
                      <a:sysClr val="windowText" lastClr="000000"/>
                    </a:solidFill>
                  </a:endParaRPr>
                </a:p>
              </p:txBody>
            </p:sp>
            <p:sp>
              <p:nvSpPr>
                <p:cNvPr id="78" name="Line 5"/>
                <p:cNvSpPr>
                  <a:spLocks noChangeShapeType="1"/>
                </p:cNvSpPr>
                <p:nvPr/>
              </p:nvSpPr>
              <p:spPr bwMode="auto">
                <a:xfrm flipH="1">
                  <a:off x="1920" y="1248"/>
                  <a:ext cx="576" cy="528"/>
                </a:xfrm>
                <a:prstGeom prst="line">
                  <a:avLst/>
                </a:prstGeom>
                <a:noFill/>
                <a:ln w="9525">
                  <a:solidFill>
                    <a:srgbClr val="6600CC"/>
                  </a:solidFill>
                  <a:round/>
                  <a:headEnd/>
                  <a:tailEnd/>
                </a:ln>
              </p:spPr>
              <p:txBody>
                <a:bodyPr wrap="none"/>
                <a:lstStyle/>
                <a:p>
                  <a:pPr fontAlgn="auto">
                    <a:spcBef>
                      <a:spcPts val="0"/>
                    </a:spcBef>
                    <a:spcAft>
                      <a:spcPts val="0"/>
                    </a:spcAft>
                    <a:defRPr/>
                  </a:pPr>
                  <a:endParaRPr lang="en-US" kern="0">
                    <a:solidFill>
                      <a:sysClr val="windowText" lastClr="000000"/>
                    </a:solidFill>
                  </a:endParaRPr>
                </a:p>
              </p:txBody>
            </p:sp>
            <p:sp>
              <p:nvSpPr>
                <p:cNvPr id="79" name="Line 6"/>
                <p:cNvSpPr>
                  <a:spLocks noChangeShapeType="1"/>
                </p:cNvSpPr>
                <p:nvPr/>
              </p:nvSpPr>
              <p:spPr bwMode="auto">
                <a:xfrm>
                  <a:off x="2592" y="1248"/>
                  <a:ext cx="672" cy="480"/>
                </a:xfrm>
                <a:prstGeom prst="line">
                  <a:avLst/>
                </a:prstGeom>
                <a:noFill/>
                <a:ln w="9525">
                  <a:solidFill>
                    <a:srgbClr val="6600CC"/>
                  </a:solidFill>
                  <a:round/>
                  <a:headEnd/>
                  <a:tailEnd/>
                </a:ln>
              </p:spPr>
              <p:txBody>
                <a:bodyPr wrap="none"/>
                <a:lstStyle/>
                <a:p>
                  <a:pPr fontAlgn="auto">
                    <a:spcBef>
                      <a:spcPts val="0"/>
                    </a:spcBef>
                    <a:spcAft>
                      <a:spcPts val="0"/>
                    </a:spcAft>
                    <a:defRPr/>
                  </a:pPr>
                  <a:endParaRPr lang="en-US" kern="0">
                    <a:solidFill>
                      <a:sysClr val="windowText" lastClr="000000"/>
                    </a:solidFill>
                  </a:endParaRPr>
                </a:p>
              </p:txBody>
            </p:sp>
            <p:sp>
              <p:nvSpPr>
                <p:cNvPr id="80" name="Oval 8"/>
                <p:cNvSpPr>
                  <a:spLocks noChangeArrowheads="1"/>
                </p:cNvSpPr>
                <p:nvPr/>
              </p:nvSpPr>
              <p:spPr bwMode="auto">
                <a:xfrm>
                  <a:off x="1872" y="1728"/>
                  <a:ext cx="96" cy="96"/>
                </a:xfrm>
                <a:prstGeom prst="ellipse">
                  <a:avLst/>
                </a:prstGeom>
                <a:solidFill>
                  <a:srgbClr val="FF3300"/>
                </a:solidFill>
                <a:ln w="9525">
                  <a:solidFill>
                    <a:srgbClr val="6600CC"/>
                  </a:solidFill>
                  <a:round/>
                  <a:headEnd/>
                  <a:tailEnd/>
                </a:ln>
              </p:spPr>
              <p:txBody>
                <a:bodyPr wrap="none" anchor="ctr"/>
                <a:lstStyle/>
                <a:p>
                  <a:pPr fontAlgn="auto">
                    <a:spcBef>
                      <a:spcPts val="0"/>
                    </a:spcBef>
                    <a:spcAft>
                      <a:spcPts val="0"/>
                    </a:spcAft>
                    <a:defRPr/>
                  </a:pPr>
                  <a:endParaRPr lang="en-US" kern="0">
                    <a:solidFill>
                      <a:sysClr val="windowText" lastClr="000000"/>
                    </a:solidFill>
                  </a:endParaRPr>
                </a:p>
              </p:txBody>
            </p:sp>
            <p:sp>
              <p:nvSpPr>
                <p:cNvPr id="81" name="Line 10"/>
                <p:cNvSpPr>
                  <a:spLocks noChangeShapeType="1"/>
                </p:cNvSpPr>
                <p:nvPr/>
              </p:nvSpPr>
              <p:spPr bwMode="auto">
                <a:xfrm flipH="1">
                  <a:off x="1584" y="1824"/>
                  <a:ext cx="287" cy="528"/>
                </a:xfrm>
                <a:prstGeom prst="line">
                  <a:avLst/>
                </a:prstGeom>
                <a:noFill/>
                <a:ln w="9525">
                  <a:solidFill>
                    <a:srgbClr val="6600CC"/>
                  </a:solidFill>
                  <a:round/>
                  <a:headEnd/>
                  <a:tailEnd/>
                </a:ln>
              </p:spPr>
              <p:txBody>
                <a:bodyPr wrap="none"/>
                <a:lstStyle/>
                <a:p>
                  <a:pPr fontAlgn="auto">
                    <a:spcBef>
                      <a:spcPts val="0"/>
                    </a:spcBef>
                    <a:spcAft>
                      <a:spcPts val="0"/>
                    </a:spcAft>
                    <a:defRPr/>
                  </a:pPr>
                  <a:endParaRPr lang="en-US" kern="0">
                    <a:solidFill>
                      <a:sysClr val="windowText" lastClr="000000"/>
                    </a:solidFill>
                  </a:endParaRPr>
                </a:p>
              </p:txBody>
            </p:sp>
            <p:sp>
              <p:nvSpPr>
                <p:cNvPr id="82" name="Line 11"/>
                <p:cNvSpPr>
                  <a:spLocks noChangeShapeType="1"/>
                </p:cNvSpPr>
                <p:nvPr/>
              </p:nvSpPr>
              <p:spPr bwMode="auto">
                <a:xfrm>
                  <a:off x="1968" y="1824"/>
                  <a:ext cx="193" cy="528"/>
                </a:xfrm>
                <a:prstGeom prst="line">
                  <a:avLst/>
                </a:prstGeom>
                <a:noFill/>
                <a:ln w="9525">
                  <a:solidFill>
                    <a:srgbClr val="6600CC"/>
                  </a:solidFill>
                  <a:round/>
                  <a:headEnd/>
                  <a:tailEnd/>
                </a:ln>
              </p:spPr>
              <p:txBody>
                <a:bodyPr wrap="none"/>
                <a:lstStyle/>
                <a:p>
                  <a:pPr fontAlgn="auto">
                    <a:spcBef>
                      <a:spcPts val="0"/>
                    </a:spcBef>
                    <a:spcAft>
                      <a:spcPts val="0"/>
                    </a:spcAft>
                    <a:defRPr/>
                  </a:pPr>
                  <a:endParaRPr lang="en-US" kern="0">
                    <a:solidFill>
                      <a:sysClr val="windowText" lastClr="000000"/>
                    </a:solidFill>
                  </a:endParaRPr>
                </a:p>
              </p:txBody>
            </p:sp>
            <p:sp>
              <p:nvSpPr>
                <p:cNvPr id="83" name="Line 12"/>
                <p:cNvSpPr>
                  <a:spLocks noChangeShapeType="1"/>
                </p:cNvSpPr>
                <p:nvPr/>
              </p:nvSpPr>
              <p:spPr bwMode="auto">
                <a:xfrm flipH="1">
                  <a:off x="1200" y="2352"/>
                  <a:ext cx="337" cy="576"/>
                </a:xfrm>
                <a:prstGeom prst="line">
                  <a:avLst/>
                </a:prstGeom>
                <a:noFill/>
                <a:ln w="9525">
                  <a:solidFill>
                    <a:srgbClr val="6600CC"/>
                  </a:solidFill>
                  <a:round/>
                  <a:headEnd/>
                  <a:tailEnd/>
                </a:ln>
              </p:spPr>
              <p:txBody>
                <a:bodyPr wrap="none"/>
                <a:lstStyle/>
                <a:p>
                  <a:pPr fontAlgn="auto">
                    <a:spcBef>
                      <a:spcPts val="0"/>
                    </a:spcBef>
                    <a:spcAft>
                      <a:spcPts val="0"/>
                    </a:spcAft>
                    <a:defRPr/>
                  </a:pPr>
                  <a:endParaRPr lang="en-US" kern="0">
                    <a:solidFill>
                      <a:sysClr val="windowText" lastClr="000000"/>
                    </a:solidFill>
                  </a:endParaRPr>
                </a:p>
              </p:txBody>
            </p:sp>
            <p:sp>
              <p:nvSpPr>
                <p:cNvPr id="84" name="Line 13"/>
                <p:cNvSpPr>
                  <a:spLocks noChangeShapeType="1"/>
                </p:cNvSpPr>
                <p:nvPr/>
              </p:nvSpPr>
              <p:spPr bwMode="auto">
                <a:xfrm>
                  <a:off x="1584" y="2304"/>
                  <a:ext cx="384" cy="624"/>
                </a:xfrm>
                <a:prstGeom prst="line">
                  <a:avLst/>
                </a:prstGeom>
                <a:noFill/>
                <a:ln w="9525">
                  <a:solidFill>
                    <a:srgbClr val="6600CC"/>
                  </a:solidFill>
                  <a:round/>
                  <a:headEnd/>
                  <a:tailEnd/>
                </a:ln>
              </p:spPr>
              <p:txBody>
                <a:bodyPr wrap="none"/>
                <a:lstStyle/>
                <a:p>
                  <a:pPr fontAlgn="auto">
                    <a:spcBef>
                      <a:spcPts val="0"/>
                    </a:spcBef>
                    <a:spcAft>
                      <a:spcPts val="0"/>
                    </a:spcAft>
                    <a:defRPr/>
                  </a:pPr>
                  <a:endParaRPr lang="en-US" kern="0">
                    <a:solidFill>
                      <a:sysClr val="windowText" lastClr="000000"/>
                    </a:solidFill>
                  </a:endParaRPr>
                </a:p>
              </p:txBody>
            </p:sp>
            <p:sp>
              <p:nvSpPr>
                <p:cNvPr id="85" name="Oval 14"/>
                <p:cNvSpPr>
                  <a:spLocks noChangeArrowheads="1"/>
                </p:cNvSpPr>
                <p:nvPr/>
              </p:nvSpPr>
              <p:spPr bwMode="auto">
                <a:xfrm>
                  <a:off x="1536" y="2256"/>
                  <a:ext cx="96" cy="96"/>
                </a:xfrm>
                <a:prstGeom prst="ellipse">
                  <a:avLst/>
                </a:prstGeom>
                <a:solidFill>
                  <a:srgbClr val="FF3300"/>
                </a:solidFill>
                <a:ln w="9525">
                  <a:solidFill>
                    <a:srgbClr val="6600CC"/>
                  </a:solidFill>
                  <a:round/>
                  <a:headEnd/>
                  <a:tailEnd/>
                </a:ln>
              </p:spPr>
              <p:txBody>
                <a:bodyPr wrap="none" anchor="ctr"/>
                <a:lstStyle/>
                <a:p>
                  <a:pPr fontAlgn="auto">
                    <a:spcBef>
                      <a:spcPts val="0"/>
                    </a:spcBef>
                    <a:spcAft>
                      <a:spcPts val="0"/>
                    </a:spcAft>
                    <a:defRPr/>
                  </a:pPr>
                  <a:endParaRPr lang="en-US" kern="0">
                    <a:solidFill>
                      <a:sysClr val="windowText" lastClr="000000"/>
                    </a:solidFill>
                  </a:endParaRPr>
                </a:p>
              </p:txBody>
            </p:sp>
            <p:sp>
              <p:nvSpPr>
                <p:cNvPr id="86" name="Oval 15"/>
                <p:cNvSpPr>
                  <a:spLocks noChangeArrowheads="1"/>
                </p:cNvSpPr>
                <p:nvPr/>
              </p:nvSpPr>
              <p:spPr bwMode="auto">
                <a:xfrm>
                  <a:off x="2112" y="2256"/>
                  <a:ext cx="96" cy="96"/>
                </a:xfrm>
                <a:prstGeom prst="ellipse">
                  <a:avLst/>
                </a:prstGeom>
                <a:solidFill>
                  <a:srgbClr val="FF3300"/>
                </a:solidFill>
                <a:ln w="9525">
                  <a:solidFill>
                    <a:srgbClr val="6600CC"/>
                  </a:solidFill>
                  <a:round/>
                  <a:headEnd/>
                  <a:tailEnd/>
                </a:ln>
              </p:spPr>
              <p:txBody>
                <a:bodyPr wrap="none" anchor="ctr"/>
                <a:lstStyle/>
                <a:p>
                  <a:pPr fontAlgn="auto">
                    <a:spcBef>
                      <a:spcPts val="0"/>
                    </a:spcBef>
                    <a:spcAft>
                      <a:spcPts val="0"/>
                    </a:spcAft>
                    <a:defRPr/>
                  </a:pPr>
                  <a:endParaRPr lang="en-US" kern="0">
                    <a:solidFill>
                      <a:sysClr val="windowText" lastClr="000000"/>
                    </a:solidFill>
                  </a:endParaRPr>
                </a:p>
              </p:txBody>
            </p:sp>
            <p:sp>
              <p:nvSpPr>
                <p:cNvPr id="87" name="Oval 16"/>
                <p:cNvSpPr>
                  <a:spLocks noChangeArrowheads="1"/>
                </p:cNvSpPr>
                <p:nvPr/>
              </p:nvSpPr>
              <p:spPr bwMode="auto">
                <a:xfrm>
                  <a:off x="1872" y="2832"/>
                  <a:ext cx="96" cy="96"/>
                </a:xfrm>
                <a:prstGeom prst="ellipse">
                  <a:avLst/>
                </a:prstGeom>
                <a:solidFill>
                  <a:srgbClr val="FF3300"/>
                </a:solidFill>
                <a:ln w="9525">
                  <a:solidFill>
                    <a:srgbClr val="6600CC"/>
                  </a:solidFill>
                  <a:round/>
                  <a:headEnd/>
                  <a:tailEnd/>
                </a:ln>
              </p:spPr>
              <p:txBody>
                <a:bodyPr wrap="none" anchor="ctr"/>
                <a:lstStyle/>
                <a:p>
                  <a:pPr fontAlgn="auto">
                    <a:spcBef>
                      <a:spcPts val="0"/>
                    </a:spcBef>
                    <a:spcAft>
                      <a:spcPts val="0"/>
                    </a:spcAft>
                    <a:defRPr/>
                  </a:pPr>
                  <a:endParaRPr lang="en-US" kern="0">
                    <a:solidFill>
                      <a:sysClr val="windowText" lastClr="000000"/>
                    </a:solidFill>
                  </a:endParaRPr>
                </a:p>
              </p:txBody>
            </p:sp>
            <p:sp>
              <p:nvSpPr>
                <p:cNvPr id="88" name="Oval 17"/>
                <p:cNvSpPr>
                  <a:spLocks noChangeArrowheads="1"/>
                </p:cNvSpPr>
                <p:nvPr/>
              </p:nvSpPr>
              <p:spPr bwMode="auto">
                <a:xfrm>
                  <a:off x="1152" y="2832"/>
                  <a:ext cx="96" cy="96"/>
                </a:xfrm>
                <a:prstGeom prst="ellipse">
                  <a:avLst/>
                </a:prstGeom>
                <a:solidFill>
                  <a:srgbClr val="FF3300"/>
                </a:solidFill>
                <a:ln w="9525">
                  <a:solidFill>
                    <a:srgbClr val="6600CC"/>
                  </a:solidFill>
                  <a:round/>
                  <a:headEnd/>
                  <a:tailEnd/>
                </a:ln>
              </p:spPr>
              <p:txBody>
                <a:bodyPr wrap="none" anchor="ctr"/>
                <a:lstStyle/>
                <a:p>
                  <a:pPr fontAlgn="auto">
                    <a:spcBef>
                      <a:spcPts val="0"/>
                    </a:spcBef>
                    <a:spcAft>
                      <a:spcPts val="0"/>
                    </a:spcAft>
                    <a:defRPr/>
                  </a:pPr>
                  <a:endParaRPr lang="en-US" kern="0">
                    <a:solidFill>
                      <a:sysClr val="windowText" lastClr="000000"/>
                    </a:solidFill>
                  </a:endParaRPr>
                </a:p>
              </p:txBody>
            </p:sp>
            <p:sp>
              <p:nvSpPr>
                <p:cNvPr id="89" name="Line 18"/>
                <p:cNvSpPr>
                  <a:spLocks noChangeShapeType="1"/>
                </p:cNvSpPr>
                <p:nvPr/>
              </p:nvSpPr>
              <p:spPr bwMode="auto">
                <a:xfrm flipH="1">
                  <a:off x="1482" y="2928"/>
                  <a:ext cx="384" cy="384"/>
                </a:xfrm>
                <a:prstGeom prst="line">
                  <a:avLst/>
                </a:prstGeom>
                <a:noFill/>
                <a:ln w="9525">
                  <a:solidFill>
                    <a:srgbClr val="6600CC"/>
                  </a:solidFill>
                  <a:round/>
                  <a:headEnd/>
                  <a:tailEnd/>
                </a:ln>
              </p:spPr>
              <p:txBody>
                <a:bodyPr wrap="none"/>
                <a:lstStyle/>
                <a:p>
                  <a:pPr fontAlgn="auto">
                    <a:spcBef>
                      <a:spcPts val="0"/>
                    </a:spcBef>
                    <a:spcAft>
                      <a:spcPts val="0"/>
                    </a:spcAft>
                    <a:defRPr/>
                  </a:pPr>
                  <a:endParaRPr lang="en-US" kern="0">
                    <a:solidFill>
                      <a:sysClr val="windowText" lastClr="000000"/>
                    </a:solidFill>
                  </a:endParaRPr>
                </a:p>
              </p:txBody>
            </p:sp>
            <p:sp>
              <p:nvSpPr>
                <p:cNvPr id="90" name="Line 19"/>
                <p:cNvSpPr>
                  <a:spLocks noChangeShapeType="1"/>
                </p:cNvSpPr>
                <p:nvPr/>
              </p:nvSpPr>
              <p:spPr bwMode="auto">
                <a:xfrm>
                  <a:off x="1998" y="2928"/>
                  <a:ext cx="384" cy="384"/>
                </a:xfrm>
                <a:prstGeom prst="line">
                  <a:avLst/>
                </a:prstGeom>
                <a:noFill/>
                <a:ln w="9525">
                  <a:solidFill>
                    <a:srgbClr val="6600CC"/>
                  </a:solidFill>
                  <a:round/>
                  <a:headEnd/>
                  <a:tailEnd/>
                </a:ln>
              </p:spPr>
              <p:txBody>
                <a:bodyPr wrap="none"/>
                <a:lstStyle/>
                <a:p>
                  <a:pPr fontAlgn="auto">
                    <a:spcBef>
                      <a:spcPts val="0"/>
                    </a:spcBef>
                    <a:spcAft>
                      <a:spcPts val="0"/>
                    </a:spcAft>
                    <a:defRPr/>
                  </a:pPr>
                  <a:endParaRPr lang="en-US" kern="0">
                    <a:solidFill>
                      <a:sysClr val="windowText" lastClr="000000"/>
                    </a:solidFill>
                  </a:endParaRPr>
                </a:p>
              </p:txBody>
            </p:sp>
            <p:sp>
              <p:nvSpPr>
                <p:cNvPr id="91" name="Line 20"/>
                <p:cNvSpPr>
                  <a:spLocks noChangeShapeType="1"/>
                </p:cNvSpPr>
                <p:nvPr/>
              </p:nvSpPr>
              <p:spPr bwMode="auto">
                <a:xfrm>
                  <a:off x="1932" y="2940"/>
                  <a:ext cx="0" cy="384"/>
                </a:xfrm>
                <a:prstGeom prst="line">
                  <a:avLst/>
                </a:prstGeom>
                <a:noFill/>
                <a:ln w="9525">
                  <a:solidFill>
                    <a:srgbClr val="6600CC"/>
                  </a:solidFill>
                  <a:round/>
                  <a:headEnd/>
                  <a:tailEnd/>
                </a:ln>
              </p:spPr>
              <p:txBody>
                <a:bodyPr wrap="none"/>
                <a:lstStyle/>
                <a:p>
                  <a:pPr fontAlgn="auto">
                    <a:spcBef>
                      <a:spcPts val="0"/>
                    </a:spcBef>
                    <a:spcAft>
                      <a:spcPts val="0"/>
                    </a:spcAft>
                    <a:defRPr/>
                  </a:pPr>
                  <a:endParaRPr lang="en-US" kern="0">
                    <a:solidFill>
                      <a:sysClr val="windowText" lastClr="000000"/>
                    </a:solidFill>
                  </a:endParaRPr>
                </a:p>
              </p:txBody>
            </p:sp>
            <p:sp>
              <p:nvSpPr>
                <p:cNvPr id="92" name="Oval 9"/>
                <p:cNvSpPr>
                  <a:spLocks noChangeArrowheads="1"/>
                </p:cNvSpPr>
                <p:nvPr/>
              </p:nvSpPr>
              <p:spPr bwMode="auto">
                <a:xfrm>
                  <a:off x="3216" y="1680"/>
                  <a:ext cx="96" cy="96"/>
                </a:xfrm>
                <a:prstGeom prst="ellipse">
                  <a:avLst/>
                </a:prstGeom>
                <a:solidFill>
                  <a:srgbClr val="FF3300"/>
                </a:solidFill>
                <a:ln w="9525">
                  <a:solidFill>
                    <a:srgbClr val="6600CC"/>
                  </a:solidFill>
                  <a:round/>
                  <a:headEnd/>
                  <a:tailEnd/>
                </a:ln>
              </p:spPr>
              <p:txBody>
                <a:bodyPr wrap="none" anchor="ctr"/>
                <a:lstStyle/>
                <a:p>
                  <a:pPr fontAlgn="auto">
                    <a:spcBef>
                      <a:spcPts val="0"/>
                    </a:spcBef>
                    <a:spcAft>
                      <a:spcPts val="0"/>
                    </a:spcAft>
                    <a:defRPr/>
                  </a:pPr>
                  <a:endParaRPr lang="en-US" kern="0">
                    <a:solidFill>
                      <a:sysClr val="windowText" lastClr="000000"/>
                    </a:solidFill>
                  </a:endParaRPr>
                </a:p>
              </p:txBody>
            </p:sp>
            <p:sp>
              <p:nvSpPr>
                <p:cNvPr id="93" name="Line 21"/>
                <p:cNvSpPr>
                  <a:spLocks noChangeShapeType="1"/>
                </p:cNvSpPr>
                <p:nvPr/>
              </p:nvSpPr>
              <p:spPr bwMode="auto">
                <a:xfrm flipH="1">
                  <a:off x="2931" y="1728"/>
                  <a:ext cx="285" cy="567"/>
                </a:xfrm>
                <a:prstGeom prst="line">
                  <a:avLst/>
                </a:prstGeom>
                <a:noFill/>
                <a:ln w="9525">
                  <a:solidFill>
                    <a:srgbClr val="6600CC"/>
                  </a:solidFill>
                  <a:round/>
                  <a:headEnd/>
                  <a:tailEnd/>
                </a:ln>
              </p:spPr>
              <p:txBody>
                <a:bodyPr wrap="none"/>
                <a:lstStyle/>
                <a:p>
                  <a:pPr fontAlgn="auto">
                    <a:spcBef>
                      <a:spcPts val="0"/>
                    </a:spcBef>
                    <a:spcAft>
                      <a:spcPts val="0"/>
                    </a:spcAft>
                    <a:defRPr/>
                  </a:pPr>
                  <a:endParaRPr lang="en-US" kern="0">
                    <a:solidFill>
                      <a:sysClr val="windowText" lastClr="000000"/>
                    </a:solidFill>
                  </a:endParaRPr>
                </a:p>
              </p:txBody>
            </p:sp>
            <p:sp>
              <p:nvSpPr>
                <p:cNvPr id="94" name="Line 22"/>
                <p:cNvSpPr>
                  <a:spLocks noChangeShapeType="1"/>
                </p:cNvSpPr>
                <p:nvPr/>
              </p:nvSpPr>
              <p:spPr bwMode="auto">
                <a:xfrm>
                  <a:off x="3312" y="1728"/>
                  <a:ext cx="528" cy="528"/>
                </a:xfrm>
                <a:prstGeom prst="line">
                  <a:avLst/>
                </a:prstGeom>
                <a:noFill/>
                <a:ln w="9525">
                  <a:solidFill>
                    <a:srgbClr val="6600CC"/>
                  </a:solidFill>
                  <a:round/>
                  <a:headEnd/>
                  <a:tailEnd/>
                </a:ln>
              </p:spPr>
              <p:txBody>
                <a:bodyPr wrap="none"/>
                <a:lstStyle/>
                <a:p>
                  <a:pPr fontAlgn="auto">
                    <a:spcBef>
                      <a:spcPts val="0"/>
                    </a:spcBef>
                    <a:spcAft>
                      <a:spcPts val="0"/>
                    </a:spcAft>
                    <a:defRPr/>
                  </a:pPr>
                  <a:endParaRPr lang="en-US" kern="0">
                    <a:solidFill>
                      <a:sysClr val="windowText" lastClr="000000"/>
                    </a:solidFill>
                  </a:endParaRPr>
                </a:p>
              </p:txBody>
            </p:sp>
            <p:sp>
              <p:nvSpPr>
                <p:cNvPr id="95" name="Line 23"/>
                <p:cNvSpPr>
                  <a:spLocks noChangeShapeType="1"/>
                </p:cNvSpPr>
                <p:nvPr/>
              </p:nvSpPr>
              <p:spPr bwMode="auto">
                <a:xfrm>
                  <a:off x="3264" y="1776"/>
                  <a:ext cx="144" cy="480"/>
                </a:xfrm>
                <a:prstGeom prst="line">
                  <a:avLst/>
                </a:prstGeom>
                <a:noFill/>
                <a:ln w="9525">
                  <a:solidFill>
                    <a:srgbClr val="6600CC"/>
                  </a:solidFill>
                  <a:round/>
                  <a:headEnd/>
                  <a:tailEnd/>
                </a:ln>
              </p:spPr>
              <p:txBody>
                <a:bodyPr wrap="none"/>
                <a:lstStyle/>
                <a:p>
                  <a:pPr fontAlgn="auto">
                    <a:spcBef>
                      <a:spcPts val="0"/>
                    </a:spcBef>
                    <a:spcAft>
                      <a:spcPts val="0"/>
                    </a:spcAft>
                    <a:defRPr/>
                  </a:pPr>
                  <a:endParaRPr lang="en-US" kern="0">
                    <a:solidFill>
                      <a:sysClr val="windowText" lastClr="000000"/>
                    </a:solidFill>
                  </a:endParaRPr>
                </a:p>
              </p:txBody>
            </p:sp>
            <p:sp>
              <p:nvSpPr>
                <p:cNvPr id="96" name="Oval 24"/>
                <p:cNvSpPr>
                  <a:spLocks noChangeArrowheads="1"/>
                </p:cNvSpPr>
                <p:nvPr/>
              </p:nvSpPr>
              <p:spPr bwMode="auto">
                <a:xfrm>
                  <a:off x="2880" y="2256"/>
                  <a:ext cx="96" cy="96"/>
                </a:xfrm>
                <a:prstGeom prst="ellipse">
                  <a:avLst/>
                </a:prstGeom>
                <a:solidFill>
                  <a:srgbClr val="FF3300"/>
                </a:solidFill>
                <a:ln w="9525">
                  <a:solidFill>
                    <a:srgbClr val="6600CC"/>
                  </a:solidFill>
                  <a:round/>
                  <a:headEnd/>
                  <a:tailEnd/>
                </a:ln>
              </p:spPr>
              <p:txBody>
                <a:bodyPr wrap="none" anchor="ctr"/>
                <a:lstStyle/>
                <a:p>
                  <a:pPr fontAlgn="auto">
                    <a:spcBef>
                      <a:spcPts val="0"/>
                    </a:spcBef>
                    <a:spcAft>
                      <a:spcPts val="0"/>
                    </a:spcAft>
                    <a:defRPr/>
                  </a:pPr>
                  <a:endParaRPr lang="en-US" kern="0">
                    <a:solidFill>
                      <a:sysClr val="windowText" lastClr="000000"/>
                    </a:solidFill>
                  </a:endParaRPr>
                </a:p>
              </p:txBody>
            </p:sp>
            <p:sp>
              <p:nvSpPr>
                <p:cNvPr id="97" name="Oval 25"/>
                <p:cNvSpPr>
                  <a:spLocks noChangeArrowheads="1"/>
                </p:cNvSpPr>
                <p:nvPr/>
              </p:nvSpPr>
              <p:spPr bwMode="auto">
                <a:xfrm>
                  <a:off x="3360" y="2256"/>
                  <a:ext cx="96" cy="96"/>
                </a:xfrm>
                <a:prstGeom prst="ellipse">
                  <a:avLst/>
                </a:prstGeom>
                <a:solidFill>
                  <a:srgbClr val="FF3300"/>
                </a:solidFill>
                <a:ln w="9525">
                  <a:solidFill>
                    <a:srgbClr val="6600CC"/>
                  </a:solidFill>
                  <a:round/>
                  <a:headEnd/>
                  <a:tailEnd/>
                </a:ln>
              </p:spPr>
              <p:txBody>
                <a:bodyPr wrap="none" anchor="ctr"/>
                <a:lstStyle/>
                <a:p>
                  <a:pPr fontAlgn="auto">
                    <a:spcBef>
                      <a:spcPts val="0"/>
                    </a:spcBef>
                    <a:spcAft>
                      <a:spcPts val="0"/>
                    </a:spcAft>
                    <a:defRPr/>
                  </a:pPr>
                  <a:endParaRPr lang="en-US" kern="0">
                    <a:solidFill>
                      <a:sysClr val="windowText" lastClr="000000"/>
                    </a:solidFill>
                  </a:endParaRPr>
                </a:p>
              </p:txBody>
            </p:sp>
            <p:sp>
              <p:nvSpPr>
                <p:cNvPr id="98" name="Oval 26"/>
                <p:cNvSpPr>
                  <a:spLocks noChangeArrowheads="1"/>
                </p:cNvSpPr>
                <p:nvPr/>
              </p:nvSpPr>
              <p:spPr bwMode="auto">
                <a:xfrm>
                  <a:off x="3792" y="2256"/>
                  <a:ext cx="96" cy="96"/>
                </a:xfrm>
                <a:prstGeom prst="ellipse">
                  <a:avLst/>
                </a:prstGeom>
                <a:solidFill>
                  <a:srgbClr val="FF3300"/>
                </a:solidFill>
                <a:ln w="9525">
                  <a:solidFill>
                    <a:srgbClr val="6600CC"/>
                  </a:solidFill>
                  <a:round/>
                  <a:headEnd/>
                  <a:tailEnd/>
                </a:ln>
              </p:spPr>
              <p:txBody>
                <a:bodyPr wrap="none" anchor="ctr"/>
                <a:lstStyle/>
                <a:p>
                  <a:pPr fontAlgn="auto">
                    <a:spcBef>
                      <a:spcPts val="0"/>
                    </a:spcBef>
                    <a:spcAft>
                      <a:spcPts val="0"/>
                    </a:spcAft>
                    <a:defRPr/>
                  </a:pPr>
                  <a:endParaRPr lang="en-US" kern="0">
                    <a:solidFill>
                      <a:sysClr val="windowText" lastClr="000000"/>
                    </a:solidFill>
                  </a:endParaRPr>
                </a:p>
              </p:txBody>
            </p:sp>
            <p:sp>
              <p:nvSpPr>
                <p:cNvPr id="99" name="Line 29"/>
                <p:cNvSpPr>
                  <a:spLocks noChangeShapeType="1"/>
                </p:cNvSpPr>
                <p:nvPr/>
              </p:nvSpPr>
              <p:spPr bwMode="auto">
                <a:xfrm flipH="1">
                  <a:off x="2688" y="2352"/>
                  <a:ext cx="192" cy="529"/>
                </a:xfrm>
                <a:prstGeom prst="line">
                  <a:avLst/>
                </a:prstGeom>
                <a:noFill/>
                <a:ln w="9525">
                  <a:solidFill>
                    <a:srgbClr val="6600CC"/>
                  </a:solidFill>
                  <a:round/>
                  <a:headEnd/>
                  <a:tailEnd/>
                </a:ln>
              </p:spPr>
              <p:txBody>
                <a:bodyPr wrap="none"/>
                <a:lstStyle/>
                <a:p>
                  <a:pPr fontAlgn="auto">
                    <a:spcBef>
                      <a:spcPts val="0"/>
                    </a:spcBef>
                    <a:spcAft>
                      <a:spcPts val="0"/>
                    </a:spcAft>
                    <a:defRPr/>
                  </a:pPr>
                  <a:endParaRPr lang="en-US" kern="0">
                    <a:solidFill>
                      <a:sysClr val="windowText" lastClr="000000"/>
                    </a:solidFill>
                  </a:endParaRPr>
                </a:p>
              </p:txBody>
            </p:sp>
            <p:sp>
              <p:nvSpPr>
                <p:cNvPr id="100" name="Line 30"/>
                <p:cNvSpPr>
                  <a:spLocks noChangeShapeType="1"/>
                </p:cNvSpPr>
                <p:nvPr/>
              </p:nvSpPr>
              <p:spPr bwMode="auto">
                <a:xfrm>
                  <a:off x="2976" y="2352"/>
                  <a:ext cx="336" cy="529"/>
                </a:xfrm>
                <a:prstGeom prst="line">
                  <a:avLst/>
                </a:prstGeom>
                <a:noFill/>
                <a:ln w="9525">
                  <a:solidFill>
                    <a:srgbClr val="6600CC"/>
                  </a:solidFill>
                  <a:round/>
                  <a:headEnd/>
                  <a:tailEnd/>
                </a:ln>
              </p:spPr>
              <p:txBody>
                <a:bodyPr wrap="none"/>
                <a:lstStyle/>
                <a:p>
                  <a:pPr fontAlgn="auto">
                    <a:spcBef>
                      <a:spcPts val="0"/>
                    </a:spcBef>
                    <a:spcAft>
                      <a:spcPts val="0"/>
                    </a:spcAft>
                    <a:defRPr/>
                  </a:pPr>
                  <a:endParaRPr lang="en-US" kern="0">
                    <a:solidFill>
                      <a:sysClr val="windowText" lastClr="000000"/>
                    </a:solidFill>
                  </a:endParaRPr>
                </a:p>
              </p:txBody>
            </p:sp>
            <p:sp>
              <p:nvSpPr>
                <p:cNvPr id="101" name="Oval 31"/>
                <p:cNvSpPr>
                  <a:spLocks noChangeArrowheads="1"/>
                </p:cNvSpPr>
                <p:nvPr/>
              </p:nvSpPr>
              <p:spPr bwMode="auto">
                <a:xfrm>
                  <a:off x="2640" y="2880"/>
                  <a:ext cx="96" cy="96"/>
                </a:xfrm>
                <a:prstGeom prst="ellipse">
                  <a:avLst/>
                </a:prstGeom>
                <a:solidFill>
                  <a:srgbClr val="FF3300"/>
                </a:solidFill>
                <a:ln w="9525">
                  <a:solidFill>
                    <a:srgbClr val="6600CC"/>
                  </a:solidFill>
                  <a:round/>
                  <a:headEnd/>
                  <a:tailEnd/>
                </a:ln>
              </p:spPr>
              <p:txBody>
                <a:bodyPr wrap="none" anchor="ctr"/>
                <a:lstStyle/>
                <a:p>
                  <a:pPr fontAlgn="auto">
                    <a:spcBef>
                      <a:spcPts val="0"/>
                    </a:spcBef>
                    <a:spcAft>
                      <a:spcPts val="0"/>
                    </a:spcAft>
                    <a:defRPr/>
                  </a:pPr>
                  <a:endParaRPr lang="en-US" kern="0">
                    <a:solidFill>
                      <a:sysClr val="windowText" lastClr="000000"/>
                    </a:solidFill>
                  </a:endParaRPr>
                </a:p>
              </p:txBody>
            </p:sp>
            <p:sp>
              <p:nvSpPr>
                <p:cNvPr id="102" name="Oval 32"/>
                <p:cNvSpPr>
                  <a:spLocks noChangeArrowheads="1"/>
                </p:cNvSpPr>
                <p:nvPr/>
              </p:nvSpPr>
              <p:spPr bwMode="auto">
                <a:xfrm>
                  <a:off x="3312" y="2832"/>
                  <a:ext cx="96" cy="96"/>
                </a:xfrm>
                <a:prstGeom prst="ellipse">
                  <a:avLst/>
                </a:prstGeom>
                <a:solidFill>
                  <a:srgbClr val="FF3300"/>
                </a:solidFill>
                <a:ln w="9525">
                  <a:solidFill>
                    <a:srgbClr val="6600CC"/>
                  </a:solidFill>
                  <a:round/>
                  <a:headEnd/>
                  <a:tailEnd/>
                </a:ln>
              </p:spPr>
              <p:txBody>
                <a:bodyPr wrap="none" anchor="ctr"/>
                <a:lstStyle/>
                <a:p>
                  <a:pPr fontAlgn="auto">
                    <a:spcBef>
                      <a:spcPts val="0"/>
                    </a:spcBef>
                    <a:spcAft>
                      <a:spcPts val="0"/>
                    </a:spcAft>
                    <a:defRPr/>
                  </a:pPr>
                  <a:endParaRPr lang="en-US" kern="0">
                    <a:solidFill>
                      <a:sysClr val="windowText" lastClr="000000"/>
                    </a:solidFill>
                  </a:endParaRPr>
                </a:p>
              </p:txBody>
            </p:sp>
          </p:grpSp>
          <p:sp>
            <p:nvSpPr>
              <p:cNvPr id="74" name="Oval 34"/>
              <p:cNvSpPr>
                <a:spLocks noChangeArrowheads="1"/>
              </p:cNvSpPr>
              <p:nvPr/>
            </p:nvSpPr>
            <p:spPr bwMode="auto">
              <a:xfrm>
                <a:off x="1824" y="3360"/>
                <a:ext cx="96" cy="96"/>
              </a:xfrm>
              <a:prstGeom prst="ellipse">
                <a:avLst/>
              </a:prstGeom>
              <a:solidFill>
                <a:srgbClr val="FF3300"/>
              </a:solidFill>
              <a:ln w="9525">
                <a:solidFill>
                  <a:srgbClr val="6600CC"/>
                </a:solidFill>
                <a:round/>
                <a:headEnd/>
                <a:tailEnd/>
              </a:ln>
            </p:spPr>
            <p:txBody>
              <a:bodyPr wrap="none" anchor="ctr"/>
              <a:lstStyle/>
              <a:p>
                <a:pPr fontAlgn="auto">
                  <a:spcBef>
                    <a:spcPts val="0"/>
                  </a:spcBef>
                  <a:spcAft>
                    <a:spcPts val="0"/>
                  </a:spcAft>
                  <a:defRPr/>
                </a:pPr>
                <a:endParaRPr lang="en-US" kern="0">
                  <a:solidFill>
                    <a:sysClr val="windowText" lastClr="000000"/>
                  </a:solidFill>
                </a:endParaRPr>
              </a:p>
            </p:txBody>
          </p:sp>
          <p:sp>
            <p:nvSpPr>
              <p:cNvPr id="75" name="Oval 35"/>
              <p:cNvSpPr>
                <a:spLocks noChangeArrowheads="1"/>
              </p:cNvSpPr>
              <p:nvPr/>
            </p:nvSpPr>
            <p:spPr bwMode="auto">
              <a:xfrm>
                <a:off x="2784" y="3408"/>
                <a:ext cx="96" cy="96"/>
              </a:xfrm>
              <a:prstGeom prst="ellipse">
                <a:avLst/>
              </a:prstGeom>
              <a:solidFill>
                <a:srgbClr val="FF3300"/>
              </a:solidFill>
              <a:ln w="9525">
                <a:solidFill>
                  <a:srgbClr val="6600CC"/>
                </a:solidFill>
                <a:round/>
                <a:headEnd/>
                <a:tailEnd/>
              </a:ln>
            </p:spPr>
            <p:txBody>
              <a:bodyPr wrap="none" anchor="ctr"/>
              <a:lstStyle/>
              <a:p>
                <a:pPr fontAlgn="auto">
                  <a:spcBef>
                    <a:spcPts val="0"/>
                  </a:spcBef>
                  <a:spcAft>
                    <a:spcPts val="0"/>
                  </a:spcAft>
                  <a:defRPr/>
                </a:pPr>
                <a:endParaRPr lang="en-US" kern="0">
                  <a:solidFill>
                    <a:sysClr val="windowText" lastClr="000000"/>
                  </a:solidFill>
                </a:endParaRPr>
              </a:p>
            </p:txBody>
          </p:sp>
          <p:sp>
            <p:nvSpPr>
              <p:cNvPr id="76" name="Oval 36"/>
              <p:cNvSpPr>
                <a:spLocks noChangeArrowheads="1"/>
              </p:cNvSpPr>
              <p:nvPr/>
            </p:nvSpPr>
            <p:spPr bwMode="auto">
              <a:xfrm>
                <a:off x="2304" y="3408"/>
                <a:ext cx="96" cy="96"/>
              </a:xfrm>
              <a:prstGeom prst="ellipse">
                <a:avLst/>
              </a:prstGeom>
              <a:solidFill>
                <a:srgbClr val="FF3300"/>
              </a:solidFill>
              <a:ln w="9525">
                <a:solidFill>
                  <a:srgbClr val="6600CC"/>
                </a:solidFill>
                <a:round/>
                <a:headEnd/>
                <a:tailEnd/>
              </a:ln>
            </p:spPr>
            <p:txBody>
              <a:bodyPr wrap="none" anchor="ctr"/>
              <a:lstStyle/>
              <a:p>
                <a:pPr fontAlgn="auto">
                  <a:spcBef>
                    <a:spcPts val="0"/>
                  </a:spcBef>
                  <a:spcAft>
                    <a:spcPts val="0"/>
                  </a:spcAft>
                  <a:defRPr/>
                </a:pPr>
                <a:endParaRPr lang="en-US" kern="0">
                  <a:solidFill>
                    <a:sysClr val="windowText" lastClr="000000"/>
                  </a:solidFill>
                </a:endParaRPr>
              </a:p>
            </p:txBody>
          </p:sp>
        </p:grpSp>
        <p:sp>
          <p:nvSpPr>
            <p:cNvPr id="56" name="Rectangle 38"/>
            <p:cNvSpPr>
              <a:spLocks noChangeArrowheads="1"/>
            </p:cNvSpPr>
            <p:nvPr/>
          </p:nvSpPr>
          <p:spPr bwMode="auto">
            <a:xfrm>
              <a:off x="2736" y="1056"/>
              <a:ext cx="432" cy="192"/>
            </a:xfrm>
            <a:prstGeom prst="rect">
              <a:avLst/>
            </a:prstGeom>
            <a:noFill/>
            <a:ln w="9525">
              <a:noFill/>
              <a:miter lim="800000"/>
              <a:headEnd/>
              <a:tailEnd/>
            </a:ln>
          </p:spPr>
          <p:txBody>
            <a:bodyPr wrap="none" anchor="ctr"/>
            <a:lstStyle/>
            <a:p>
              <a:pPr algn="ctr" fontAlgn="auto">
                <a:spcBef>
                  <a:spcPts val="0"/>
                </a:spcBef>
                <a:spcAft>
                  <a:spcPts val="0"/>
                </a:spcAft>
                <a:defRPr/>
              </a:pPr>
              <a:r>
                <a:rPr lang="en-US" altLang="ja-JP" b="1" kern="0">
                  <a:solidFill>
                    <a:sysClr val="windowText" lastClr="000000"/>
                  </a:solidFill>
                  <a:latin typeface="Tahoma" pitchFamily="34" charset="0"/>
                </a:rPr>
                <a:t>a</a:t>
              </a:r>
            </a:p>
          </p:txBody>
        </p:sp>
        <p:sp>
          <p:nvSpPr>
            <p:cNvPr id="57" name="Rectangle 39"/>
            <p:cNvSpPr>
              <a:spLocks noChangeArrowheads="1"/>
            </p:cNvSpPr>
            <p:nvPr/>
          </p:nvSpPr>
          <p:spPr bwMode="auto">
            <a:xfrm>
              <a:off x="3600" y="1632"/>
              <a:ext cx="431" cy="192"/>
            </a:xfrm>
            <a:prstGeom prst="rect">
              <a:avLst/>
            </a:prstGeom>
            <a:noFill/>
            <a:ln w="9525">
              <a:noFill/>
              <a:miter lim="800000"/>
              <a:headEnd/>
              <a:tailEnd/>
            </a:ln>
          </p:spPr>
          <p:txBody>
            <a:bodyPr wrap="none" anchor="ctr"/>
            <a:lstStyle/>
            <a:p>
              <a:pPr algn="ctr" fontAlgn="auto">
                <a:spcBef>
                  <a:spcPts val="0"/>
                </a:spcBef>
                <a:spcAft>
                  <a:spcPts val="0"/>
                </a:spcAft>
                <a:defRPr/>
              </a:pPr>
              <a:r>
                <a:rPr lang="en-US" altLang="ja-JP" b="1" kern="0">
                  <a:solidFill>
                    <a:sysClr val="windowText" lastClr="000000"/>
                  </a:solidFill>
                  <a:latin typeface="Tahoma" pitchFamily="34" charset="0"/>
                </a:rPr>
                <a:t>d</a:t>
              </a:r>
            </a:p>
          </p:txBody>
        </p:sp>
        <p:sp>
          <p:nvSpPr>
            <p:cNvPr id="58" name="Rectangle 40"/>
            <p:cNvSpPr>
              <a:spLocks noChangeArrowheads="1"/>
            </p:cNvSpPr>
            <p:nvPr/>
          </p:nvSpPr>
          <p:spPr bwMode="auto">
            <a:xfrm>
              <a:off x="2016" y="1728"/>
              <a:ext cx="432" cy="192"/>
            </a:xfrm>
            <a:prstGeom prst="rect">
              <a:avLst/>
            </a:prstGeom>
            <a:noFill/>
            <a:ln w="9525">
              <a:noFill/>
              <a:miter lim="800000"/>
              <a:headEnd/>
              <a:tailEnd/>
            </a:ln>
          </p:spPr>
          <p:txBody>
            <a:bodyPr wrap="none" anchor="ctr"/>
            <a:lstStyle/>
            <a:p>
              <a:pPr algn="ctr" fontAlgn="auto">
                <a:spcBef>
                  <a:spcPts val="0"/>
                </a:spcBef>
                <a:spcAft>
                  <a:spcPts val="0"/>
                </a:spcAft>
                <a:defRPr/>
              </a:pPr>
              <a:r>
                <a:rPr lang="en-US" altLang="ja-JP" b="1" kern="0">
                  <a:solidFill>
                    <a:sysClr val="windowText" lastClr="000000"/>
                  </a:solidFill>
                  <a:latin typeface="Tahoma" pitchFamily="34" charset="0"/>
                </a:rPr>
                <a:t>b</a:t>
              </a:r>
            </a:p>
          </p:txBody>
        </p:sp>
        <p:sp>
          <p:nvSpPr>
            <p:cNvPr id="59" name="Rectangle 41"/>
            <p:cNvSpPr>
              <a:spLocks noChangeArrowheads="1"/>
            </p:cNvSpPr>
            <p:nvPr/>
          </p:nvSpPr>
          <p:spPr bwMode="auto">
            <a:xfrm>
              <a:off x="4176" y="2304"/>
              <a:ext cx="432" cy="288"/>
            </a:xfrm>
            <a:prstGeom prst="rect">
              <a:avLst/>
            </a:prstGeom>
            <a:noFill/>
            <a:ln w="9525">
              <a:noFill/>
              <a:miter lim="800000"/>
              <a:headEnd/>
              <a:tailEnd/>
            </a:ln>
          </p:spPr>
          <p:txBody>
            <a:bodyPr wrap="none" anchor="ctr"/>
            <a:lstStyle/>
            <a:p>
              <a:pPr algn="ctr" fontAlgn="auto">
                <a:spcBef>
                  <a:spcPts val="0"/>
                </a:spcBef>
                <a:spcAft>
                  <a:spcPts val="0"/>
                </a:spcAft>
                <a:defRPr/>
              </a:pPr>
              <a:r>
                <a:rPr lang="en-US" altLang="ja-JP" b="1" kern="0">
                  <a:solidFill>
                    <a:sysClr val="windowText" lastClr="000000"/>
                  </a:solidFill>
                  <a:latin typeface="Tahoma" pitchFamily="34" charset="0"/>
                </a:rPr>
                <a:t>i</a:t>
              </a:r>
            </a:p>
          </p:txBody>
        </p:sp>
        <p:sp>
          <p:nvSpPr>
            <p:cNvPr id="60" name="Rectangle 42"/>
            <p:cNvSpPr>
              <a:spLocks noChangeArrowheads="1"/>
            </p:cNvSpPr>
            <p:nvPr/>
          </p:nvSpPr>
          <p:spPr bwMode="auto">
            <a:xfrm>
              <a:off x="2688" y="3504"/>
              <a:ext cx="431" cy="192"/>
            </a:xfrm>
            <a:prstGeom prst="rect">
              <a:avLst/>
            </a:prstGeom>
            <a:noFill/>
            <a:ln w="9525">
              <a:noFill/>
              <a:miter lim="800000"/>
              <a:headEnd/>
              <a:tailEnd/>
            </a:ln>
          </p:spPr>
          <p:txBody>
            <a:bodyPr wrap="none" anchor="ctr"/>
            <a:lstStyle/>
            <a:p>
              <a:pPr algn="ctr" fontAlgn="auto">
                <a:spcBef>
                  <a:spcPts val="0"/>
                </a:spcBef>
                <a:spcAft>
                  <a:spcPts val="0"/>
                </a:spcAft>
                <a:defRPr/>
              </a:pPr>
              <a:r>
                <a:rPr lang="en-US" altLang="ja-JP" b="1" kern="0">
                  <a:solidFill>
                    <a:sysClr val="windowText" lastClr="000000"/>
                  </a:solidFill>
                  <a:latin typeface="Tahoma" pitchFamily="34" charset="0"/>
                </a:rPr>
                <a:t>p</a:t>
              </a:r>
            </a:p>
          </p:txBody>
        </p:sp>
        <p:sp>
          <p:nvSpPr>
            <p:cNvPr id="61" name="Rectangle 43"/>
            <p:cNvSpPr>
              <a:spLocks noChangeArrowheads="1"/>
            </p:cNvSpPr>
            <p:nvPr/>
          </p:nvSpPr>
          <p:spPr bwMode="auto">
            <a:xfrm>
              <a:off x="1584" y="3456"/>
              <a:ext cx="431" cy="192"/>
            </a:xfrm>
            <a:prstGeom prst="rect">
              <a:avLst/>
            </a:prstGeom>
            <a:noFill/>
            <a:ln w="9525">
              <a:noFill/>
              <a:miter lim="800000"/>
              <a:headEnd/>
              <a:tailEnd/>
            </a:ln>
          </p:spPr>
          <p:txBody>
            <a:bodyPr wrap="none" anchor="ctr"/>
            <a:lstStyle/>
            <a:p>
              <a:pPr algn="ctr" fontAlgn="auto">
                <a:spcBef>
                  <a:spcPts val="0"/>
                </a:spcBef>
                <a:spcAft>
                  <a:spcPts val="0"/>
                </a:spcAft>
                <a:defRPr/>
              </a:pPr>
              <a:r>
                <a:rPr lang="en-US" altLang="ja-JP" b="1" kern="0">
                  <a:solidFill>
                    <a:sysClr val="windowText" lastClr="000000"/>
                  </a:solidFill>
                  <a:latin typeface="Tahoma" pitchFamily="34" charset="0"/>
                </a:rPr>
                <a:t>n</a:t>
              </a:r>
            </a:p>
          </p:txBody>
        </p:sp>
        <p:sp>
          <p:nvSpPr>
            <p:cNvPr id="62" name="Rectangle 44"/>
            <p:cNvSpPr>
              <a:spLocks noChangeArrowheads="1"/>
            </p:cNvSpPr>
            <p:nvPr/>
          </p:nvSpPr>
          <p:spPr bwMode="auto">
            <a:xfrm>
              <a:off x="2112" y="3504"/>
              <a:ext cx="431" cy="192"/>
            </a:xfrm>
            <a:prstGeom prst="rect">
              <a:avLst/>
            </a:prstGeom>
            <a:noFill/>
            <a:ln w="9525">
              <a:noFill/>
              <a:miter lim="800000"/>
              <a:headEnd/>
              <a:tailEnd/>
            </a:ln>
          </p:spPr>
          <p:txBody>
            <a:bodyPr wrap="none" anchor="ctr"/>
            <a:lstStyle/>
            <a:p>
              <a:pPr algn="ctr" fontAlgn="auto">
                <a:spcBef>
                  <a:spcPts val="0"/>
                </a:spcBef>
                <a:spcAft>
                  <a:spcPts val="0"/>
                </a:spcAft>
                <a:defRPr/>
              </a:pPr>
              <a:r>
                <a:rPr lang="en-US" altLang="ja-JP" b="1" kern="0">
                  <a:solidFill>
                    <a:sysClr val="windowText" lastClr="000000"/>
                  </a:solidFill>
                  <a:latin typeface="Tahoma" pitchFamily="34" charset="0"/>
                </a:rPr>
                <a:t>o</a:t>
              </a:r>
            </a:p>
          </p:txBody>
        </p:sp>
        <p:sp>
          <p:nvSpPr>
            <p:cNvPr id="63" name="Rectangle 45"/>
            <p:cNvSpPr>
              <a:spLocks noChangeArrowheads="1"/>
            </p:cNvSpPr>
            <p:nvPr/>
          </p:nvSpPr>
          <p:spPr bwMode="auto">
            <a:xfrm>
              <a:off x="3600" y="3072"/>
              <a:ext cx="431" cy="192"/>
            </a:xfrm>
            <a:prstGeom prst="rect">
              <a:avLst/>
            </a:prstGeom>
            <a:noFill/>
            <a:ln w="9525">
              <a:noFill/>
              <a:miter lim="800000"/>
              <a:headEnd/>
              <a:tailEnd/>
            </a:ln>
          </p:spPr>
          <p:txBody>
            <a:bodyPr wrap="none" anchor="ctr"/>
            <a:lstStyle/>
            <a:p>
              <a:pPr algn="ctr" fontAlgn="auto">
                <a:spcBef>
                  <a:spcPts val="0"/>
                </a:spcBef>
                <a:spcAft>
                  <a:spcPts val="0"/>
                </a:spcAft>
                <a:defRPr/>
              </a:pPr>
              <a:r>
                <a:rPr lang="en-US" altLang="ja-JP" b="1" kern="0">
                  <a:solidFill>
                    <a:sysClr val="windowText" lastClr="000000"/>
                  </a:solidFill>
                  <a:latin typeface="Tahoma" pitchFamily="34" charset="0"/>
                </a:rPr>
                <a:t>m</a:t>
              </a:r>
            </a:p>
          </p:txBody>
        </p:sp>
        <p:sp>
          <p:nvSpPr>
            <p:cNvPr id="64" name="Rectangle 46"/>
            <p:cNvSpPr>
              <a:spLocks noChangeArrowheads="1"/>
            </p:cNvSpPr>
            <p:nvPr/>
          </p:nvSpPr>
          <p:spPr bwMode="auto">
            <a:xfrm>
              <a:off x="3648" y="2448"/>
              <a:ext cx="432" cy="192"/>
            </a:xfrm>
            <a:prstGeom prst="rect">
              <a:avLst/>
            </a:prstGeom>
            <a:noFill/>
            <a:ln w="9525">
              <a:noFill/>
              <a:miter lim="800000"/>
              <a:headEnd/>
              <a:tailEnd/>
            </a:ln>
          </p:spPr>
          <p:txBody>
            <a:bodyPr wrap="none" anchor="ctr"/>
            <a:lstStyle/>
            <a:p>
              <a:pPr algn="ctr" fontAlgn="auto">
                <a:spcBef>
                  <a:spcPts val="0"/>
                </a:spcBef>
                <a:spcAft>
                  <a:spcPts val="0"/>
                </a:spcAft>
                <a:defRPr/>
              </a:pPr>
              <a:r>
                <a:rPr lang="en-US" altLang="ja-JP" b="1" kern="0">
                  <a:solidFill>
                    <a:sysClr val="windowText" lastClr="000000"/>
                  </a:solidFill>
                  <a:latin typeface="Tahoma" pitchFamily="34" charset="0"/>
                </a:rPr>
                <a:t>h</a:t>
              </a:r>
            </a:p>
          </p:txBody>
        </p:sp>
        <p:sp>
          <p:nvSpPr>
            <p:cNvPr id="65" name="Rectangle 47"/>
            <p:cNvSpPr>
              <a:spLocks noChangeArrowheads="1"/>
            </p:cNvSpPr>
            <p:nvPr/>
          </p:nvSpPr>
          <p:spPr bwMode="auto">
            <a:xfrm>
              <a:off x="2880" y="3072"/>
              <a:ext cx="432" cy="192"/>
            </a:xfrm>
            <a:prstGeom prst="rect">
              <a:avLst/>
            </a:prstGeom>
            <a:noFill/>
            <a:ln w="9525">
              <a:noFill/>
              <a:miter lim="800000"/>
              <a:headEnd/>
              <a:tailEnd/>
            </a:ln>
          </p:spPr>
          <p:txBody>
            <a:bodyPr wrap="none" anchor="ctr"/>
            <a:lstStyle/>
            <a:p>
              <a:pPr algn="ctr" fontAlgn="auto">
                <a:spcBef>
                  <a:spcPts val="0"/>
                </a:spcBef>
                <a:spcAft>
                  <a:spcPts val="0"/>
                </a:spcAft>
                <a:defRPr/>
              </a:pPr>
              <a:r>
                <a:rPr lang="en-US" altLang="ja-JP" b="1" kern="0">
                  <a:solidFill>
                    <a:sysClr val="windowText" lastClr="000000"/>
                  </a:solidFill>
                  <a:latin typeface="Tahoma" pitchFamily="34" charset="0"/>
                </a:rPr>
                <a:t>l</a:t>
              </a:r>
            </a:p>
          </p:txBody>
        </p:sp>
        <p:sp>
          <p:nvSpPr>
            <p:cNvPr id="66" name="Rectangle 48"/>
            <p:cNvSpPr>
              <a:spLocks noChangeArrowheads="1"/>
            </p:cNvSpPr>
            <p:nvPr/>
          </p:nvSpPr>
          <p:spPr bwMode="auto">
            <a:xfrm>
              <a:off x="2448" y="2448"/>
              <a:ext cx="432" cy="192"/>
            </a:xfrm>
            <a:prstGeom prst="rect">
              <a:avLst/>
            </a:prstGeom>
            <a:noFill/>
            <a:ln w="9525">
              <a:noFill/>
              <a:miter lim="800000"/>
              <a:headEnd/>
              <a:tailEnd/>
            </a:ln>
          </p:spPr>
          <p:txBody>
            <a:bodyPr wrap="none" anchor="ctr"/>
            <a:lstStyle/>
            <a:p>
              <a:pPr algn="ctr" fontAlgn="auto">
                <a:spcBef>
                  <a:spcPts val="0"/>
                </a:spcBef>
                <a:spcAft>
                  <a:spcPts val="0"/>
                </a:spcAft>
                <a:defRPr/>
              </a:pPr>
              <a:r>
                <a:rPr lang="en-US" altLang="ja-JP" b="1" kern="0">
                  <a:solidFill>
                    <a:sysClr val="windowText" lastClr="000000"/>
                  </a:solidFill>
                  <a:latin typeface="Tahoma" pitchFamily="34" charset="0"/>
                </a:rPr>
                <a:t>f</a:t>
              </a:r>
            </a:p>
          </p:txBody>
        </p:sp>
        <p:sp>
          <p:nvSpPr>
            <p:cNvPr id="67" name="Rectangle 49"/>
            <p:cNvSpPr>
              <a:spLocks noChangeArrowheads="1"/>
            </p:cNvSpPr>
            <p:nvPr/>
          </p:nvSpPr>
          <p:spPr bwMode="auto">
            <a:xfrm>
              <a:off x="1313" y="2891"/>
              <a:ext cx="432" cy="192"/>
            </a:xfrm>
            <a:prstGeom prst="rect">
              <a:avLst/>
            </a:prstGeom>
            <a:noFill/>
            <a:ln w="9525">
              <a:noFill/>
              <a:miter lim="800000"/>
              <a:headEnd/>
              <a:tailEnd/>
            </a:ln>
          </p:spPr>
          <p:txBody>
            <a:bodyPr wrap="none" anchor="ctr"/>
            <a:lstStyle/>
            <a:p>
              <a:pPr algn="ctr" fontAlgn="auto">
                <a:spcBef>
                  <a:spcPts val="0"/>
                </a:spcBef>
                <a:spcAft>
                  <a:spcPts val="0"/>
                </a:spcAft>
                <a:defRPr/>
              </a:pPr>
              <a:r>
                <a:rPr lang="en-US" altLang="ja-JP" b="1" kern="0" dirty="0">
                  <a:solidFill>
                    <a:sysClr val="windowText" lastClr="000000"/>
                  </a:solidFill>
                  <a:latin typeface="Tahoma" pitchFamily="34" charset="0"/>
                </a:rPr>
                <a:t>j</a:t>
              </a:r>
            </a:p>
          </p:txBody>
        </p:sp>
        <p:sp>
          <p:nvSpPr>
            <p:cNvPr id="68" name="Rectangle 50"/>
            <p:cNvSpPr>
              <a:spLocks noChangeArrowheads="1"/>
            </p:cNvSpPr>
            <p:nvPr/>
          </p:nvSpPr>
          <p:spPr bwMode="auto">
            <a:xfrm>
              <a:off x="1680" y="2256"/>
              <a:ext cx="432" cy="192"/>
            </a:xfrm>
            <a:prstGeom prst="rect">
              <a:avLst/>
            </a:prstGeom>
            <a:noFill/>
            <a:ln w="9525">
              <a:noFill/>
              <a:miter lim="800000"/>
              <a:headEnd/>
              <a:tailEnd/>
            </a:ln>
          </p:spPr>
          <p:txBody>
            <a:bodyPr wrap="none" anchor="ctr"/>
            <a:lstStyle/>
            <a:p>
              <a:pPr algn="ctr" fontAlgn="auto">
                <a:spcBef>
                  <a:spcPts val="0"/>
                </a:spcBef>
                <a:spcAft>
                  <a:spcPts val="0"/>
                </a:spcAft>
                <a:defRPr/>
              </a:pPr>
              <a:r>
                <a:rPr lang="en-US" altLang="ja-JP" b="1" kern="0">
                  <a:solidFill>
                    <a:sysClr val="windowText" lastClr="000000"/>
                  </a:solidFill>
                  <a:latin typeface="Tahoma" pitchFamily="34" charset="0"/>
                </a:rPr>
                <a:t>e</a:t>
              </a:r>
            </a:p>
          </p:txBody>
        </p:sp>
        <p:sp>
          <p:nvSpPr>
            <p:cNvPr id="69" name="Rectangle 51"/>
            <p:cNvSpPr>
              <a:spLocks noChangeArrowheads="1"/>
            </p:cNvSpPr>
            <p:nvPr/>
          </p:nvSpPr>
          <p:spPr bwMode="auto">
            <a:xfrm>
              <a:off x="2976" y="2256"/>
              <a:ext cx="431" cy="192"/>
            </a:xfrm>
            <a:prstGeom prst="rect">
              <a:avLst/>
            </a:prstGeom>
            <a:noFill/>
            <a:ln w="9525">
              <a:noFill/>
              <a:miter lim="800000"/>
              <a:headEnd/>
              <a:tailEnd/>
            </a:ln>
          </p:spPr>
          <p:txBody>
            <a:bodyPr wrap="none" anchor="ctr"/>
            <a:lstStyle/>
            <a:p>
              <a:pPr algn="ctr" fontAlgn="auto">
                <a:spcBef>
                  <a:spcPts val="0"/>
                </a:spcBef>
                <a:spcAft>
                  <a:spcPts val="0"/>
                </a:spcAft>
                <a:defRPr/>
              </a:pPr>
              <a:r>
                <a:rPr lang="en-US" altLang="ja-JP" b="1" kern="0">
                  <a:solidFill>
                    <a:sysClr val="windowText" lastClr="000000"/>
                  </a:solidFill>
                  <a:latin typeface="Tahoma" pitchFamily="34" charset="0"/>
                </a:rPr>
                <a:t>g</a:t>
              </a:r>
            </a:p>
          </p:txBody>
        </p:sp>
        <p:sp>
          <p:nvSpPr>
            <p:cNvPr id="70" name="Line 52"/>
            <p:cNvSpPr>
              <a:spLocks noChangeShapeType="1"/>
            </p:cNvSpPr>
            <p:nvPr/>
          </p:nvSpPr>
          <p:spPr bwMode="auto">
            <a:xfrm>
              <a:off x="2976" y="1392"/>
              <a:ext cx="0" cy="529"/>
            </a:xfrm>
            <a:prstGeom prst="line">
              <a:avLst/>
            </a:prstGeom>
            <a:noFill/>
            <a:ln w="9525">
              <a:solidFill>
                <a:srgbClr val="6600CC"/>
              </a:solidFill>
              <a:round/>
              <a:headEnd/>
              <a:tailEnd/>
            </a:ln>
          </p:spPr>
          <p:txBody>
            <a:bodyPr wrap="none"/>
            <a:lstStyle/>
            <a:p>
              <a:pPr fontAlgn="auto">
                <a:spcBef>
                  <a:spcPts val="0"/>
                </a:spcBef>
                <a:spcAft>
                  <a:spcPts val="0"/>
                </a:spcAft>
                <a:defRPr/>
              </a:pPr>
              <a:endParaRPr lang="en-US" kern="0">
                <a:solidFill>
                  <a:sysClr val="windowText" lastClr="000000"/>
                </a:solidFill>
              </a:endParaRPr>
            </a:p>
          </p:txBody>
        </p:sp>
        <p:sp>
          <p:nvSpPr>
            <p:cNvPr id="71" name="Rectangle 53"/>
            <p:cNvSpPr>
              <a:spLocks noChangeArrowheads="1"/>
            </p:cNvSpPr>
            <p:nvPr/>
          </p:nvSpPr>
          <p:spPr bwMode="auto">
            <a:xfrm>
              <a:off x="2784" y="2016"/>
              <a:ext cx="432" cy="192"/>
            </a:xfrm>
            <a:prstGeom prst="rect">
              <a:avLst/>
            </a:prstGeom>
            <a:noFill/>
            <a:ln w="9525">
              <a:noFill/>
              <a:miter lim="800000"/>
              <a:headEnd/>
              <a:tailEnd/>
            </a:ln>
          </p:spPr>
          <p:txBody>
            <a:bodyPr wrap="none" anchor="ctr"/>
            <a:lstStyle/>
            <a:p>
              <a:pPr algn="ctr" fontAlgn="auto">
                <a:spcBef>
                  <a:spcPts val="0"/>
                </a:spcBef>
                <a:spcAft>
                  <a:spcPts val="0"/>
                </a:spcAft>
                <a:defRPr/>
              </a:pPr>
              <a:r>
                <a:rPr lang="en-US" altLang="ja-JP" b="1" kern="0">
                  <a:solidFill>
                    <a:sysClr val="windowText" lastClr="000000"/>
                  </a:solidFill>
                  <a:latin typeface="Tahoma" pitchFamily="34" charset="0"/>
                </a:rPr>
                <a:t>c</a:t>
              </a:r>
            </a:p>
          </p:txBody>
        </p:sp>
        <p:sp>
          <p:nvSpPr>
            <p:cNvPr id="72" name="Oval 54"/>
            <p:cNvSpPr>
              <a:spLocks noChangeArrowheads="1"/>
            </p:cNvSpPr>
            <p:nvPr/>
          </p:nvSpPr>
          <p:spPr bwMode="auto">
            <a:xfrm>
              <a:off x="2928" y="1920"/>
              <a:ext cx="96" cy="96"/>
            </a:xfrm>
            <a:prstGeom prst="ellipse">
              <a:avLst/>
            </a:prstGeom>
            <a:solidFill>
              <a:srgbClr val="FF3300"/>
            </a:solidFill>
            <a:ln w="9525">
              <a:solidFill>
                <a:srgbClr val="6600CC"/>
              </a:solidFill>
              <a:round/>
              <a:headEnd/>
              <a:tailEnd/>
            </a:ln>
          </p:spPr>
          <p:txBody>
            <a:bodyPr wrap="none" anchor="ctr"/>
            <a:lstStyle/>
            <a:p>
              <a:pPr fontAlgn="auto">
                <a:spcBef>
                  <a:spcPts val="0"/>
                </a:spcBef>
                <a:spcAft>
                  <a:spcPts val="0"/>
                </a:spcAft>
                <a:defRPr/>
              </a:pPr>
              <a:endParaRPr lang="en-US" kern="0">
                <a:solidFill>
                  <a:sysClr val="windowText" lastClr="000000"/>
                </a:solidFill>
              </a:endParaRPr>
            </a:p>
          </p:txBody>
        </p:sp>
      </p:grpSp>
      <p:sp>
        <p:nvSpPr>
          <p:cNvPr id="103" name="TextBox 102"/>
          <p:cNvSpPr txBox="1"/>
          <p:nvPr/>
        </p:nvSpPr>
        <p:spPr>
          <a:xfrm>
            <a:off x="3429000" y="238125"/>
            <a:ext cx="2046288" cy="584200"/>
          </a:xfrm>
          <a:prstGeom prst="rect">
            <a:avLst/>
          </a:prstGeom>
          <a:noFill/>
        </p:spPr>
        <p:txBody>
          <a:bodyPr wrap="none">
            <a:spAutoFit/>
          </a:bodyPr>
          <a:lstStyle/>
          <a:p>
            <a:pPr>
              <a:defRPr/>
            </a:pPr>
            <a:r>
              <a:rPr lang="en-US" sz="3200" b="1" dirty="0">
                <a:solidFill>
                  <a:srgbClr val="FF0000"/>
                </a:solidFill>
                <a:latin typeface="+mn-lt"/>
              </a:rPr>
              <a:t>Class Work</a:t>
            </a:r>
          </a:p>
        </p:txBody>
      </p:sp>
      <p:sp>
        <p:nvSpPr>
          <p:cNvPr id="4102" name="TextBox 53"/>
          <p:cNvSpPr txBox="1">
            <a:spLocks noChangeArrowheads="1"/>
          </p:cNvSpPr>
          <p:nvPr/>
        </p:nvSpPr>
        <p:spPr bwMode="auto">
          <a:xfrm>
            <a:off x="3192463" y="4648200"/>
            <a:ext cx="312737" cy="369888"/>
          </a:xfrm>
          <a:prstGeom prst="rect">
            <a:avLst/>
          </a:prstGeom>
          <a:noFill/>
          <a:ln w="9525">
            <a:noFill/>
            <a:miter lim="800000"/>
            <a:headEnd/>
            <a:tailEnd/>
          </a:ln>
        </p:spPr>
        <p:txBody>
          <a:bodyPr wrap="none">
            <a:spAutoFit/>
          </a:bodyPr>
          <a:lstStyle/>
          <a:p>
            <a:r>
              <a:rPr lang="en-US" b="1"/>
              <a:t>k</a:t>
            </a:r>
          </a:p>
        </p:txBody>
      </p:sp>
    </p:spTree>
    <p:extLst>
      <p:ext uri="{BB962C8B-B14F-4D97-AF65-F5344CB8AC3E}">
        <p14:creationId xmlns:p14="http://schemas.microsoft.com/office/powerpoint/2010/main" val="37828043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sz="3600" smtClean="0">
                <a:solidFill>
                  <a:srgbClr val="0000FF"/>
                </a:solidFill>
                <a:cs typeface="Times New Roman" pitchFamily="18" charset="0"/>
              </a:rPr>
              <a:t>Tree Traversal: </a:t>
            </a:r>
            <a:r>
              <a:rPr lang="en-US" altLang="ja-JP" sz="3600" smtClean="0">
                <a:solidFill>
                  <a:srgbClr val="0000FF"/>
                </a:solidFill>
              </a:rPr>
              <a:t>Preorder, Inorder, Postorder </a:t>
            </a:r>
            <a:endParaRPr lang="en-US" sz="3600" smtClean="0"/>
          </a:p>
        </p:txBody>
      </p:sp>
      <p:sp>
        <p:nvSpPr>
          <p:cNvPr id="5123" name="Content Placeholder 2"/>
          <p:cNvSpPr>
            <a:spLocks noGrp="1"/>
          </p:cNvSpPr>
          <p:nvPr>
            <p:ph idx="1"/>
          </p:nvPr>
        </p:nvSpPr>
        <p:spPr/>
        <p:txBody>
          <a:bodyPr/>
          <a:lstStyle/>
          <a:p>
            <a:pPr eaLnBrk="1" hangingPunct="1"/>
            <a:r>
              <a:rPr lang="en-US" b="1" u="sng" dirty="0" smtClean="0">
                <a:solidFill>
                  <a:srgbClr val="0000FF"/>
                </a:solidFill>
              </a:rPr>
              <a:t>Answers:</a:t>
            </a:r>
            <a:endParaRPr lang="en-US" dirty="0" smtClean="0"/>
          </a:p>
          <a:p>
            <a:pPr eaLnBrk="1" hangingPunct="1"/>
            <a:r>
              <a:rPr lang="en-US" altLang="ja-JP" b="1" u="sng" dirty="0" smtClean="0">
                <a:solidFill>
                  <a:srgbClr val="FF0000"/>
                </a:solidFill>
              </a:rPr>
              <a:t>Preorder</a:t>
            </a:r>
            <a:r>
              <a:rPr lang="en-US" altLang="ja-JP" dirty="0" smtClean="0">
                <a:solidFill>
                  <a:srgbClr val="FF0000"/>
                </a:solidFill>
              </a:rPr>
              <a:t>:</a:t>
            </a:r>
            <a:r>
              <a:rPr lang="en-US" altLang="ja-JP" dirty="0" smtClean="0"/>
              <a:t>  </a:t>
            </a:r>
            <a:r>
              <a:rPr lang="en-US" altLang="ja-JP" i="1" dirty="0" smtClean="0"/>
              <a:t>a b e j k n o p f c d g l m h </a:t>
            </a:r>
            <a:r>
              <a:rPr lang="en-US" altLang="ja-JP" i="1" dirty="0" err="1" smtClean="0"/>
              <a:t>i</a:t>
            </a:r>
            <a:endParaRPr lang="en-US" altLang="ja-JP" i="1" dirty="0" smtClean="0"/>
          </a:p>
          <a:p>
            <a:pPr eaLnBrk="1" hangingPunct="1"/>
            <a:endParaRPr lang="en-US" altLang="ja-JP" dirty="0" smtClean="0"/>
          </a:p>
          <a:p>
            <a:pPr eaLnBrk="1" hangingPunct="1"/>
            <a:r>
              <a:rPr lang="en-US" altLang="ja-JP" b="1" u="sng" dirty="0" err="1" smtClean="0">
                <a:solidFill>
                  <a:srgbClr val="FF0000"/>
                </a:solidFill>
              </a:rPr>
              <a:t>Inorder</a:t>
            </a:r>
            <a:r>
              <a:rPr lang="en-US" altLang="ja-JP" dirty="0" smtClean="0">
                <a:solidFill>
                  <a:srgbClr val="FF0000"/>
                </a:solidFill>
              </a:rPr>
              <a:t>:</a:t>
            </a:r>
            <a:r>
              <a:rPr lang="en-US" altLang="ja-JP" dirty="0" smtClean="0"/>
              <a:t>  </a:t>
            </a:r>
            <a:r>
              <a:rPr lang="en-US" altLang="ja-JP" i="1" dirty="0" smtClean="0"/>
              <a:t>j e n k o p b f a c l g m d h </a:t>
            </a:r>
            <a:r>
              <a:rPr lang="en-US" altLang="ja-JP" i="1" dirty="0" err="1" smtClean="0"/>
              <a:t>i</a:t>
            </a:r>
            <a:endParaRPr lang="en-US" altLang="ja-JP" i="1" dirty="0" smtClean="0"/>
          </a:p>
          <a:p>
            <a:pPr eaLnBrk="1" hangingPunct="1"/>
            <a:endParaRPr lang="en-US" altLang="ja-JP" i="1" dirty="0" smtClean="0"/>
          </a:p>
          <a:p>
            <a:pPr eaLnBrk="1" hangingPunct="1"/>
            <a:r>
              <a:rPr lang="en-US" altLang="ja-JP" b="1" u="sng" dirty="0" err="1" smtClean="0">
                <a:solidFill>
                  <a:srgbClr val="FF0000"/>
                </a:solidFill>
              </a:rPr>
              <a:t>Postorder</a:t>
            </a:r>
            <a:r>
              <a:rPr lang="en-US" altLang="ja-JP" dirty="0" smtClean="0">
                <a:solidFill>
                  <a:srgbClr val="FF0000"/>
                </a:solidFill>
              </a:rPr>
              <a:t>:</a:t>
            </a:r>
            <a:r>
              <a:rPr lang="en-US" altLang="ja-JP" dirty="0" smtClean="0"/>
              <a:t>  </a:t>
            </a:r>
            <a:r>
              <a:rPr lang="en-US" altLang="ja-JP" i="1" dirty="0" smtClean="0"/>
              <a:t>j n o p k e f b c l m g h </a:t>
            </a:r>
            <a:r>
              <a:rPr lang="en-US" altLang="ja-JP" i="1" dirty="0" err="1" smtClean="0"/>
              <a:t>i</a:t>
            </a:r>
            <a:r>
              <a:rPr lang="en-US" altLang="ja-JP" i="1" dirty="0" smtClean="0"/>
              <a:t> d a</a:t>
            </a:r>
          </a:p>
          <a:p>
            <a:pPr eaLnBrk="1" hangingPunct="1">
              <a:buFont typeface="Arial" charset="0"/>
              <a:buNone/>
            </a:pPr>
            <a:endParaRPr lang="en-US" dirty="0" smtClean="0"/>
          </a:p>
        </p:txBody>
      </p:sp>
      <p:sp>
        <p:nvSpPr>
          <p:cNvPr id="4" name="Slide Number Placeholder 3"/>
          <p:cNvSpPr>
            <a:spLocks noGrp="1"/>
          </p:cNvSpPr>
          <p:nvPr>
            <p:ph type="sldNum" sz="quarter" idx="12"/>
          </p:nvPr>
        </p:nvSpPr>
        <p:spPr/>
        <p:txBody>
          <a:bodyPr/>
          <a:lstStyle/>
          <a:p>
            <a:pPr>
              <a:defRPr/>
            </a:pPr>
            <a:fld id="{BAB542A1-62E4-4530-A9CF-F1599E5F7D86}" type="slidenum">
              <a:rPr lang="en-US" smtClean="0"/>
              <a:pPr>
                <a:defRPr/>
              </a:pPr>
              <a:t>38</a:t>
            </a:fld>
            <a:endParaRPr lang="en-US"/>
          </a:p>
        </p:txBody>
      </p:sp>
    </p:spTree>
    <p:extLst>
      <p:ext uri="{BB962C8B-B14F-4D97-AF65-F5344CB8AC3E}">
        <p14:creationId xmlns:p14="http://schemas.microsoft.com/office/powerpoint/2010/main" val="2294961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z="4000" smtClean="0"/>
              <a:t>Infix, Prefix and Postfix Notations</a:t>
            </a:r>
          </a:p>
        </p:txBody>
      </p:sp>
      <p:sp>
        <p:nvSpPr>
          <p:cNvPr id="6147" name="Content Placeholder 2"/>
          <p:cNvSpPr>
            <a:spLocks noGrp="1"/>
          </p:cNvSpPr>
          <p:nvPr>
            <p:ph idx="1"/>
          </p:nvPr>
        </p:nvSpPr>
        <p:spPr/>
        <p:txBody>
          <a:bodyPr/>
          <a:lstStyle/>
          <a:p>
            <a:pPr eaLnBrk="1" hangingPunct="1"/>
            <a:r>
              <a:rPr lang="en-US" sz="2800" dirty="0" smtClean="0"/>
              <a:t>Complicated expressions, such as compound propositions, combinations of sets, and arithmetic expressions can be represented using ordered rooted tree. </a:t>
            </a:r>
          </a:p>
          <a:p>
            <a:pPr eaLnBrk="1" hangingPunct="1"/>
            <a:r>
              <a:rPr lang="en-US" sz="2800" dirty="0" smtClean="0"/>
              <a:t>For instance, consider the representation of an arithmetic expression involving the operators + (addition), – (subtraction), * (multiplication), </a:t>
            </a:r>
          </a:p>
          <a:p>
            <a:pPr eaLnBrk="1" hangingPunct="1">
              <a:buNone/>
            </a:pPr>
            <a:r>
              <a:rPr lang="en-US" sz="2800" dirty="0" smtClean="0"/>
              <a:t>	/ (division), and    (exponentiation). </a:t>
            </a:r>
          </a:p>
          <a:p>
            <a:pPr eaLnBrk="1" hangingPunct="1"/>
            <a:endParaRPr lang="en-US" sz="2800" dirty="0" smtClean="0"/>
          </a:p>
          <a:p>
            <a:pPr eaLnBrk="1" hangingPunct="1"/>
            <a:endParaRPr lang="en-US" sz="2800" dirty="0" smtClean="0"/>
          </a:p>
        </p:txBody>
      </p:sp>
      <p:sp>
        <p:nvSpPr>
          <p:cNvPr id="4" name="Slide Number Placeholder 3"/>
          <p:cNvSpPr>
            <a:spLocks noGrp="1"/>
          </p:cNvSpPr>
          <p:nvPr>
            <p:ph type="sldNum" sz="quarter" idx="12"/>
          </p:nvPr>
        </p:nvSpPr>
        <p:spPr/>
        <p:txBody>
          <a:bodyPr/>
          <a:lstStyle/>
          <a:p>
            <a:pPr>
              <a:defRPr/>
            </a:pPr>
            <a:fld id="{3F6681E8-DD2F-4740-9757-071C01DD53C8}" type="slidenum">
              <a:rPr lang="en-US" smtClean="0"/>
              <a:pPr>
                <a:defRPr/>
              </a:pPr>
              <a:t>39</a:t>
            </a:fld>
            <a:endParaRPr lang="en-US"/>
          </a:p>
        </p:txBody>
      </p:sp>
      <p:cxnSp>
        <p:nvCxnSpPr>
          <p:cNvPr id="5" name="Straight Arrow Connector 4"/>
          <p:cNvCxnSpPr/>
          <p:nvPr/>
        </p:nvCxnSpPr>
        <p:spPr>
          <a:xfrm flipV="1">
            <a:off x="3276600" y="48768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1170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4000" dirty="0" smtClean="0"/>
              <a:t>9.2 Applications of Trees</a:t>
            </a:r>
          </a:p>
        </p:txBody>
      </p:sp>
      <p:sp>
        <p:nvSpPr>
          <p:cNvPr id="7171" name="Content Placeholder 2"/>
          <p:cNvSpPr>
            <a:spLocks noGrp="1"/>
          </p:cNvSpPr>
          <p:nvPr>
            <p:ph idx="1"/>
          </p:nvPr>
        </p:nvSpPr>
        <p:spPr>
          <a:xfrm>
            <a:off x="457200" y="1524000"/>
            <a:ext cx="8229600" cy="4800600"/>
          </a:xfrm>
        </p:spPr>
        <p:txBody>
          <a:bodyPr/>
          <a:lstStyle/>
          <a:p>
            <a:pPr eaLnBrk="1" hangingPunct="1"/>
            <a:r>
              <a:rPr lang="en-US" sz="2400" smtClean="0">
                <a:solidFill>
                  <a:srgbClr val="C00000"/>
                </a:solidFill>
              </a:rPr>
              <a:t>Binary search tree</a:t>
            </a:r>
          </a:p>
          <a:p>
            <a:pPr lvl="1" eaLnBrk="1" hangingPunct="1"/>
            <a:r>
              <a:rPr lang="en-US" sz="2400" smtClean="0"/>
              <a:t>A simple data structure for sorted lists</a:t>
            </a:r>
          </a:p>
          <a:p>
            <a:pPr eaLnBrk="1" hangingPunct="1"/>
            <a:r>
              <a:rPr lang="en-US" sz="2400" smtClean="0">
                <a:solidFill>
                  <a:srgbClr val="C00000"/>
                </a:solidFill>
              </a:rPr>
              <a:t>Decision tree</a:t>
            </a:r>
          </a:p>
          <a:p>
            <a:pPr lvl="1" eaLnBrk="1" hangingPunct="1"/>
            <a:r>
              <a:rPr lang="en-US" sz="2400" smtClean="0"/>
              <a:t>A rooted tree where </a:t>
            </a:r>
            <a:r>
              <a:rPr lang="en-US" sz="2400" smtClean="0">
                <a:solidFill>
                  <a:srgbClr val="0000FF"/>
                </a:solidFill>
              </a:rPr>
              <a:t>each</a:t>
            </a:r>
            <a:r>
              <a:rPr lang="en-US" sz="2400" smtClean="0"/>
              <a:t> </a:t>
            </a:r>
            <a:r>
              <a:rPr lang="en-US" sz="2400" b="1" smtClean="0">
                <a:solidFill>
                  <a:srgbClr val="0000FF"/>
                </a:solidFill>
              </a:rPr>
              <a:t>vertex</a:t>
            </a:r>
            <a:r>
              <a:rPr lang="en-US" sz="2400" smtClean="0"/>
              <a:t> represents a </a:t>
            </a:r>
            <a:r>
              <a:rPr lang="en-US" sz="2400" smtClean="0">
                <a:solidFill>
                  <a:srgbClr val="0000FF"/>
                </a:solidFill>
              </a:rPr>
              <a:t>possible outcome of a </a:t>
            </a:r>
            <a:r>
              <a:rPr lang="en-US" sz="2400" b="1" smtClean="0">
                <a:solidFill>
                  <a:srgbClr val="0000FF"/>
                </a:solidFill>
              </a:rPr>
              <a:t>decision</a:t>
            </a:r>
            <a:r>
              <a:rPr lang="en-US" sz="2400" smtClean="0"/>
              <a:t> and the </a:t>
            </a:r>
            <a:r>
              <a:rPr lang="en-US" sz="2400" b="1" smtClean="0">
                <a:solidFill>
                  <a:srgbClr val="00B050"/>
                </a:solidFill>
              </a:rPr>
              <a:t>leaves</a:t>
            </a:r>
            <a:r>
              <a:rPr lang="en-US" sz="2400" smtClean="0"/>
              <a:t> represent the </a:t>
            </a:r>
            <a:r>
              <a:rPr lang="en-US" sz="2400" smtClean="0">
                <a:solidFill>
                  <a:srgbClr val="00B050"/>
                </a:solidFill>
              </a:rPr>
              <a:t>possible </a:t>
            </a:r>
            <a:r>
              <a:rPr lang="en-US" sz="2400" b="1" smtClean="0">
                <a:solidFill>
                  <a:srgbClr val="00B050"/>
                </a:solidFill>
              </a:rPr>
              <a:t>solutions</a:t>
            </a:r>
          </a:p>
          <a:p>
            <a:pPr lvl="1" eaLnBrk="1" hangingPunct="1"/>
            <a:r>
              <a:rPr lang="en-US" sz="2400" smtClean="0"/>
              <a:t>Minimum comparisons in sorting algorithms</a:t>
            </a:r>
          </a:p>
          <a:p>
            <a:pPr eaLnBrk="1" hangingPunct="1"/>
            <a:r>
              <a:rPr lang="en-US" sz="2400" smtClean="0">
                <a:solidFill>
                  <a:srgbClr val="C00000"/>
                </a:solidFill>
              </a:rPr>
              <a:t>Prefix code</a:t>
            </a:r>
          </a:p>
          <a:p>
            <a:pPr lvl="1" eaLnBrk="1" hangingPunct="1"/>
            <a:r>
              <a:rPr lang="en-US" sz="2400" smtClean="0"/>
              <a:t>A code that has the property that the code of a character is never a prefix of the code of another character</a:t>
            </a:r>
          </a:p>
          <a:p>
            <a:pPr lvl="1" eaLnBrk="1" hangingPunct="1"/>
            <a:r>
              <a:rPr lang="en-US" sz="2400" smtClean="0"/>
              <a:t>Huffman coding</a:t>
            </a:r>
          </a:p>
          <a:p>
            <a:pPr eaLnBrk="1" hangingPunct="1">
              <a:buFont typeface="Arial" charset="0"/>
              <a:buNone/>
            </a:pPr>
            <a:endParaRPr lang="en-US" sz="2400" smtClean="0"/>
          </a:p>
        </p:txBody>
      </p:sp>
      <p:sp>
        <p:nvSpPr>
          <p:cNvPr id="4" name="Slide Number Placeholder 3"/>
          <p:cNvSpPr>
            <a:spLocks noGrp="1"/>
          </p:cNvSpPr>
          <p:nvPr>
            <p:ph type="sldNum" sz="quarter" idx="12"/>
          </p:nvPr>
        </p:nvSpPr>
        <p:spPr/>
        <p:txBody>
          <a:bodyPr/>
          <a:lstStyle/>
          <a:p>
            <a:pPr>
              <a:defRPr/>
            </a:pPr>
            <a:fld id="{7B23137B-A042-4EDD-89FE-1BDD18E08062}" type="slidenum">
              <a:rPr lang="en-US"/>
              <a:pPr>
                <a:defRPr/>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4000" smtClean="0"/>
              <a:t>Infix, Prefix and Postfix Notations</a:t>
            </a:r>
          </a:p>
        </p:txBody>
      </p:sp>
      <p:sp>
        <p:nvSpPr>
          <p:cNvPr id="7171" name="Content Placeholder 2"/>
          <p:cNvSpPr>
            <a:spLocks noGrp="1"/>
          </p:cNvSpPr>
          <p:nvPr>
            <p:ph idx="1"/>
          </p:nvPr>
        </p:nvSpPr>
        <p:spPr/>
        <p:txBody>
          <a:bodyPr/>
          <a:lstStyle/>
          <a:p>
            <a:pPr eaLnBrk="1" hangingPunct="1"/>
            <a:r>
              <a:rPr lang="en-US" dirty="0" smtClean="0"/>
              <a:t>Complicated arithmetic expressions can be represented by an ordered rooted tree</a:t>
            </a:r>
          </a:p>
          <a:p>
            <a:pPr lvl="1" eaLnBrk="1" hangingPunct="1"/>
            <a:r>
              <a:rPr lang="en-US" b="1" dirty="0" smtClean="0">
                <a:solidFill>
                  <a:srgbClr val="0000FF"/>
                </a:solidFill>
              </a:rPr>
              <a:t>Internal vertices </a:t>
            </a:r>
            <a:r>
              <a:rPr lang="en-US" dirty="0" smtClean="0"/>
              <a:t>represent </a:t>
            </a:r>
            <a:r>
              <a:rPr lang="en-US" b="1" dirty="0" smtClean="0">
                <a:solidFill>
                  <a:srgbClr val="0000FF"/>
                </a:solidFill>
              </a:rPr>
              <a:t>operators</a:t>
            </a:r>
          </a:p>
          <a:p>
            <a:pPr lvl="1" eaLnBrk="1" hangingPunct="1"/>
            <a:r>
              <a:rPr lang="en-US" b="1" dirty="0" smtClean="0">
                <a:solidFill>
                  <a:srgbClr val="FF0000"/>
                </a:solidFill>
              </a:rPr>
              <a:t>Leaves</a:t>
            </a:r>
            <a:r>
              <a:rPr lang="en-US" dirty="0" smtClean="0"/>
              <a:t> represent </a:t>
            </a:r>
            <a:r>
              <a:rPr lang="en-US" b="1" dirty="0" smtClean="0">
                <a:solidFill>
                  <a:srgbClr val="FF0000"/>
                </a:solidFill>
              </a:rPr>
              <a:t>operands</a:t>
            </a:r>
          </a:p>
          <a:p>
            <a:pPr lvl="1" eaLnBrk="1" hangingPunct="1"/>
            <a:r>
              <a:rPr lang="en-US" b="1" dirty="0" smtClean="0"/>
              <a:t>Parentheses</a:t>
            </a:r>
            <a:r>
              <a:rPr lang="en-US" dirty="0" smtClean="0"/>
              <a:t> indicate the </a:t>
            </a:r>
            <a:r>
              <a:rPr lang="en-US" b="1" dirty="0" smtClean="0"/>
              <a:t>order of the operations</a:t>
            </a:r>
          </a:p>
          <a:p>
            <a:pPr eaLnBrk="1" hangingPunct="1"/>
            <a:r>
              <a:rPr lang="en-US" dirty="0" smtClean="0"/>
              <a:t>Build the tree bottom-up</a:t>
            </a:r>
          </a:p>
          <a:p>
            <a:pPr lvl="1" eaLnBrk="1" hangingPunct="1"/>
            <a:r>
              <a:rPr lang="en-US" dirty="0" smtClean="0"/>
              <a:t>Construct smaller </a:t>
            </a:r>
            <a:r>
              <a:rPr lang="en-US" dirty="0" err="1" smtClean="0"/>
              <a:t>subtrees</a:t>
            </a:r>
            <a:endParaRPr lang="en-US" dirty="0" smtClean="0"/>
          </a:p>
          <a:p>
            <a:pPr lvl="1" eaLnBrk="1" hangingPunct="1"/>
            <a:r>
              <a:rPr lang="en-US" dirty="0" smtClean="0"/>
              <a:t>Incorporate the smaller </a:t>
            </a:r>
            <a:r>
              <a:rPr lang="en-US" dirty="0" err="1" smtClean="0"/>
              <a:t>subtrees</a:t>
            </a:r>
            <a:r>
              <a:rPr lang="en-US" dirty="0" smtClean="0"/>
              <a:t> as part of larger </a:t>
            </a:r>
            <a:r>
              <a:rPr lang="en-US" dirty="0" err="1" smtClean="0"/>
              <a:t>subtrees</a:t>
            </a:r>
            <a:endParaRPr lang="en-US" dirty="0" smtClean="0"/>
          </a:p>
          <a:p>
            <a:pPr eaLnBrk="1" hangingPunct="1">
              <a:buFont typeface="Arial" charset="0"/>
              <a:buNone/>
            </a:pPr>
            <a:endParaRPr lang="en-US" dirty="0" smtClean="0"/>
          </a:p>
        </p:txBody>
      </p:sp>
      <p:sp>
        <p:nvSpPr>
          <p:cNvPr id="4" name="Slide Number Placeholder 3"/>
          <p:cNvSpPr>
            <a:spLocks noGrp="1"/>
          </p:cNvSpPr>
          <p:nvPr>
            <p:ph type="sldNum" sz="quarter" idx="12"/>
          </p:nvPr>
        </p:nvSpPr>
        <p:spPr/>
        <p:txBody>
          <a:bodyPr/>
          <a:lstStyle/>
          <a:p>
            <a:pPr>
              <a:defRPr/>
            </a:pPr>
            <a:fld id="{BCC0FCFF-59CB-43CA-B866-E0459A55F9AE}" type="slidenum">
              <a:rPr lang="en-US" smtClean="0"/>
              <a:pPr>
                <a:defRPr/>
              </a:pPr>
              <a:t>40</a:t>
            </a:fld>
            <a:endParaRPr lang="en-US"/>
          </a:p>
        </p:txBody>
      </p:sp>
    </p:spTree>
    <p:extLst>
      <p:ext uri="{BB962C8B-B14F-4D97-AF65-F5344CB8AC3E}">
        <p14:creationId xmlns:p14="http://schemas.microsoft.com/office/powerpoint/2010/main" val="9408676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z="4000" smtClean="0"/>
              <a:t>Infix, Prefix and Postfix Notations</a:t>
            </a:r>
          </a:p>
        </p:txBody>
      </p:sp>
      <p:sp>
        <p:nvSpPr>
          <p:cNvPr id="8195" name="Content Placeholder 2"/>
          <p:cNvSpPr>
            <a:spLocks noGrp="1"/>
          </p:cNvSpPr>
          <p:nvPr>
            <p:ph idx="1"/>
          </p:nvPr>
        </p:nvSpPr>
        <p:spPr/>
        <p:txBody>
          <a:bodyPr/>
          <a:lstStyle/>
          <a:p>
            <a:pPr eaLnBrk="1" hangingPunct="1"/>
            <a:r>
              <a:rPr lang="en-US" sz="2800" b="1" u="sng" dirty="0" smtClean="0">
                <a:solidFill>
                  <a:srgbClr val="FF0000"/>
                </a:solidFill>
              </a:rPr>
              <a:t>Prefix notation</a:t>
            </a:r>
            <a:r>
              <a:rPr lang="en-US" sz="2800" dirty="0" smtClean="0">
                <a:solidFill>
                  <a:srgbClr val="FF0000"/>
                </a:solidFill>
              </a:rPr>
              <a:t>:</a:t>
            </a:r>
            <a:r>
              <a:rPr lang="en-US" sz="2800" dirty="0" smtClean="0"/>
              <a:t> The form of an expression </a:t>
            </a:r>
            <a:r>
              <a:rPr lang="en-US" sz="2800" dirty="0" smtClean="0">
                <a:solidFill>
                  <a:srgbClr val="0000FF"/>
                </a:solidFill>
              </a:rPr>
              <a:t>obtained from a preorder traversal of the tree </a:t>
            </a:r>
            <a:r>
              <a:rPr lang="en-US" sz="2800" dirty="0" smtClean="0"/>
              <a:t>representing this expression.</a:t>
            </a:r>
          </a:p>
          <a:p>
            <a:pPr eaLnBrk="1" hangingPunct="1"/>
            <a:r>
              <a:rPr lang="en-US" sz="2800" b="1" u="sng" dirty="0" smtClean="0">
                <a:solidFill>
                  <a:srgbClr val="FF0000"/>
                </a:solidFill>
              </a:rPr>
              <a:t>Infix notation</a:t>
            </a:r>
            <a:r>
              <a:rPr lang="en-US" sz="2800" dirty="0" smtClean="0">
                <a:solidFill>
                  <a:srgbClr val="FF0000"/>
                </a:solidFill>
              </a:rPr>
              <a:t>:</a:t>
            </a:r>
            <a:r>
              <a:rPr lang="en-US" sz="2800" dirty="0" smtClean="0"/>
              <a:t> The form of an expression </a:t>
            </a:r>
            <a:r>
              <a:rPr lang="en-US" sz="2800" dirty="0" smtClean="0">
                <a:solidFill>
                  <a:srgbClr val="0000FF"/>
                </a:solidFill>
              </a:rPr>
              <a:t>obtained from an </a:t>
            </a:r>
            <a:r>
              <a:rPr lang="en-US" sz="2800" dirty="0" err="1" smtClean="0">
                <a:solidFill>
                  <a:srgbClr val="0000FF"/>
                </a:solidFill>
              </a:rPr>
              <a:t>inorder</a:t>
            </a:r>
            <a:r>
              <a:rPr lang="en-US" sz="2800" dirty="0" smtClean="0">
                <a:solidFill>
                  <a:srgbClr val="0000FF"/>
                </a:solidFill>
              </a:rPr>
              <a:t> traversal of the binary tree </a:t>
            </a:r>
            <a:r>
              <a:rPr lang="en-US" sz="2800" dirty="0" smtClean="0"/>
              <a:t>representing this expression.</a:t>
            </a:r>
          </a:p>
          <a:p>
            <a:pPr eaLnBrk="1" hangingPunct="1"/>
            <a:r>
              <a:rPr lang="en-US" sz="2800" b="1" u="sng" dirty="0" smtClean="0">
                <a:solidFill>
                  <a:srgbClr val="FF0000"/>
                </a:solidFill>
              </a:rPr>
              <a:t>Postfix notation</a:t>
            </a:r>
            <a:r>
              <a:rPr lang="en-US" sz="2800" dirty="0" smtClean="0">
                <a:solidFill>
                  <a:srgbClr val="FF0000"/>
                </a:solidFill>
              </a:rPr>
              <a:t>:</a:t>
            </a:r>
            <a:r>
              <a:rPr lang="en-US" sz="2800" dirty="0" smtClean="0"/>
              <a:t> The form of an expression </a:t>
            </a:r>
            <a:r>
              <a:rPr lang="en-US" sz="2800" dirty="0" smtClean="0">
                <a:solidFill>
                  <a:srgbClr val="0000FF"/>
                </a:solidFill>
              </a:rPr>
              <a:t>obtained from a </a:t>
            </a:r>
            <a:r>
              <a:rPr lang="en-US" sz="2800" dirty="0" err="1" smtClean="0">
                <a:solidFill>
                  <a:srgbClr val="0000FF"/>
                </a:solidFill>
              </a:rPr>
              <a:t>postorder</a:t>
            </a:r>
            <a:r>
              <a:rPr lang="en-US" sz="2800" dirty="0" smtClean="0">
                <a:solidFill>
                  <a:srgbClr val="0000FF"/>
                </a:solidFill>
              </a:rPr>
              <a:t> traversal of the tree </a:t>
            </a:r>
            <a:r>
              <a:rPr lang="en-US" sz="2800" dirty="0" smtClean="0"/>
              <a:t>representing this expression.</a:t>
            </a:r>
          </a:p>
          <a:p>
            <a:pPr eaLnBrk="1" hangingPunct="1"/>
            <a:endParaRPr lang="en-US" sz="2800" dirty="0" smtClean="0"/>
          </a:p>
        </p:txBody>
      </p:sp>
      <p:sp>
        <p:nvSpPr>
          <p:cNvPr id="4" name="Slide Number Placeholder 3"/>
          <p:cNvSpPr>
            <a:spLocks noGrp="1"/>
          </p:cNvSpPr>
          <p:nvPr>
            <p:ph type="sldNum" sz="quarter" idx="12"/>
          </p:nvPr>
        </p:nvSpPr>
        <p:spPr/>
        <p:txBody>
          <a:bodyPr/>
          <a:lstStyle/>
          <a:p>
            <a:pPr>
              <a:defRPr/>
            </a:pPr>
            <a:fld id="{6FA42DE1-A9B2-4AF7-BFFF-3E4EFC8E4CD9}" type="slidenum">
              <a:rPr lang="en-US" smtClean="0"/>
              <a:pPr>
                <a:defRPr/>
              </a:pPr>
              <a:t>41</a:t>
            </a:fld>
            <a:endParaRPr lang="en-US"/>
          </a:p>
        </p:txBody>
      </p:sp>
    </p:spTree>
    <p:extLst>
      <p:ext uri="{BB962C8B-B14F-4D97-AF65-F5344CB8AC3E}">
        <p14:creationId xmlns:p14="http://schemas.microsoft.com/office/powerpoint/2010/main" val="24831204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968695A4-CF22-46C4-8F8B-E64F1FC461E9}" type="slidenum">
              <a:rPr lang="en-US" smtClean="0"/>
              <a:pPr>
                <a:defRPr/>
              </a:pPr>
              <a:t>42</a:t>
            </a:fld>
            <a:endParaRPr lang="en-US"/>
          </a:p>
        </p:txBody>
      </p:sp>
      <p:pic>
        <p:nvPicPr>
          <p:cNvPr id="9219" name="Content Placeholder 4"/>
          <p:cNvPicPr>
            <a:picLocks noChangeAspect="1" noChangeArrowheads="1"/>
          </p:cNvPicPr>
          <p:nvPr/>
        </p:nvPicPr>
        <p:blipFill>
          <a:blip r:embed="rId2" cstate="print"/>
          <a:srcRect/>
          <a:stretch>
            <a:fillRect/>
          </a:stretch>
        </p:blipFill>
        <p:spPr bwMode="auto">
          <a:xfrm>
            <a:off x="304800" y="457200"/>
            <a:ext cx="8610600" cy="6234113"/>
          </a:xfrm>
          <a:prstGeom prst="rect">
            <a:avLst/>
          </a:prstGeom>
          <a:noFill/>
          <a:ln w="9525">
            <a:noFill/>
            <a:miter lim="800000"/>
            <a:headEnd/>
            <a:tailEnd/>
          </a:ln>
        </p:spPr>
      </p:pic>
    </p:spTree>
    <p:extLst>
      <p:ext uri="{BB962C8B-B14F-4D97-AF65-F5344CB8AC3E}">
        <p14:creationId xmlns:p14="http://schemas.microsoft.com/office/powerpoint/2010/main" val="27688113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74638"/>
            <a:ext cx="8229600" cy="944562"/>
          </a:xfrm>
        </p:spPr>
        <p:txBody>
          <a:bodyPr/>
          <a:lstStyle/>
          <a:p>
            <a:pPr eaLnBrk="1" hangingPunct="1"/>
            <a:r>
              <a:rPr lang="en-US" sz="4000" smtClean="0"/>
              <a:t>Infix, Prefix and Postfix Notations</a:t>
            </a:r>
          </a:p>
        </p:txBody>
      </p:sp>
      <p:sp>
        <p:nvSpPr>
          <p:cNvPr id="10243" name="Content Placeholder 2"/>
          <p:cNvSpPr>
            <a:spLocks noGrp="1"/>
          </p:cNvSpPr>
          <p:nvPr>
            <p:ph idx="1"/>
          </p:nvPr>
        </p:nvSpPr>
        <p:spPr>
          <a:xfrm>
            <a:off x="457200" y="1371600"/>
            <a:ext cx="8229600" cy="5105400"/>
          </a:xfrm>
        </p:spPr>
        <p:txBody>
          <a:bodyPr/>
          <a:lstStyle/>
          <a:p>
            <a:pPr eaLnBrk="1" hangingPunct="1">
              <a:spcBef>
                <a:spcPct val="0"/>
              </a:spcBef>
            </a:pPr>
            <a:r>
              <a:rPr lang="en-US" altLang="ja-JP" sz="2400" b="1" u="sng" dirty="0" smtClean="0">
                <a:solidFill>
                  <a:srgbClr val="FF0000"/>
                </a:solidFill>
              </a:rPr>
              <a:t>Example 5</a:t>
            </a:r>
            <a:r>
              <a:rPr lang="en-US" altLang="ja-JP" sz="2400" b="1" dirty="0" smtClean="0">
                <a:solidFill>
                  <a:srgbClr val="FF0000"/>
                </a:solidFill>
              </a:rPr>
              <a:t>:</a:t>
            </a:r>
            <a:r>
              <a:rPr lang="en-US" altLang="ja-JP" sz="2400" dirty="0" smtClean="0">
                <a:solidFill>
                  <a:srgbClr val="FF0000"/>
                </a:solidFill>
              </a:rPr>
              <a:t> What is the </a:t>
            </a:r>
            <a:r>
              <a:rPr lang="en-US" altLang="ja-JP" sz="2400" b="1" dirty="0" smtClean="0">
                <a:solidFill>
                  <a:srgbClr val="FF0000"/>
                </a:solidFill>
              </a:rPr>
              <a:t>ordered</a:t>
            </a:r>
            <a:r>
              <a:rPr lang="en-US" altLang="ja-JP" sz="2400" dirty="0" smtClean="0">
                <a:solidFill>
                  <a:srgbClr val="FF0000"/>
                </a:solidFill>
              </a:rPr>
              <a:t> </a:t>
            </a:r>
            <a:r>
              <a:rPr lang="en-US" altLang="ja-JP" sz="2400" b="1" dirty="0" smtClean="0">
                <a:solidFill>
                  <a:srgbClr val="FF0000"/>
                </a:solidFill>
              </a:rPr>
              <a:t>rooted</a:t>
            </a:r>
            <a:r>
              <a:rPr lang="en-US" altLang="ja-JP" sz="2400" dirty="0" smtClean="0">
                <a:solidFill>
                  <a:srgbClr val="FF0000"/>
                </a:solidFill>
              </a:rPr>
              <a:t> </a:t>
            </a:r>
            <a:r>
              <a:rPr lang="en-US" altLang="ja-JP" sz="2400" b="1" dirty="0" smtClean="0">
                <a:solidFill>
                  <a:srgbClr val="FF0000"/>
                </a:solidFill>
              </a:rPr>
              <a:t>tree</a:t>
            </a:r>
            <a:r>
              <a:rPr lang="en-US" altLang="ja-JP" sz="2400" dirty="0" smtClean="0">
                <a:solidFill>
                  <a:srgbClr val="FF0000"/>
                </a:solidFill>
              </a:rPr>
              <a:t> that represents the expression ((x + y)    2 )  +  ((x – 4) / 3) ?</a:t>
            </a:r>
          </a:p>
          <a:p>
            <a:pPr eaLnBrk="1" hangingPunct="1">
              <a:spcBef>
                <a:spcPct val="0"/>
              </a:spcBef>
            </a:pPr>
            <a:r>
              <a:rPr lang="en-US" altLang="ja-JP" sz="2400" b="1" u="sng" dirty="0" smtClean="0">
                <a:solidFill>
                  <a:srgbClr val="0000FF"/>
                </a:solidFill>
              </a:rPr>
              <a:t>Solution</a:t>
            </a:r>
            <a:r>
              <a:rPr lang="en-US" altLang="ja-JP" sz="2400" dirty="0" smtClean="0">
                <a:solidFill>
                  <a:srgbClr val="0000FF"/>
                </a:solidFill>
              </a:rPr>
              <a:t>:</a:t>
            </a:r>
          </a:p>
          <a:p>
            <a:pPr eaLnBrk="1" hangingPunct="1">
              <a:spcBef>
                <a:spcPct val="0"/>
              </a:spcBef>
              <a:buFont typeface="Arial" charset="0"/>
              <a:buNone/>
            </a:pPr>
            <a:endParaRPr lang="en-US" altLang="ja-JP" sz="2400" dirty="0" smtClean="0">
              <a:solidFill>
                <a:srgbClr val="0000FF"/>
              </a:solidFill>
            </a:endParaRPr>
          </a:p>
          <a:p>
            <a:pPr eaLnBrk="1" hangingPunct="1">
              <a:spcBef>
                <a:spcPct val="0"/>
              </a:spcBef>
              <a:buFont typeface="Arial" charset="0"/>
              <a:buNone/>
            </a:pPr>
            <a:endParaRPr lang="en-US" sz="2400" dirty="0" smtClean="0"/>
          </a:p>
        </p:txBody>
      </p:sp>
      <p:sp>
        <p:nvSpPr>
          <p:cNvPr id="4" name="Slide Number Placeholder 3"/>
          <p:cNvSpPr>
            <a:spLocks noGrp="1"/>
          </p:cNvSpPr>
          <p:nvPr>
            <p:ph type="sldNum" sz="quarter" idx="12"/>
          </p:nvPr>
        </p:nvSpPr>
        <p:spPr/>
        <p:txBody>
          <a:bodyPr/>
          <a:lstStyle/>
          <a:p>
            <a:pPr>
              <a:defRPr/>
            </a:pPr>
            <a:fld id="{1759B32D-6BED-45B0-9AB1-1CBA4D0DED47}" type="slidenum">
              <a:rPr lang="en-US" smtClean="0"/>
              <a:pPr>
                <a:defRPr/>
              </a:pPr>
              <a:t>43</a:t>
            </a:fld>
            <a:endParaRPr lang="en-US"/>
          </a:p>
        </p:txBody>
      </p:sp>
      <p:cxnSp>
        <p:nvCxnSpPr>
          <p:cNvPr id="6" name="Straight Arrow Connector 5"/>
          <p:cNvCxnSpPr/>
          <p:nvPr/>
        </p:nvCxnSpPr>
        <p:spPr>
          <a:xfrm flipV="1">
            <a:off x="3733800" y="1752600"/>
            <a:ext cx="0" cy="3810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0246" name="Picture 4"/>
          <p:cNvPicPr>
            <a:picLocks noChangeAspect="1" noChangeArrowheads="1"/>
          </p:cNvPicPr>
          <p:nvPr/>
        </p:nvPicPr>
        <p:blipFill>
          <a:blip r:embed="rId2" cstate="print"/>
          <a:srcRect/>
          <a:stretch>
            <a:fillRect/>
          </a:stretch>
        </p:blipFill>
        <p:spPr bwMode="auto">
          <a:xfrm>
            <a:off x="609600" y="2743200"/>
            <a:ext cx="8001000" cy="3443288"/>
          </a:xfrm>
          <a:prstGeom prst="rect">
            <a:avLst/>
          </a:prstGeom>
          <a:noFill/>
          <a:ln w="9525">
            <a:noFill/>
            <a:miter lim="800000"/>
            <a:headEnd/>
            <a:tailEnd/>
          </a:ln>
        </p:spPr>
      </p:pic>
      <p:sp>
        <p:nvSpPr>
          <p:cNvPr id="8" name="TextBox 7"/>
          <p:cNvSpPr txBox="1"/>
          <p:nvPr/>
        </p:nvSpPr>
        <p:spPr>
          <a:xfrm>
            <a:off x="3323798" y="6248400"/>
            <a:ext cx="1324402" cy="400110"/>
          </a:xfrm>
          <a:prstGeom prst="rect">
            <a:avLst/>
          </a:prstGeom>
          <a:noFill/>
        </p:spPr>
        <p:txBody>
          <a:bodyPr wrap="none" rtlCol="0">
            <a:spAutoFit/>
          </a:bodyPr>
          <a:lstStyle/>
          <a:p>
            <a:r>
              <a:rPr lang="en-US" sz="2000" b="1" dirty="0" smtClean="0">
                <a:solidFill>
                  <a:srgbClr val="FF0000"/>
                </a:solidFill>
              </a:rPr>
              <a:t>Figure 10</a:t>
            </a:r>
            <a:endParaRPr lang="en-US" sz="2000" b="1" dirty="0">
              <a:solidFill>
                <a:srgbClr val="FF0000"/>
              </a:solidFill>
            </a:endParaRPr>
          </a:p>
        </p:txBody>
      </p:sp>
    </p:spTree>
    <p:extLst>
      <p:ext uri="{BB962C8B-B14F-4D97-AF65-F5344CB8AC3E}">
        <p14:creationId xmlns:p14="http://schemas.microsoft.com/office/powerpoint/2010/main" val="39458750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z="4000" smtClean="0"/>
              <a:t>Infix, Prefix and Postfix Notations</a:t>
            </a:r>
          </a:p>
        </p:txBody>
      </p:sp>
      <p:sp>
        <p:nvSpPr>
          <p:cNvPr id="11267" name="Content Placeholder 2"/>
          <p:cNvSpPr>
            <a:spLocks noGrp="1"/>
          </p:cNvSpPr>
          <p:nvPr>
            <p:ph idx="1"/>
          </p:nvPr>
        </p:nvSpPr>
        <p:spPr/>
        <p:txBody>
          <a:bodyPr/>
          <a:lstStyle/>
          <a:p>
            <a:pPr eaLnBrk="1" hangingPunct="1">
              <a:spcBef>
                <a:spcPct val="0"/>
              </a:spcBef>
            </a:pPr>
            <a:r>
              <a:rPr lang="en-US" altLang="ja-JP" b="1" u="sng" dirty="0" smtClean="0">
                <a:solidFill>
                  <a:srgbClr val="FF0000"/>
                </a:solidFill>
              </a:rPr>
              <a:t>Example 6:</a:t>
            </a:r>
            <a:r>
              <a:rPr lang="en-US" altLang="ja-JP" dirty="0" smtClean="0">
                <a:solidFill>
                  <a:srgbClr val="FF0000"/>
                </a:solidFill>
              </a:rPr>
              <a:t> What is the </a:t>
            </a:r>
            <a:r>
              <a:rPr lang="en-US" altLang="ja-JP" b="1" dirty="0" smtClean="0">
                <a:solidFill>
                  <a:srgbClr val="FF0000"/>
                </a:solidFill>
              </a:rPr>
              <a:t>prefix</a:t>
            </a:r>
            <a:r>
              <a:rPr lang="en-US" altLang="ja-JP" dirty="0" smtClean="0">
                <a:solidFill>
                  <a:srgbClr val="FF0000"/>
                </a:solidFill>
              </a:rPr>
              <a:t> </a:t>
            </a:r>
            <a:r>
              <a:rPr lang="en-US" altLang="ja-JP" b="1" dirty="0" smtClean="0">
                <a:solidFill>
                  <a:srgbClr val="FF0000"/>
                </a:solidFill>
              </a:rPr>
              <a:t>form</a:t>
            </a:r>
            <a:r>
              <a:rPr lang="en-US" altLang="ja-JP" dirty="0" smtClean="0">
                <a:solidFill>
                  <a:srgbClr val="FF0000"/>
                </a:solidFill>
              </a:rPr>
              <a:t> for </a:t>
            </a:r>
          </a:p>
          <a:p>
            <a:pPr eaLnBrk="1" hangingPunct="1">
              <a:spcBef>
                <a:spcPct val="0"/>
              </a:spcBef>
              <a:buNone/>
            </a:pPr>
            <a:r>
              <a:rPr lang="en-US" altLang="ja-JP" sz="2800" dirty="0" smtClean="0">
                <a:solidFill>
                  <a:srgbClr val="FF0000"/>
                </a:solidFill>
              </a:rPr>
              <a:t>	((x + y)   2 ) + ((x – 4) / 3) ?</a:t>
            </a:r>
          </a:p>
          <a:p>
            <a:pPr lvl="2" eaLnBrk="1" hangingPunct="1">
              <a:buFontTx/>
              <a:buNone/>
            </a:pPr>
            <a:endParaRPr lang="en-US" altLang="ja-JP" sz="2800" dirty="0" smtClean="0">
              <a:solidFill>
                <a:srgbClr val="0000FF"/>
              </a:solidFill>
            </a:endParaRPr>
          </a:p>
          <a:p>
            <a:pPr eaLnBrk="1" hangingPunct="1"/>
            <a:r>
              <a:rPr lang="en-US" b="1" u="sng" dirty="0" smtClean="0">
                <a:solidFill>
                  <a:srgbClr val="0000FF"/>
                </a:solidFill>
              </a:rPr>
              <a:t>Solution:</a:t>
            </a:r>
            <a:r>
              <a:rPr lang="en-US" dirty="0" smtClean="0">
                <a:solidFill>
                  <a:srgbClr val="C00000"/>
                </a:solidFill>
              </a:rPr>
              <a:t> </a:t>
            </a:r>
            <a:r>
              <a:rPr lang="en-US" dirty="0" smtClean="0"/>
              <a:t>We obtain the prefix form for this expression by traversing the </a:t>
            </a:r>
            <a:r>
              <a:rPr lang="en-US" b="1" dirty="0" smtClean="0"/>
              <a:t>binary</a:t>
            </a:r>
            <a:r>
              <a:rPr lang="en-US" dirty="0" smtClean="0"/>
              <a:t> </a:t>
            </a:r>
            <a:r>
              <a:rPr lang="en-US" b="1" dirty="0" smtClean="0"/>
              <a:t>tree</a:t>
            </a:r>
            <a:r>
              <a:rPr lang="en-US" dirty="0" smtClean="0"/>
              <a:t> that represents it. This produces </a:t>
            </a:r>
            <a:r>
              <a:rPr lang="en-US" dirty="0" smtClean="0">
                <a:solidFill>
                  <a:srgbClr val="0000FF"/>
                </a:solidFill>
              </a:rPr>
              <a:t>+   + x y 2 / – x 4 3</a:t>
            </a:r>
          </a:p>
        </p:txBody>
      </p:sp>
      <p:sp>
        <p:nvSpPr>
          <p:cNvPr id="4" name="Slide Number Placeholder 3"/>
          <p:cNvSpPr>
            <a:spLocks noGrp="1"/>
          </p:cNvSpPr>
          <p:nvPr>
            <p:ph type="sldNum" sz="quarter" idx="12"/>
          </p:nvPr>
        </p:nvSpPr>
        <p:spPr/>
        <p:txBody>
          <a:bodyPr/>
          <a:lstStyle/>
          <a:p>
            <a:pPr>
              <a:defRPr/>
            </a:pPr>
            <a:fld id="{F74BCCC7-BD14-41B6-A73F-A3E18C10F467}" type="slidenum">
              <a:rPr lang="en-US" smtClean="0"/>
              <a:pPr>
                <a:defRPr/>
              </a:pPr>
              <a:t>44</a:t>
            </a:fld>
            <a:endParaRPr lang="en-US"/>
          </a:p>
        </p:txBody>
      </p:sp>
      <p:cxnSp>
        <p:nvCxnSpPr>
          <p:cNvPr id="5" name="Straight Arrow Connector 4"/>
          <p:cNvCxnSpPr/>
          <p:nvPr/>
        </p:nvCxnSpPr>
        <p:spPr>
          <a:xfrm flipV="1">
            <a:off x="1981200" y="2133600"/>
            <a:ext cx="0" cy="3810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5867400" y="4267200"/>
            <a:ext cx="0" cy="304800"/>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35907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z="4000" smtClean="0"/>
              <a:t>Infix, Prefix and Postfix Notations</a:t>
            </a:r>
          </a:p>
        </p:txBody>
      </p:sp>
      <p:sp>
        <p:nvSpPr>
          <p:cNvPr id="12291" name="Content Placeholder 2"/>
          <p:cNvSpPr>
            <a:spLocks noGrp="1"/>
          </p:cNvSpPr>
          <p:nvPr>
            <p:ph idx="1"/>
          </p:nvPr>
        </p:nvSpPr>
        <p:spPr/>
        <p:txBody>
          <a:bodyPr/>
          <a:lstStyle/>
          <a:p>
            <a:pPr eaLnBrk="1" hangingPunct="1"/>
            <a:r>
              <a:rPr lang="en-US" altLang="ja-JP" sz="2800" b="1" u="sng" dirty="0" smtClean="0">
                <a:solidFill>
                  <a:srgbClr val="FF0000"/>
                </a:solidFill>
              </a:rPr>
              <a:t>Example 8:</a:t>
            </a:r>
            <a:r>
              <a:rPr lang="en-US" altLang="ja-JP" sz="2800" dirty="0" smtClean="0">
                <a:solidFill>
                  <a:srgbClr val="FF0000"/>
                </a:solidFill>
              </a:rPr>
              <a:t>  What is the </a:t>
            </a:r>
            <a:r>
              <a:rPr lang="en-US" altLang="ja-JP" sz="2800" b="1" dirty="0" smtClean="0">
                <a:solidFill>
                  <a:srgbClr val="FF0000"/>
                </a:solidFill>
              </a:rPr>
              <a:t>postfix</a:t>
            </a:r>
            <a:r>
              <a:rPr lang="en-US" altLang="ja-JP" sz="2800" dirty="0" smtClean="0">
                <a:solidFill>
                  <a:srgbClr val="FF0000"/>
                </a:solidFill>
              </a:rPr>
              <a:t> </a:t>
            </a:r>
            <a:r>
              <a:rPr lang="en-US" altLang="ja-JP" sz="2800" b="1" dirty="0" smtClean="0">
                <a:solidFill>
                  <a:srgbClr val="FF0000"/>
                </a:solidFill>
              </a:rPr>
              <a:t>form</a:t>
            </a:r>
            <a:r>
              <a:rPr lang="en-US" altLang="ja-JP" sz="2800" dirty="0" smtClean="0">
                <a:solidFill>
                  <a:srgbClr val="FF0000"/>
                </a:solidFill>
              </a:rPr>
              <a:t> for </a:t>
            </a:r>
          </a:p>
          <a:p>
            <a:pPr eaLnBrk="1" hangingPunct="1">
              <a:buFontTx/>
              <a:buNone/>
            </a:pPr>
            <a:r>
              <a:rPr lang="en-US" altLang="ja-JP" sz="2800" dirty="0" smtClean="0">
                <a:solidFill>
                  <a:srgbClr val="FF0000"/>
                </a:solidFill>
              </a:rPr>
              <a:t>	( (x + y)   2 ) + ((x – 4) / 3) ?</a:t>
            </a:r>
          </a:p>
          <a:p>
            <a:pPr eaLnBrk="1" hangingPunct="1">
              <a:buFontTx/>
              <a:buNone/>
            </a:pPr>
            <a:endParaRPr lang="en-US" altLang="ja-JP" sz="2800" dirty="0" smtClean="0">
              <a:solidFill>
                <a:srgbClr val="0000FF"/>
              </a:solidFill>
            </a:endParaRPr>
          </a:p>
          <a:p>
            <a:pPr eaLnBrk="1" hangingPunct="1">
              <a:buFont typeface="Wingdings" pitchFamily="2" charset="2"/>
              <a:buChar char="§"/>
            </a:pPr>
            <a:r>
              <a:rPr lang="en-US" altLang="ja-JP" sz="2800" b="1" u="sng" dirty="0" smtClean="0">
                <a:solidFill>
                  <a:srgbClr val="0000FF"/>
                </a:solidFill>
              </a:rPr>
              <a:t>Solution:</a:t>
            </a:r>
            <a:r>
              <a:rPr lang="en-US" altLang="ja-JP" sz="2800" dirty="0" smtClean="0"/>
              <a:t> The postfix form of the expression is obtained by carrying out a </a:t>
            </a:r>
            <a:r>
              <a:rPr lang="en-US" altLang="ja-JP" sz="2800" b="1" dirty="0" err="1" smtClean="0"/>
              <a:t>postorder</a:t>
            </a:r>
            <a:r>
              <a:rPr lang="en-US" altLang="ja-JP" sz="2800" dirty="0" smtClean="0"/>
              <a:t> </a:t>
            </a:r>
            <a:r>
              <a:rPr lang="en-US" altLang="ja-JP" sz="2800" b="1" dirty="0" smtClean="0"/>
              <a:t>traversal</a:t>
            </a:r>
            <a:r>
              <a:rPr lang="en-US" altLang="ja-JP" sz="2800" dirty="0" smtClean="0"/>
              <a:t> of the binary tree (see slide # 43, Figure 10) for this expression.</a:t>
            </a:r>
          </a:p>
          <a:p>
            <a:pPr eaLnBrk="1" hangingPunct="1">
              <a:buFont typeface="Arial" charset="0"/>
              <a:buNone/>
            </a:pPr>
            <a:r>
              <a:rPr lang="en-US" altLang="ja-JP" sz="2800" dirty="0" smtClean="0"/>
              <a:t>	</a:t>
            </a:r>
            <a:r>
              <a:rPr lang="en-US" altLang="ja-JP" sz="2400" dirty="0" smtClean="0"/>
              <a:t>This produces the postfix expression:  </a:t>
            </a:r>
            <a:r>
              <a:rPr lang="en-US" altLang="ja-JP" sz="2400" b="1" dirty="0" smtClean="0">
                <a:solidFill>
                  <a:srgbClr val="0000FF"/>
                </a:solidFill>
              </a:rPr>
              <a:t>x  y  +  2      x  4 – 3 / +</a:t>
            </a:r>
          </a:p>
          <a:p>
            <a:pPr eaLnBrk="1" hangingPunct="1">
              <a:buFont typeface="Arial" charset="0"/>
              <a:buNone/>
            </a:pPr>
            <a:endParaRPr lang="en-US" altLang="ja-JP" sz="2800" dirty="0" smtClean="0"/>
          </a:p>
        </p:txBody>
      </p:sp>
      <p:sp>
        <p:nvSpPr>
          <p:cNvPr id="4" name="Slide Number Placeholder 3"/>
          <p:cNvSpPr>
            <a:spLocks noGrp="1"/>
          </p:cNvSpPr>
          <p:nvPr>
            <p:ph type="sldNum" sz="quarter" idx="12"/>
          </p:nvPr>
        </p:nvSpPr>
        <p:spPr/>
        <p:txBody>
          <a:bodyPr/>
          <a:lstStyle/>
          <a:p>
            <a:pPr>
              <a:defRPr/>
            </a:pPr>
            <a:fld id="{C47245D4-981D-4EE4-9113-2293F9B5F7F0}" type="slidenum">
              <a:rPr lang="en-US" smtClean="0"/>
              <a:pPr>
                <a:defRPr/>
              </a:pPr>
              <a:t>45</a:t>
            </a:fld>
            <a:endParaRPr lang="en-US"/>
          </a:p>
        </p:txBody>
      </p:sp>
      <p:cxnSp>
        <p:nvCxnSpPr>
          <p:cNvPr id="5" name="Straight Arrow Connector 4"/>
          <p:cNvCxnSpPr/>
          <p:nvPr/>
        </p:nvCxnSpPr>
        <p:spPr>
          <a:xfrm flipV="1">
            <a:off x="2057400" y="2209800"/>
            <a:ext cx="0" cy="3048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6781800" y="5029200"/>
            <a:ext cx="0" cy="304800"/>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25908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p:txBody>
          <a:bodyPr/>
          <a:lstStyle/>
          <a:p>
            <a:pPr>
              <a:defRPr/>
            </a:pPr>
            <a:fld id="{DA533E95-4715-4863-BAF2-1A9E64350841}" type="slidenum">
              <a:rPr lang="en-US"/>
              <a:pPr>
                <a:defRPr/>
              </a:pPr>
              <a:t>46</a:t>
            </a:fld>
            <a:endParaRPr lang="en-US"/>
          </a:p>
        </p:txBody>
      </p:sp>
      <p:sp>
        <p:nvSpPr>
          <p:cNvPr id="14339" name="Rectangle 2"/>
          <p:cNvSpPr>
            <a:spLocks noGrp="1" noChangeArrowheads="1"/>
          </p:cNvSpPr>
          <p:nvPr>
            <p:ph type="title"/>
          </p:nvPr>
        </p:nvSpPr>
        <p:spPr>
          <a:xfrm>
            <a:off x="685800" y="280988"/>
            <a:ext cx="7545388" cy="1123950"/>
          </a:xfrm>
        </p:spPr>
        <p:txBody>
          <a:bodyPr/>
          <a:lstStyle/>
          <a:p>
            <a:pPr eaLnBrk="1" hangingPunct="1"/>
            <a:r>
              <a:rPr lang="en-US" sz="4000" smtClean="0">
                <a:solidFill>
                  <a:srgbClr val="0000FF"/>
                </a:solidFill>
              </a:rPr>
              <a:t>Evaluating a </a:t>
            </a:r>
            <a:r>
              <a:rPr lang="en-US" sz="4000" b="1" smtClean="0">
                <a:solidFill>
                  <a:srgbClr val="0000FF"/>
                </a:solidFill>
              </a:rPr>
              <a:t>Prefix</a:t>
            </a:r>
            <a:r>
              <a:rPr lang="en-US" sz="4000" smtClean="0">
                <a:solidFill>
                  <a:srgbClr val="0000FF"/>
                </a:solidFill>
              </a:rPr>
              <a:t> </a:t>
            </a:r>
            <a:r>
              <a:rPr lang="en-US" sz="4000" b="1" smtClean="0">
                <a:solidFill>
                  <a:srgbClr val="0000FF"/>
                </a:solidFill>
              </a:rPr>
              <a:t>Expression</a:t>
            </a:r>
            <a:endParaRPr lang="en-US" sz="4000" b="1" smtClean="0"/>
          </a:p>
        </p:txBody>
      </p:sp>
      <p:sp>
        <p:nvSpPr>
          <p:cNvPr id="36867" name="Rectangle 3"/>
          <p:cNvSpPr>
            <a:spLocks noGrp="1" noChangeArrowheads="1"/>
          </p:cNvSpPr>
          <p:nvPr>
            <p:ph type="body" idx="1"/>
          </p:nvPr>
        </p:nvSpPr>
        <p:spPr>
          <a:xfrm>
            <a:off x="528638" y="1676400"/>
            <a:ext cx="8277225" cy="3959225"/>
          </a:xfrm>
        </p:spPr>
        <p:txBody>
          <a:bodyPr lIns="0" rIns="0"/>
          <a:lstStyle/>
          <a:p>
            <a:pPr eaLnBrk="1" hangingPunct="1">
              <a:spcBef>
                <a:spcPct val="0"/>
              </a:spcBef>
            </a:pPr>
            <a:r>
              <a:rPr lang="en-US" dirty="0" smtClean="0"/>
              <a:t>In an prefix expression, a binary operator precedes its two operands</a:t>
            </a:r>
          </a:p>
          <a:p>
            <a:pPr eaLnBrk="1" hangingPunct="1">
              <a:spcBef>
                <a:spcPct val="0"/>
              </a:spcBef>
            </a:pPr>
            <a:r>
              <a:rPr lang="en-US" dirty="0" smtClean="0">
                <a:solidFill>
                  <a:srgbClr val="0000FF"/>
                </a:solidFill>
              </a:rPr>
              <a:t>The expression is evaluated </a:t>
            </a:r>
            <a:r>
              <a:rPr lang="en-US" b="1" dirty="0" smtClean="0">
                <a:solidFill>
                  <a:srgbClr val="0000FF"/>
                </a:solidFill>
              </a:rPr>
              <a:t>from right to left</a:t>
            </a:r>
          </a:p>
          <a:p>
            <a:pPr eaLnBrk="1" hangingPunct="1">
              <a:spcBef>
                <a:spcPct val="0"/>
              </a:spcBef>
            </a:pPr>
            <a:r>
              <a:rPr lang="en-US" dirty="0" smtClean="0"/>
              <a:t>Look for the </a:t>
            </a:r>
            <a:r>
              <a:rPr lang="en-US" b="1" dirty="0" smtClean="0"/>
              <a:t>first</a:t>
            </a:r>
            <a:r>
              <a:rPr lang="en-US" dirty="0" smtClean="0"/>
              <a:t> </a:t>
            </a:r>
            <a:r>
              <a:rPr lang="en-US" b="1" dirty="0" smtClean="0"/>
              <a:t>operator</a:t>
            </a:r>
            <a:r>
              <a:rPr lang="en-US" dirty="0" smtClean="0"/>
              <a:t> from the right</a:t>
            </a:r>
          </a:p>
          <a:p>
            <a:pPr eaLnBrk="1" hangingPunct="1">
              <a:spcBef>
                <a:spcPct val="0"/>
              </a:spcBef>
            </a:pPr>
            <a:r>
              <a:rPr lang="en-US" dirty="0" smtClean="0"/>
              <a:t>Perform the corresponding operation with that operator with the </a:t>
            </a:r>
            <a:r>
              <a:rPr lang="en-US" dirty="0" smtClean="0">
                <a:solidFill>
                  <a:srgbClr val="0000FF"/>
                </a:solidFill>
              </a:rPr>
              <a:t>two operands immediately to its right</a:t>
            </a:r>
          </a:p>
          <a:p>
            <a:pPr eaLnBrk="1" hangingPunct="1">
              <a:spcBef>
                <a:spcPct val="0"/>
              </a:spcBef>
              <a:buNone/>
            </a:pPr>
            <a:endParaRPr lang="en-US" dirty="0" smtClean="0">
              <a:solidFill>
                <a:srgbClr val="0000FF"/>
              </a:solidFill>
            </a:endParaRPr>
          </a:p>
        </p:txBody>
      </p:sp>
    </p:spTree>
    <p:extLst>
      <p:ext uri="{BB962C8B-B14F-4D97-AF65-F5344CB8AC3E}">
        <p14:creationId xmlns:p14="http://schemas.microsoft.com/office/powerpoint/2010/main" val="1355231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 calcmode="lin" valueType="num">
                                      <p:cBhvr additive="base">
                                        <p:cTn id="7" dur="500" fill="hold"/>
                                        <p:tgtEl>
                                          <p:spTgt spid="368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8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867">
                                            <p:txEl>
                                              <p:pRg st="1" end="1"/>
                                            </p:txEl>
                                          </p:spTgt>
                                        </p:tgtEl>
                                        <p:attrNameLst>
                                          <p:attrName>style.visibility</p:attrName>
                                        </p:attrNameLst>
                                      </p:cBhvr>
                                      <p:to>
                                        <p:strVal val="visible"/>
                                      </p:to>
                                    </p:set>
                                    <p:anim calcmode="lin" valueType="num">
                                      <p:cBhvr additive="base">
                                        <p:cTn id="13" dur="500" fill="hold"/>
                                        <p:tgtEl>
                                          <p:spTgt spid="368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8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867">
                                            <p:txEl>
                                              <p:pRg st="2" end="2"/>
                                            </p:txEl>
                                          </p:spTgt>
                                        </p:tgtEl>
                                        <p:attrNameLst>
                                          <p:attrName>style.visibility</p:attrName>
                                        </p:attrNameLst>
                                      </p:cBhvr>
                                      <p:to>
                                        <p:strVal val="visible"/>
                                      </p:to>
                                    </p:set>
                                    <p:anim calcmode="lin" valueType="num">
                                      <p:cBhvr additive="base">
                                        <p:cTn id="19" dur="500" fill="hold"/>
                                        <p:tgtEl>
                                          <p:spTgt spid="368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8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6867">
                                            <p:txEl>
                                              <p:pRg st="3" end="3"/>
                                            </p:txEl>
                                          </p:spTgt>
                                        </p:tgtEl>
                                        <p:attrNameLst>
                                          <p:attrName>style.visibility</p:attrName>
                                        </p:attrNameLst>
                                      </p:cBhvr>
                                      <p:to>
                                        <p:strVal val="visible"/>
                                      </p:to>
                                    </p:set>
                                    <p:anim calcmode="lin" valueType="num">
                                      <p:cBhvr additive="base">
                                        <p:cTn id="25" dur="500" fill="hold"/>
                                        <p:tgtEl>
                                          <p:spTgt spid="368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686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z="4000" smtClean="0">
                <a:solidFill>
                  <a:srgbClr val="0000FF"/>
                </a:solidFill>
              </a:rPr>
              <a:t>Evaluating a </a:t>
            </a:r>
            <a:r>
              <a:rPr lang="en-US" sz="4000" b="1" smtClean="0">
                <a:solidFill>
                  <a:srgbClr val="0000FF"/>
                </a:solidFill>
              </a:rPr>
              <a:t>Prefix</a:t>
            </a:r>
            <a:r>
              <a:rPr lang="en-US" sz="4000" smtClean="0">
                <a:solidFill>
                  <a:srgbClr val="0000FF"/>
                </a:solidFill>
              </a:rPr>
              <a:t> </a:t>
            </a:r>
            <a:r>
              <a:rPr lang="en-US" sz="4000" b="1" smtClean="0">
                <a:solidFill>
                  <a:srgbClr val="0000FF"/>
                </a:solidFill>
              </a:rPr>
              <a:t>Expression</a:t>
            </a:r>
            <a:endParaRPr lang="en-US" sz="4000" b="1" smtClean="0"/>
          </a:p>
        </p:txBody>
      </p:sp>
      <p:sp>
        <p:nvSpPr>
          <p:cNvPr id="13315" name="Content Placeholder 2"/>
          <p:cNvSpPr>
            <a:spLocks noGrp="1"/>
          </p:cNvSpPr>
          <p:nvPr>
            <p:ph idx="1"/>
          </p:nvPr>
        </p:nvSpPr>
        <p:spPr/>
        <p:txBody>
          <a:bodyPr/>
          <a:lstStyle/>
          <a:p>
            <a:pPr eaLnBrk="1" hangingPunct="1"/>
            <a:r>
              <a:rPr lang="en-US" sz="2800" u="sng" dirty="0" smtClean="0">
                <a:solidFill>
                  <a:srgbClr val="FF0000"/>
                </a:solidFill>
              </a:rPr>
              <a:t>Example 7:</a:t>
            </a:r>
            <a:r>
              <a:rPr lang="en-US" sz="2800" dirty="0" smtClean="0">
                <a:solidFill>
                  <a:srgbClr val="FF0000"/>
                </a:solidFill>
              </a:rPr>
              <a:t> </a:t>
            </a:r>
            <a:r>
              <a:rPr lang="en-US" altLang="ja-JP" sz="2800" dirty="0" smtClean="0">
                <a:solidFill>
                  <a:srgbClr val="FF0000"/>
                </a:solidFill>
              </a:rPr>
              <a:t>What is the value of the </a:t>
            </a:r>
            <a:r>
              <a:rPr lang="en-US" altLang="ja-JP" sz="2800" b="1" dirty="0" smtClean="0">
                <a:solidFill>
                  <a:srgbClr val="FF0000"/>
                </a:solidFill>
              </a:rPr>
              <a:t>prefix</a:t>
            </a:r>
            <a:r>
              <a:rPr lang="en-US" altLang="ja-JP" sz="2800" dirty="0" smtClean="0">
                <a:solidFill>
                  <a:srgbClr val="FF0000"/>
                </a:solidFill>
              </a:rPr>
              <a:t> </a:t>
            </a:r>
            <a:r>
              <a:rPr lang="en-US" altLang="ja-JP" sz="2800" b="1" dirty="0" smtClean="0">
                <a:solidFill>
                  <a:srgbClr val="FF0000"/>
                </a:solidFill>
              </a:rPr>
              <a:t>expression</a:t>
            </a:r>
            <a:r>
              <a:rPr lang="en-US" altLang="ja-JP" sz="2800" dirty="0" smtClean="0">
                <a:solidFill>
                  <a:srgbClr val="FF0000"/>
                </a:solidFill>
              </a:rPr>
              <a:t>  </a:t>
            </a:r>
            <a:r>
              <a:rPr lang="en-US" altLang="ja-JP" b="1" dirty="0" smtClean="0">
                <a:solidFill>
                  <a:srgbClr val="FF0000"/>
                </a:solidFill>
              </a:rPr>
              <a:t>+ –</a:t>
            </a:r>
            <a:r>
              <a:rPr lang="en-US" altLang="ja-JP" sz="2800" b="1" dirty="0" smtClean="0">
                <a:solidFill>
                  <a:srgbClr val="FF0000"/>
                </a:solidFill>
              </a:rPr>
              <a:t>  *   2  3  5  /      2  3  4  </a:t>
            </a:r>
            <a:r>
              <a:rPr lang="en-US" altLang="ja-JP" sz="2800" dirty="0" smtClean="0">
                <a:solidFill>
                  <a:srgbClr val="FF0000"/>
                </a:solidFill>
              </a:rPr>
              <a:t>?</a:t>
            </a:r>
          </a:p>
          <a:p>
            <a:pPr eaLnBrk="1" hangingPunct="1"/>
            <a:endParaRPr lang="en-US" altLang="ja-JP" sz="2800" dirty="0" smtClean="0"/>
          </a:p>
          <a:p>
            <a:pPr eaLnBrk="1" hangingPunct="1"/>
            <a:r>
              <a:rPr lang="en-US" sz="2800" b="1" u="sng" dirty="0" smtClean="0">
                <a:solidFill>
                  <a:srgbClr val="0000FF"/>
                </a:solidFill>
              </a:rPr>
              <a:t>Solution</a:t>
            </a:r>
            <a:r>
              <a:rPr lang="en-US" sz="2800" b="1" dirty="0" smtClean="0">
                <a:solidFill>
                  <a:srgbClr val="0000FF"/>
                </a:solidFill>
              </a:rPr>
              <a:t>:</a:t>
            </a:r>
            <a:r>
              <a:rPr lang="en-US" sz="2800" dirty="0" smtClean="0"/>
              <a:t> The steps used to evaluate this expression by </a:t>
            </a:r>
            <a:r>
              <a:rPr lang="en-US" sz="2800" b="1" dirty="0" smtClean="0">
                <a:solidFill>
                  <a:srgbClr val="0000FF"/>
                </a:solidFill>
              </a:rPr>
              <a:t>working right to left</a:t>
            </a:r>
            <a:r>
              <a:rPr lang="en-US" sz="2800" dirty="0" smtClean="0"/>
              <a:t>, and </a:t>
            </a:r>
            <a:r>
              <a:rPr lang="en-US" sz="2800" b="1" dirty="0" smtClean="0">
                <a:solidFill>
                  <a:srgbClr val="0000FF"/>
                </a:solidFill>
              </a:rPr>
              <a:t>performing operations using the operands on the right</a:t>
            </a:r>
            <a:r>
              <a:rPr lang="en-US" sz="2800" dirty="0" smtClean="0"/>
              <a:t>, are shown in </a:t>
            </a:r>
          </a:p>
          <a:p>
            <a:pPr eaLnBrk="1" hangingPunct="1">
              <a:buFont typeface="Arial" charset="0"/>
              <a:buNone/>
            </a:pPr>
            <a:r>
              <a:rPr lang="en-US" sz="2800" dirty="0" smtClean="0"/>
              <a:t>	Figure 12.</a:t>
            </a:r>
          </a:p>
          <a:p>
            <a:pPr eaLnBrk="1" hangingPunct="1">
              <a:buFont typeface="Arial" charset="0"/>
              <a:buNone/>
            </a:pPr>
            <a:r>
              <a:rPr lang="en-US" sz="2800" dirty="0" smtClean="0"/>
              <a:t>	The value of this expression is </a:t>
            </a:r>
            <a:r>
              <a:rPr lang="en-US" sz="2800" b="1" dirty="0" smtClean="0">
                <a:solidFill>
                  <a:srgbClr val="0000FF"/>
                </a:solidFill>
              </a:rPr>
              <a:t>3</a:t>
            </a:r>
            <a:r>
              <a:rPr lang="en-US" sz="2800" dirty="0" smtClean="0"/>
              <a:t>.</a:t>
            </a:r>
          </a:p>
        </p:txBody>
      </p:sp>
      <p:sp>
        <p:nvSpPr>
          <p:cNvPr id="4" name="Slide Number Placeholder 3"/>
          <p:cNvSpPr>
            <a:spLocks noGrp="1"/>
          </p:cNvSpPr>
          <p:nvPr>
            <p:ph type="sldNum" sz="quarter" idx="12"/>
          </p:nvPr>
        </p:nvSpPr>
        <p:spPr/>
        <p:txBody>
          <a:bodyPr/>
          <a:lstStyle/>
          <a:p>
            <a:pPr>
              <a:defRPr/>
            </a:pPr>
            <a:fld id="{AAB7C259-AD65-44A3-B6CC-68B5B613B1E4}" type="slidenum">
              <a:rPr lang="en-US" smtClean="0"/>
              <a:pPr>
                <a:defRPr/>
              </a:pPr>
              <a:t>47</a:t>
            </a:fld>
            <a:endParaRPr lang="en-US"/>
          </a:p>
        </p:txBody>
      </p:sp>
      <p:cxnSp>
        <p:nvCxnSpPr>
          <p:cNvPr id="5" name="Straight Arrow Connector 4"/>
          <p:cNvCxnSpPr/>
          <p:nvPr/>
        </p:nvCxnSpPr>
        <p:spPr>
          <a:xfrm flipV="1">
            <a:off x="3352800" y="2133600"/>
            <a:ext cx="0" cy="3810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50632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z="4000" smtClean="0">
                <a:solidFill>
                  <a:srgbClr val="0000FF"/>
                </a:solidFill>
              </a:rPr>
              <a:t>Evaluating a </a:t>
            </a:r>
            <a:r>
              <a:rPr lang="en-US" sz="4000" b="1" smtClean="0">
                <a:solidFill>
                  <a:srgbClr val="0000FF"/>
                </a:solidFill>
              </a:rPr>
              <a:t>Postfix</a:t>
            </a:r>
            <a:r>
              <a:rPr lang="en-US" sz="4000" smtClean="0">
                <a:solidFill>
                  <a:srgbClr val="0000FF"/>
                </a:solidFill>
              </a:rPr>
              <a:t> </a:t>
            </a:r>
            <a:r>
              <a:rPr lang="en-US" sz="4000" b="1" smtClean="0">
                <a:solidFill>
                  <a:srgbClr val="0000FF"/>
                </a:solidFill>
              </a:rPr>
              <a:t>Expression</a:t>
            </a:r>
            <a:endParaRPr lang="en-US" sz="4000" b="1" smtClean="0"/>
          </a:p>
        </p:txBody>
      </p:sp>
      <p:sp>
        <p:nvSpPr>
          <p:cNvPr id="17411" name="Content Placeholder 2"/>
          <p:cNvSpPr>
            <a:spLocks noGrp="1"/>
          </p:cNvSpPr>
          <p:nvPr>
            <p:ph idx="1"/>
          </p:nvPr>
        </p:nvSpPr>
        <p:spPr/>
        <p:txBody>
          <a:bodyPr/>
          <a:lstStyle/>
          <a:p>
            <a:pPr eaLnBrk="1" hangingPunct="1">
              <a:spcBef>
                <a:spcPct val="0"/>
              </a:spcBef>
            </a:pPr>
            <a:r>
              <a:rPr lang="en-US" dirty="0" smtClean="0"/>
              <a:t>In an postfix expression, a binary operator follows its two operands</a:t>
            </a:r>
          </a:p>
          <a:p>
            <a:pPr eaLnBrk="1" hangingPunct="1">
              <a:spcBef>
                <a:spcPct val="0"/>
              </a:spcBef>
            </a:pPr>
            <a:r>
              <a:rPr lang="en-US" dirty="0" smtClean="0">
                <a:solidFill>
                  <a:srgbClr val="0000FF"/>
                </a:solidFill>
              </a:rPr>
              <a:t>The expression is evaluated </a:t>
            </a:r>
            <a:r>
              <a:rPr lang="en-US" b="1" dirty="0" smtClean="0">
                <a:solidFill>
                  <a:srgbClr val="0000FF"/>
                </a:solidFill>
              </a:rPr>
              <a:t>from left to right</a:t>
            </a:r>
          </a:p>
          <a:p>
            <a:pPr eaLnBrk="1" hangingPunct="1">
              <a:spcBef>
                <a:spcPct val="0"/>
              </a:spcBef>
            </a:pPr>
            <a:r>
              <a:rPr lang="en-US" dirty="0" smtClean="0"/>
              <a:t>Look for the </a:t>
            </a:r>
            <a:r>
              <a:rPr lang="en-US" b="1" dirty="0" smtClean="0"/>
              <a:t>first</a:t>
            </a:r>
            <a:r>
              <a:rPr lang="en-US" dirty="0" smtClean="0"/>
              <a:t> </a:t>
            </a:r>
            <a:r>
              <a:rPr lang="en-US" b="1" dirty="0" smtClean="0"/>
              <a:t>operator</a:t>
            </a:r>
            <a:r>
              <a:rPr lang="en-US" dirty="0" smtClean="0"/>
              <a:t> from the left</a:t>
            </a:r>
          </a:p>
          <a:p>
            <a:pPr eaLnBrk="1" hangingPunct="1">
              <a:spcBef>
                <a:spcPct val="0"/>
              </a:spcBef>
            </a:pPr>
            <a:r>
              <a:rPr lang="en-US" dirty="0" smtClean="0"/>
              <a:t>Perform the corresponding operation with that operator with the </a:t>
            </a:r>
            <a:r>
              <a:rPr lang="en-US" dirty="0" smtClean="0">
                <a:solidFill>
                  <a:srgbClr val="0000FF"/>
                </a:solidFill>
              </a:rPr>
              <a:t>two operands immediately to its left</a:t>
            </a:r>
          </a:p>
          <a:p>
            <a:pPr eaLnBrk="1" hangingPunct="1">
              <a:spcBef>
                <a:spcPct val="0"/>
              </a:spcBef>
            </a:pPr>
            <a:endParaRPr lang="en-US" dirty="0" smtClean="0"/>
          </a:p>
          <a:p>
            <a:pPr eaLnBrk="1" hangingPunct="1">
              <a:spcBef>
                <a:spcPct val="0"/>
              </a:spcBef>
            </a:pPr>
            <a:endParaRPr lang="en-US" dirty="0" smtClean="0"/>
          </a:p>
        </p:txBody>
      </p:sp>
      <p:sp>
        <p:nvSpPr>
          <p:cNvPr id="4" name="Slide Number Placeholder 3"/>
          <p:cNvSpPr>
            <a:spLocks noGrp="1"/>
          </p:cNvSpPr>
          <p:nvPr>
            <p:ph type="sldNum" sz="quarter" idx="12"/>
          </p:nvPr>
        </p:nvSpPr>
        <p:spPr/>
        <p:txBody>
          <a:bodyPr/>
          <a:lstStyle/>
          <a:p>
            <a:pPr>
              <a:defRPr/>
            </a:pPr>
            <a:fld id="{51A22670-A4AA-4B1B-984F-3583A99A3A32}" type="slidenum">
              <a:rPr lang="en-US" smtClean="0"/>
              <a:pPr>
                <a:defRPr/>
              </a:pPr>
              <a:t>48</a:t>
            </a:fld>
            <a:endParaRPr lang="en-US"/>
          </a:p>
        </p:txBody>
      </p:sp>
    </p:spTree>
    <p:extLst>
      <p:ext uri="{BB962C8B-B14F-4D97-AF65-F5344CB8AC3E}">
        <p14:creationId xmlns:p14="http://schemas.microsoft.com/office/powerpoint/2010/main" val="9819116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z="4000" smtClean="0">
                <a:solidFill>
                  <a:srgbClr val="0000FF"/>
                </a:solidFill>
              </a:rPr>
              <a:t>Evaluating a </a:t>
            </a:r>
            <a:r>
              <a:rPr lang="en-US" sz="4000" b="1" smtClean="0">
                <a:solidFill>
                  <a:srgbClr val="0000FF"/>
                </a:solidFill>
              </a:rPr>
              <a:t>Postfix</a:t>
            </a:r>
            <a:r>
              <a:rPr lang="en-US" sz="4000" smtClean="0">
                <a:solidFill>
                  <a:srgbClr val="0000FF"/>
                </a:solidFill>
              </a:rPr>
              <a:t> </a:t>
            </a:r>
            <a:r>
              <a:rPr lang="en-US" sz="4000" b="1" smtClean="0">
                <a:solidFill>
                  <a:srgbClr val="0000FF"/>
                </a:solidFill>
              </a:rPr>
              <a:t>Expression</a:t>
            </a:r>
            <a:endParaRPr lang="en-US" sz="4000" b="1" smtClean="0"/>
          </a:p>
        </p:txBody>
      </p:sp>
      <p:sp>
        <p:nvSpPr>
          <p:cNvPr id="16387" name="Content Placeholder 2"/>
          <p:cNvSpPr>
            <a:spLocks noGrp="1"/>
          </p:cNvSpPr>
          <p:nvPr>
            <p:ph idx="1"/>
          </p:nvPr>
        </p:nvSpPr>
        <p:spPr/>
        <p:txBody>
          <a:bodyPr/>
          <a:lstStyle/>
          <a:p>
            <a:pPr eaLnBrk="1" hangingPunct="1"/>
            <a:r>
              <a:rPr lang="en-US" sz="2800" b="1" u="sng" dirty="0" smtClean="0">
                <a:solidFill>
                  <a:srgbClr val="FF0000"/>
                </a:solidFill>
              </a:rPr>
              <a:t>Example 9:</a:t>
            </a:r>
            <a:r>
              <a:rPr lang="en-US" sz="2800" dirty="0" smtClean="0">
                <a:solidFill>
                  <a:srgbClr val="FF0000"/>
                </a:solidFill>
              </a:rPr>
              <a:t> What is the </a:t>
            </a:r>
            <a:r>
              <a:rPr lang="en-US" sz="2800" b="1" dirty="0" smtClean="0">
                <a:solidFill>
                  <a:srgbClr val="FF0000"/>
                </a:solidFill>
              </a:rPr>
              <a:t>value</a:t>
            </a:r>
            <a:r>
              <a:rPr lang="en-US" sz="2800" dirty="0" smtClean="0">
                <a:solidFill>
                  <a:srgbClr val="FF0000"/>
                </a:solidFill>
              </a:rPr>
              <a:t> of the </a:t>
            </a:r>
            <a:r>
              <a:rPr lang="en-US" sz="2800" b="1" dirty="0" smtClean="0">
                <a:solidFill>
                  <a:srgbClr val="FF0000"/>
                </a:solidFill>
              </a:rPr>
              <a:t>postfix</a:t>
            </a:r>
            <a:r>
              <a:rPr lang="en-US" sz="2800" dirty="0" smtClean="0">
                <a:solidFill>
                  <a:srgbClr val="FF0000"/>
                </a:solidFill>
              </a:rPr>
              <a:t> expression </a:t>
            </a:r>
            <a:r>
              <a:rPr lang="en-US" sz="2800" b="1" dirty="0" smtClean="0">
                <a:solidFill>
                  <a:srgbClr val="FF0000"/>
                </a:solidFill>
              </a:rPr>
              <a:t>7 2 3 * </a:t>
            </a:r>
            <a:r>
              <a:rPr lang="en-US" altLang="ja-JP" sz="2800" b="1" dirty="0" smtClean="0">
                <a:solidFill>
                  <a:srgbClr val="FF0000"/>
                </a:solidFill>
              </a:rPr>
              <a:t>–  4     9  3  /  +  </a:t>
            </a:r>
            <a:r>
              <a:rPr lang="en-US" altLang="ja-JP" sz="2800" dirty="0" smtClean="0">
                <a:solidFill>
                  <a:srgbClr val="FF0000"/>
                </a:solidFill>
              </a:rPr>
              <a:t>?</a:t>
            </a:r>
          </a:p>
          <a:p>
            <a:pPr eaLnBrk="1" hangingPunct="1"/>
            <a:endParaRPr lang="en-US" sz="2800" dirty="0" smtClean="0">
              <a:ea typeface="ＭＳ Ｐゴシック" pitchFamily="34" charset="-128"/>
            </a:endParaRPr>
          </a:p>
          <a:p>
            <a:pPr eaLnBrk="1" hangingPunct="1"/>
            <a:r>
              <a:rPr lang="en-US" sz="2800" b="1" u="sng" dirty="0" smtClean="0">
                <a:solidFill>
                  <a:srgbClr val="0000FF"/>
                </a:solidFill>
                <a:ea typeface="ＭＳ Ｐゴシック" pitchFamily="34" charset="-128"/>
              </a:rPr>
              <a:t>Solution</a:t>
            </a:r>
            <a:r>
              <a:rPr lang="en-US" sz="2800" b="1" dirty="0" smtClean="0">
                <a:solidFill>
                  <a:srgbClr val="0000FF"/>
                </a:solidFill>
                <a:ea typeface="ＭＳ Ｐゴシック" pitchFamily="34" charset="-128"/>
              </a:rPr>
              <a:t>:</a:t>
            </a:r>
            <a:r>
              <a:rPr lang="en-US" sz="2800" dirty="0" smtClean="0">
                <a:ea typeface="ＭＳ Ｐゴシック" pitchFamily="34" charset="-128"/>
              </a:rPr>
              <a:t> The steps used to evaluate this expression by </a:t>
            </a:r>
            <a:r>
              <a:rPr lang="en-US" sz="2800" b="1" dirty="0" smtClean="0">
                <a:solidFill>
                  <a:srgbClr val="0000FF"/>
                </a:solidFill>
                <a:ea typeface="ＭＳ Ｐゴシック" pitchFamily="34" charset="-128"/>
              </a:rPr>
              <a:t>starting at the left </a:t>
            </a:r>
            <a:r>
              <a:rPr lang="en-US" sz="2800" dirty="0" smtClean="0">
                <a:ea typeface="ＭＳ Ｐゴシック" pitchFamily="34" charset="-128"/>
              </a:rPr>
              <a:t>and </a:t>
            </a:r>
            <a:r>
              <a:rPr lang="en-US" sz="2800" b="1" dirty="0" smtClean="0">
                <a:solidFill>
                  <a:srgbClr val="0000FF"/>
                </a:solidFill>
                <a:ea typeface="ＭＳ Ｐゴシック" pitchFamily="34" charset="-128"/>
              </a:rPr>
              <a:t>carrying out operations when two operands are followed by an operator </a:t>
            </a:r>
            <a:r>
              <a:rPr lang="en-US" sz="2800" dirty="0" smtClean="0">
                <a:ea typeface="ＭＳ Ｐゴシック" pitchFamily="34" charset="-128"/>
              </a:rPr>
              <a:t>are shown in Figure 13.</a:t>
            </a:r>
          </a:p>
          <a:p>
            <a:pPr eaLnBrk="1" hangingPunct="1">
              <a:buFont typeface="Arial" charset="0"/>
              <a:buNone/>
            </a:pPr>
            <a:r>
              <a:rPr lang="en-US" sz="2800" dirty="0" smtClean="0">
                <a:ea typeface="ＭＳ Ｐゴシック" pitchFamily="34" charset="-128"/>
              </a:rPr>
              <a:t>	The value of this expression is </a:t>
            </a:r>
            <a:r>
              <a:rPr lang="en-US" sz="2800" b="1" dirty="0" smtClean="0">
                <a:solidFill>
                  <a:srgbClr val="0000FF"/>
                </a:solidFill>
                <a:ea typeface="ＭＳ Ｐゴシック" pitchFamily="34" charset="-128"/>
              </a:rPr>
              <a:t>4</a:t>
            </a:r>
            <a:r>
              <a:rPr lang="en-US" sz="2800" dirty="0" smtClean="0">
                <a:ea typeface="ＭＳ Ｐゴシック" pitchFamily="34" charset="-128"/>
              </a:rPr>
              <a:t>.</a:t>
            </a:r>
            <a:endParaRPr lang="en-US" sz="2800" dirty="0" smtClean="0"/>
          </a:p>
        </p:txBody>
      </p:sp>
      <p:sp>
        <p:nvSpPr>
          <p:cNvPr id="4" name="Slide Number Placeholder 3"/>
          <p:cNvSpPr>
            <a:spLocks noGrp="1"/>
          </p:cNvSpPr>
          <p:nvPr>
            <p:ph type="sldNum" sz="quarter" idx="12"/>
          </p:nvPr>
        </p:nvSpPr>
        <p:spPr/>
        <p:txBody>
          <a:bodyPr/>
          <a:lstStyle/>
          <a:p>
            <a:pPr>
              <a:defRPr/>
            </a:pPr>
            <a:fld id="{FF4FCC41-85F9-41C7-B34D-4FFA7EFCE568}" type="slidenum">
              <a:rPr lang="en-US" smtClean="0"/>
              <a:pPr>
                <a:defRPr/>
              </a:pPr>
              <a:t>49</a:t>
            </a:fld>
            <a:endParaRPr lang="en-US"/>
          </a:p>
        </p:txBody>
      </p:sp>
      <p:cxnSp>
        <p:nvCxnSpPr>
          <p:cNvPr id="5" name="Straight Arrow Connector 4"/>
          <p:cNvCxnSpPr/>
          <p:nvPr/>
        </p:nvCxnSpPr>
        <p:spPr>
          <a:xfrm flipV="1">
            <a:off x="4267200" y="2057400"/>
            <a:ext cx="0" cy="3810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6336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z="4000" smtClean="0"/>
              <a:t>Binary Search Tree (BST)</a:t>
            </a:r>
          </a:p>
        </p:txBody>
      </p:sp>
      <p:sp>
        <p:nvSpPr>
          <p:cNvPr id="8195" name="Content Placeholder 2"/>
          <p:cNvSpPr>
            <a:spLocks noGrp="1"/>
          </p:cNvSpPr>
          <p:nvPr>
            <p:ph idx="1"/>
          </p:nvPr>
        </p:nvSpPr>
        <p:spPr/>
        <p:txBody>
          <a:bodyPr/>
          <a:lstStyle/>
          <a:p>
            <a:pPr eaLnBrk="1" hangingPunct="1"/>
            <a:r>
              <a:rPr lang="en-US" sz="2800" smtClean="0"/>
              <a:t>A binary tree in which each child of a vertex is designated as a right or left child.</a:t>
            </a:r>
          </a:p>
          <a:p>
            <a:pPr eaLnBrk="1" hangingPunct="1"/>
            <a:r>
              <a:rPr lang="en-US" sz="2800" smtClean="0"/>
              <a:t>No two vertex has more than one right child or left child, and each vertex is labeled with a key, which is one of the items.</a:t>
            </a:r>
          </a:p>
          <a:p>
            <a:pPr eaLnBrk="1" hangingPunct="1"/>
            <a:r>
              <a:rPr lang="en-US" sz="2800" smtClean="0"/>
              <a:t>Vertices are assigned keys so that the key of a vertex is both larger than the keys of all vertices in its left subtree and smaller than the keys of all vertices in its right subtree.</a:t>
            </a:r>
          </a:p>
        </p:txBody>
      </p:sp>
      <p:sp>
        <p:nvSpPr>
          <p:cNvPr id="4" name="Slide Number Placeholder 3"/>
          <p:cNvSpPr>
            <a:spLocks noGrp="1"/>
          </p:cNvSpPr>
          <p:nvPr>
            <p:ph type="sldNum" sz="quarter" idx="12"/>
          </p:nvPr>
        </p:nvSpPr>
        <p:spPr/>
        <p:txBody>
          <a:bodyPr/>
          <a:lstStyle/>
          <a:p>
            <a:pPr>
              <a:defRPr/>
            </a:pPr>
            <a:fld id="{A0FA3E84-1CB3-4372-882F-CA187E62EEF6}" type="slidenum">
              <a:rPr lang="en-US"/>
              <a:pPr>
                <a:defRPr/>
              </a:pPr>
              <a:t>5</a:t>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74638"/>
            <a:ext cx="8229600" cy="715962"/>
          </a:xfrm>
        </p:spPr>
        <p:txBody>
          <a:bodyPr/>
          <a:lstStyle/>
          <a:p>
            <a:pPr eaLnBrk="1" hangingPunct="1"/>
            <a:r>
              <a:rPr lang="en-US" sz="4000" smtClean="0">
                <a:solidFill>
                  <a:srgbClr val="0000FF"/>
                </a:solidFill>
              </a:rPr>
              <a:t>Evaluating </a:t>
            </a:r>
            <a:r>
              <a:rPr lang="en-US" sz="4000" b="1" smtClean="0">
                <a:solidFill>
                  <a:srgbClr val="0000FF"/>
                </a:solidFill>
              </a:rPr>
              <a:t>Prefix</a:t>
            </a:r>
            <a:r>
              <a:rPr lang="en-US" sz="4000" smtClean="0">
                <a:solidFill>
                  <a:srgbClr val="0000FF"/>
                </a:solidFill>
              </a:rPr>
              <a:t> &amp; </a:t>
            </a:r>
            <a:r>
              <a:rPr lang="en-US" sz="4000" b="1" smtClean="0">
                <a:solidFill>
                  <a:srgbClr val="0000FF"/>
                </a:solidFill>
              </a:rPr>
              <a:t>Postfix</a:t>
            </a:r>
            <a:r>
              <a:rPr lang="en-US" sz="4000" smtClean="0">
                <a:solidFill>
                  <a:srgbClr val="0000FF"/>
                </a:solidFill>
              </a:rPr>
              <a:t> Expression</a:t>
            </a:r>
          </a:p>
        </p:txBody>
      </p:sp>
      <p:sp>
        <p:nvSpPr>
          <p:cNvPr id="4" name="Slide Number Placeholder 3"/>
          <p:cNvSpPr>
            <a:spLocks noGrp="1"/>
          </p:cNvSpPr>
          <p:nvPr>
            <p:ph type="sldNum" sz="quarter" idx="12"/>
          </p:nvPr>
        </p:nvSpPr>
        <p:spPr/>
        <p:txBody>
          <a:bodyPr/>
          <a:lstStyle/>
          <a:p>
            <a:pPr>
              <a:defRPr/>
            </a:pPr>
            <a:fld id="{A6358857-FB61-4F96-BAE9-613C452C5BAB}" type="slidenum">
              <a:rPr lang="en-US" smtClean="0"/>
              <a:pPr>
                <a:defRPr/>
              </a:pPr>
              <a:t>50</a:t>
            </a:fld>
            <a:endParaRPr lang="en-US"/>
          </a:p>
        </p:txBody>
      </p:sp>
      <p:pic>
        <p:nvPicPr>
          <p:cNvPr id="15364" name="Content Placeholder 4"/>
          <p:cNvPicPr>
            <a:picLocks noGrp="1" noChangeAspect="1" noChangeArrowheads="1"/>
          </p:cNvPicPr>
          <p:nvPr>
            <p:ph idx="1"/>
          </p:nvPr>
        </p:nvPicPr>
        <p:blipFill>
          <a:blip r:embed="rId2" cstate="print"/>
          <a:srcRect/>
          <a:stretch>
            <a:fillRect/>
          </a:stretch>
        </p:blipFill>
        <p:spPr>
          <a:xfrm>
            <a:off x="609600" y="1108075"/>
            <a:ext cx="7696200" cy="5521325"/>
          </a:xfrm>
        </p:spPr>
      </p:pic>
    </p:spTree>
    <p:extLst>
      <p:ext uri="{BB962C8B-B14F-4D97-AF65-F5344CB8AC3E}">
        <p14:creationId xmlns:p14="http://schemas.microsoft.com/office/powerpoint/2010/main" val="7455480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z="4000" b="1" dirty="0" smtClean="0">
                <a:solidFill>
                  <a:srgbClr val="FF0000"/>
                </a:solidFill>
              </a:rPr>
              <a:t>Class Work</a:t>
            </a:r>
          </a:p>
        </p:txBody>
      </p:sp>
      <p:sp>
        <p:nvSpPr>
          <p:cNvPr id="18435" name="Content Placeholder 2"/>
          <p:cNvSpPr>
            <a:spLocks noGrp="1"/>
          </p:cNvSpPr>
          <p:nvPr>
            <p:ph idx="1"/>
          </p:nvPr>
        </p:nvSpPr>
        <p:spPr/>
        <p:txBody>
          <a:bodyPr/>
          <a:lstStyle/>
          <a:p>
            <a:pPr eaLnBrk="1" hangingPunct="1"/>
            <a:r>
              <a:rPr lang="en-US" dirty="0" smtClean="0">
                <a:solidFill>
                  <a:srgbClr val="FF0000"/>
                </a:solidFill>
              </a:rPr>
              <a:t>What is the value of the </a:t>
            </a:r>
            <a:r>
              <a:rPr lang="en-US" b="1" dirty="0" smtClean="0">
                <a:solidFill>
                  <a:srgbClr val="FF0000"/>
                </a:solidFill>
              </a:rPr>
              <a:t>prefix</a:t>
            </a:r>
            <a:r>
              <a:rPr lang="en-US" dirty="0" smtClean="0">
                <a:solidFill>
                  <a:srgbClr val="FF0000"/>
                </a:solidFill>
              </a:rPr>
              <a:t> </a:t>
            </a:r>
            <a:r>
              <a:rPr lang="en-US" b="1" dirty="0" smtClean="0">
                <a:solidFill>
                  <a:srgbClr val="FF0000"/>
                </a:solidFill>
              </a:rPr>
              <a:t>expression</a:t>
            </a:r>
          </a:p>
          <a:p>
            <a:pPr eaLnBrk="1" hangingPunct="1">
              <a:buFont typeface="Arial" charset="0"/>
              <a:buNone/>
            </a:pPr>
            <a:r>
              <a:rPr lang="en-US" dirty="0" smtClean="0"/>
              <a:t>	</a:t>
            </a:r>
            <a:r>
              <a:rPr lang="en-US" b="1" dirty="0" smtClean="0">
                <a:latin typeface="Book Antiqua" pitchFamily="18" charset="0"/>
              </a:rPr>
              <a:t> </a:t>
            </a:r>
            <a:r>
              <a:rPr lang="en-US" b="1" dirty="0" smtClean="0">
                <a:solidFill>
                  <a:srgbClr val="FF0000"/>
                </a:solidFill>
                <a:latin typeface="Book Antiqua" pitchFamily="18" charset="0"/>
              </a:rPr>
              <a:t>+   /   +   2   2   2   /   –   3   2  + 1  0 </a:t>
            </a:r>
            <a:r>
              <a:rPr lang="en-US" dirty="0" smtClean="0">
                <a:solidFill>
                  <a:srgbClr val="FF0000"/>
                </a:solidFill>
                <a:latin typeface="Book Antiqua" pitchFamily="18" charset="0"/>
              </a:rPr>
              <a:t>?</a:t>
            </a:r>
            <a:endParaRPr lang="en-US" dirty="0" smtClean="0">
              <a:solidFill>
                <a:srgbClr val="FF0000"/>
              </a:solidFill>
            </a:endParaRPr>
          </a:p>
          <a:p>
            <a:pPr eaLnBrk="1" hangingPunct="1">
              <a:buFont typeface="Arial" charset="0"/>
              <a:buNone/>
            </a:pPr>
            <a:r>
              <a:rPr lang="en-US" dirty="0" smtClean="0"/>
              <a:t>	 </a:t>
            </a:r>
          </a:p>
        </p:txBody>
      </p:sp>
      <p:sp>
        <p:nvSpPr>
          <p:cNvPr id="4" name="Slide Number Placeholder 3"/>
          <p:cNvSpPr>
            <a:spLocks noGrp="1"/>
          </p:cNvSpPr>
          <p:nvPr>
            <p:ph type="sldNum" sz="quarter" idx="12"/>
          </p:nvPr>
        </p:nvSpPr>
        <p:spPr/>
        <p:txBody>
          <a:bodyPr/>
          <a:lstStyle/>
          <a:p>
            <a:pPr>
              <a:defRPr/>
            </a:pPr>
            <a:fld id="{71DC8FEE-591D-4825-837E-21038AF4DFF5}" type="slidenum">
              <a:rPr lang="en-US" smtClean="0"/>
              <a:pPr>
                <a:defRPr/>
              </a:pPr>
              <a:t>51</a:t>
            </a:fld>
            <a:endParaRPr lang="en-US"/>
          </a:p>
        </p:txBody>
      </p:sp>
    </p:spTree>
    <p:extLst>
      <p:ext uri="{BB962C8B-B14F-4D97-AF65-F5344CB8AC3E}">
        <p14:creationId xmlns:p14="http://schemas.microsoft.com/office/powerpoint/2010/main" val="38337906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p:txBody>
          <a:bodyPr/>
          <a:lstStyle/>
          <a:p>
            <a:pPr>
              <a:defRPr/>
            </a:pPr>
            <a:fld id="{EE9F6ECD-8A77-44F3-945D-8ED2936ED713}" type="slidenum">
              <a:rPr lang="en-US"/>
              <a:pPr>
                <a:defRPr/>
              </a:pPr>
              <a:t>52</a:t>
            </a:fld>
            <a:endParaRPr lang="en-US"/>
          </a:p>
        </p:txBody>
      </p:sp>
      <p:sp>
        <p:nvSpPr>
          <p:cNvPr id="19459" name="Rectangle 2"/>
          <p:cNvSpPr>
            <a:spLocks noGrp="1" noChangeArrowheads="1"/>
          </p:cNvSpPr>
          <p:nvPr>
            <p:ph type="title"/>
          </p:nvPr>
        </p:nvSpPr>
        <p:spPr/>
        <p:txBody>
          <a:bodyPr/>
          <a:lstStyle/>
          <a:p>
            <a:pPr eaLnBrk="1" hangingPunct="1"/>
            <a:r>
              <a:rPr lang="en-US" sz="4000" b="1" dirty="0" smtClean="0">
                <a:solidFill>
                  <a:srgbClr val="0000FF"/>
                </a:solidFill>
              </a:rPr>
              <a:t>Solution</a:t>
            </a:r>
          </a:p>
        </p:txBody>
      </p:sp>
      <p:sp>
        <p:nvSpPr>
          <p:cNvPr id="19460" name="Text Box 3"/>
          <p:cNvSpPr txBox="1">
            <a:spLocks noChangeArrowheads="1"/>
          </p:cNvSpPr>
          <p:nvPr/>
        </p:nvSpPr>
        <p:spPr bwMode="auto">
          <a:xfrm>
            <a:off x="1638300" y="1841500"/>
            <a:ext cx="6410325" cy="476250"/>
          </a:xfrm>
          <a:prstGeom prst="rect">
            <a:avLst/>
          </a:prstGeom>
          <a:noFill/>
          <a:ln w="9525">
            <a:noFill/>
            <a:miter lim="800000"/>
            <a:headEnd/>
            <a:tailEnd/>
          </a:ln>
        </p:spPr>
        <p:txBody>
          <a:bodyPr>
            <a:spAutoFit/>
          </a:bodyPr>
          <a:lstStyle/>
          <a:p>
            <a:pPr>
              <a:lnSpc>
                <a:spcPct val="90000"/>
              </a:lnSpc>
              <a:spcBef>
                <a:spcPct val="20000"/>
              </a:spcBef>
              <a:buClr>
                <a:schemeClr val="tx1"/>
              </a:buClr>
              <a:buSzPct val="75000"/>
            </a:pPr>
            <a:r>
              <a:rPr lang="en-US" sz="2800">
                <a:solidFill>
                  <a:schemeClr val="tx2"/>
                </a:solidFill>
                <a:latin typeface="Book Antiqua" pitchFamily="18" charset="0"/>
              </a:rPr>
              <a:t>+   /   +   2   2   2   /   –   3   2   +   1   0</a:t>
            </a:r>
          </a:p>
        </p:txBody>
      </p:sp>
      <p:sp>
        <p:nvSpPr>
          <p:cNvPr id="37892" name="Text Box 4"/>
          <p:cNvSpPr txBox="1">
            <a:spLocks noChangeArrowheads="1"/>
          </p:cNvSpPr>
          <p:nvPr/>
        </p:nvSpPr>
        <p:spPr bwMode="auto">
          <a:xfrm>
            <a:off x="1612900" y="2505075"/>
            <a:ext cx="5240338" cy="519113"/>
          </a:xfrm>
          <a:prstGeom prst="rect">
            <a:avLst/>
          </a:prstGeom>
          <a:noFill/>
          <a:ln w="9525">
            <a:noFill/>
            <a:miter lim="800000"/>
            <a:headEnd/>
            <a:tailEnd/>
          </a:ln>
        </p:spPr>
        <p:txBody>
          <a:bodyPr>
            <a:spAutoFit/>
          </a:bodyPr>
          <a:lstStyle/>
          <a:p>
            <a:r>
              <a:rPr lang="en-US" sz="2800">
                <a:solidFill>
                  <a:schemeClr val="tx2"/>
                </a:solidFill>
                <a:latin typeface="Book Antiqua" pitchFamily="18" charset="0"/>
              </a:rPr>
              <a:t>+   /   +   2   2   2   /   –   3   2   1</a:t>
            </a:r>
          </a:p>
        </p:txBody>
      </p:sp>
      <p:sp>
        <p:nvSpPr>
          <p:cNvPr id="37893" name="Text Box 5"/>
          <p:cNvSpPr txBox="1">
            <a:spLocks noChangeArrowheads="1"/>
          </p:cNvSpPr>
          <p:nvPr/>
        </p:nvSpPr>
        <p:spPr bwMode="auto">
          <a:xfrm>
            <a:off x="1608138" y="3209925"/>
            <a:ext cx="4430712" cy="519113"/>
          </a:xfrm>
          <a:prstGeom prst="rect">
            <a:avLst/>
          </a:prstGeom>
          <a:noFill/>
          <a:ln w="9525">
            <a:noFill/>
            <a:miter lim="800000"/>
            <a:headEnd/>
            <a:tailEnd/>
          </a:ln>
        </p:spPr>
        <p:txBody>
          <a:bodyPr>
            <a:spAutoFit/>
          </a:bodyPr>
          <a:lstStyle/>
          <a:p>
            <a:r>
              <a:rPr lang="en-US" sz="2800">
                <a:solidFill>
                  <a:schemeClr val="tx2"/>
                </a:solidFill>
                <a:latin typeface="Book Antiqua" pitchFamily="18" charset="0"/>
              </a:rPr>
              <a:t>+   /   +   2   2   2   /   1   1</a:t>
            </a:r>
          </a:p>
        </p:txBody>
      </p:sp>
      <p:sp>
        <p:nvSpPr>
          <p:cNvPr id="37894" name="Text Box 6"/>
          <p:cNvSpPr txBox="1">
            <a:spLocks noChangeArrowheads="1"/>
          </p:cNvSpPr>
          <p:nvPr/>
        </p:nvSpPr>
        <p:spPr bwMode="auto">
          <a:xfrm>
            <a:off x="1612900" y="4057650"/>
            <a:ext cx="3475038" cy="519113"/>
          </a:xfrm>
          <a:prstGeom prst="rect">
            <a:avLst/>
          </a:prstGeom>
          <a:noFill/>
          <a:ln w="9525">
            <a:noFill/>
            <a:miter lim="800000"/>
            <a:headEnd/>
            <a:tailEnd/>
          </a:ln>
        </p:spPr>
        <p:txBody>
          <a:bodyPr>
            <a:spAutoFit/>
          </a:bodyPr>
          <a:lstStyle/>
          <a:p>
            <a:r>
              <a:rPr lang="en-US" sz="2800">
                <a:solidFill>
                  <a:schemeClr val="tx2"/>
                </a:solidFill>
                <a:latin typeface="Book Antiqua" pitchFamily="18" charset="0"/>
              </a:rPr>
              <a:t>+   /   +   2   2   2   1</a:t>
            </a:r>
          </a:p>
        </p:txBody>
      </p:sp>
      <p:sp>
        <p:nvSpPr>
          <p:cNvPr id="37895" name="Text Box 7"/>
          <p:cNvSpPr txBox="1">
            <a:spLocks noChangeArrowheads="1"/>
          </p:cNvSpPr>
          <p:nvPr/>
        </p:nvSpPr>
        <p:spPr bwMode="auto">
          <a:xfrm>
            <a:off x="1612900" y="4743450"/>
            <a:ext cx="2720975" cy="519113"/>
          </a:xfrm>
          <a:prstGeom prst="rect">
            <a:avLst/>
          </a:prstGeom>
          <a:noFill/>
          <a:ln w="9525">
            <a:noFill/>
            <a:miter lim="800000"/>
            <a:headEnd/>
            <a:tailEnd/>
          </a:ln>
        </p:spPr>
        <p:txBody>
          <a:bodyPr>
            <a:spAutoFit/>
          </a:bodyPr>
          <a:lstStyle/>
          <a:p>
            <a:r>
              <a:rPr lang="en-US" sz="2800">
                <a:solidFill>
                  <a:schemeClr val="tx2"/>
                </a:solidFill>
                <a:latin typeface="Book Antiqua" pitchFamily="18" charset="0"/>
              </a:rPr>
              <a:t>+   /   4   2   1</a:t>
            </a:r>
          </a:p>
        </p:txBody>
      </p:sp>
      <p:sp>
        <p:nvSpPr>
          <p:cNvPr id="37896" name="Text Box 8"/>
          <p:cNvSpPr txBox="1">
            <a:spLocks noChangeArrowheads="1"/>
          </p:cNvSpPr>
          <p:nvPr/>
        </p:nvSpPr>
        <p:spPr bwMode="auto">
          <a:xfrm>
            <a:off x="1612900" y="5429250"/>
            <a:ext cx="1793875" cy="519113"/>
          </a:xfrm>
          <a:prstGeom prst="rect">
            <a:avLst/>
          </a:prstGeom>
          <a:noFill/>
          <a:ln w="9525">
            <a:noFill/>
            <a:miter lim="800000"/>
            <a:headEnd/>
            <a:tailEnd/>
          </a:ln>
        </p:spPr>
        <p:txBody>
          <a:bodyPr>
            <a:spAutoFit/>
          </a:bodyPr>
          <a:lstStyle/>
          <a:p>
            <a:r>
              <a:rPr lang="en-US" sz="2800">
                <a:solidFill>
                  <a:schemeClr val="tx2"/>
                </a:solidFill>
                <a:latin typeface="Book Antiqua" pitchFamily="18" charset="0"/>
              </a:rPr>
              <a:t>+   2   1</a:t>
            </a:r>
          </a:p>
        </p:txBody>
      </p:sp>
      <p:sp>
        <p:nvSpPr>
          <p:cNvPr id="37897" name="Text Box 9"/>
          <p:cNvSpPr txBox="1">
            <a:spLocks noChangeArrowheads="1"/>
          </p:cNvSpPr>
          <p:nvPr/>
        </p:nvSpPr>
        <p:spPr bwMode="auto">
          <a:xfrm>
            <a:off x="1612900" y="6099175"/>
            <a:ext cx="361950" cy="519113"/>
          </a:xfrm>
          <a:prstGeom prst="rect">
            <a:avLst/>
          </a:prstGeom>
          <a:noFill/>
          <a:ln w="9525">
            <a:noFill/>
            <a:miter lim="800000"/>
            <a:headEnd/>
            <a:tailEnd/>
          </a:ln>
        </p:spPr>
        <p:txBody>
          <a:bodyPr wrap="none">
            <a:spAutoFit/>
          </a:bodyPr>
          <a:lstStyle/>
          <a:p>
            <a:r>
              <a:rPr lang="en-US" sz="2800">
                <a:solidFill>
                  <a:schemeClr val="tx2"/>
                </a:solidFill>
                <a:latin typeface="Book Antiqua" pitchFamily="18" charset="0"/>
              </a:rPr>
              <a:t>3</a:t>
            </a:r>
            <a:endParaRPr lang="en-US" sz="2000">
              <a:solidFill>
                <a:schemeClr val="tx2"/>
              </a:solidFill>
            </a:endParaRPr>
          </a:p>
        </p:txBody>
      </p:sp>
      <p:sp>
        <p:nvSpPr>
          <p:cNvPr id="37898" name="Oval 10"/>
          <p:cNvSpPr>
            <a:spLocks noChangeArrowheads="1"/>
          </p:cNvSpPr>
          <p:nvPr/>
        </p:nvSpPr>
        <p:spPr bwMode="auto">
          <a:xfrm>
            <a:off x="6162675" y="1819275"/>
            <a:ext cx="1485900" cy="476250"/>
          </a:xfrm>
          <a:prstGeom prst="ellipse">
            <a:avLst/>
          </a:prstGeom>
          <a:noFill/>
          <a:ln w="25400">
            <a:solidFill>
              <a:schemeClr val="tx1"/>
            </a:solidFill>
            <a:round/>
            <a:headEnd/>
            <a:tailEnd/>
          </a:ln>
        </p:spPr>
        <p:txBody>
          <a:bodyPr wrap="none" anchor="ctr"/>
          <a:lstStyle/>
          <a:p>
            <a:endParaRPr lang="en-US">
              <a:latin typeface="Calibri" pitchFamily="34" charset="0"/>
            </a:endParaRPr>
          </a:p>
        </p:txBody>
      </p:sp>
      <p:sp>
        <p:nvSpPr>
          <p:cNvPr id="37899" name="Oval 11"/>
          <p:cNvSpPr>
            <a:spLocks noChangeArrowheads="1"/>
          </p:cNvSpPr>
          <p:nvPr/>
        </p:nvSpPr>
        <p:spPr bwMode="auto">
          <a:xfrm>
            <a:off x="4822825" y="2519363"/>
            <a:ext cx="1371600" cy="504825"/>
          </a:xfrm>
          <a:prstGeom prst="ellipse">
            <a:avLst/>
          </a:prstGeom>
          <a:noFill/>
          <a:ln w="25400">
            <a:solidFill>
              <a:schemeClr val="tx1"/>
            </a:solidFill>
            <a:round/>
            <a:headEnd/>
            <a:tailEnd/>
          </a:ln>
        </p:spPr>
        <p:txBody>
          <a:bodyPr wrap="none" anchor="ctr"/>
          <a:lstStyle/>
          <a:p>
            <a:endParaRPr lang="en-US">
              <a:latin typeface="Calibri" pitchFamily="34" charset="0"/>
            </a:endParaRPr>
          </a:p>
        </p:txBody>
      </p:sp>
      <p:sp>
        <p:nvSpPr>
          <p:cNvPr id="37900" name="Oval 12"/>
          <p:cNvSpPr>
            <a:spLocks noChangeArrowheads="1"/>
          </p:cNvSpPr>
          <p:nvPr/>
        </p:nvSpPr>
        <p:spPr bwMode="auto">
          <a:xfrm>
            <a:off x="4297363" y="3221038"/>
            <a:ext cx="1471612" cy="547687"/>
          </a:xfrm>
          <a:prstGeom prst="ellipse">
            <a:avLst/>
          </a:prstGeom>
          <a:noFill/>
          <a:ln w="25400">
            <a:solidFill>
              <a:schemeClr val="tx1"/>
            </a:solidFill>
            <a:round/>
            <a:headEnd/>
            <a:tailEnd/>
          </a:ln>
        </p:spPr>
        <p:txBody>
          <a:bodyPr wrap="none" anchor="ctr"/>
          <a:lstStyle/>
          <a:p>
            <a:endParaRPr lang="en-US">
              <a:latin typeface="Calibri" pitchFamily="34" charset="0"/>
            </a:endParaRPr>
          </a:p>
        </p:txBody>
      </p:sp>
      <p:sp>
        <p:nvSpPr>
          <p:cNvPr id="37901" name="Oval 13"/>
          <p:cNvSpPr>
            <a:spLocks noChangeArrowheads="1"/>
          </p:cNvSpPr>
          <p:nvPr/>
        </p:nvSpPr>
        <p:spPr bwMode="auto">
          <a:xfrm>
            <a:off x="2549525" y="4044950"/>
            <a:ext cx="1428750" cy="533400"/>
          </a:xfrm>
          <a:prstGeom prst="ellipse">
            <a:avLst/>
          </a:prstGeom>
          <a:noFill/>
          <a:ln w="25400">
            <a:solidFill>
              <a:schemeClr val="tx1"/>
            </a:solidFill>
            <a:round/>
            <a:headEnd/>
            <a:tailEnd/>
          </a:ln>
        </p:spPr>
        <p:txBody>
          <a:bodyPr wrap="none" anchor="ctr"/>
          <a:lstStyle/>
          <a:p>
            <a:endParaRPr lang="en-US">
              <a:latin typeface="Calibri" pitchFamily="34" charset="0"/>
            </a:endParaRPr>
          </a:p>
        </p:txBody>
      </p:sp>
      <p:sp>
        <p:nvSpPr>
          <p:cNvPr id="37902" name="Oval 14"/>
          <p:cNvSpPr>
            <a:spLocks noChangeArrowheads="1"/>
          </p:cNvSpPr>
          <p:nvPr/>
        </p:nvSpPr>
        <p:spPr bwMode="auto">
          <a:xfrm>
            <a:off x="1944688" y="4779963"/>
            <a:ext cx="1614487" cy="506412"/>
          </a:xfrm>
          <a:prstGeom prst="ellipse">
            <a:avLst/>
          </a:prstGeom>
          <a:noFill/>
          <a:ln w="25400">
            <a:solidFill>
              <a:schemeClr val="tx1"/>
            </a:solidFill>
            <a:round/>
            <a:headEnd/>
            <a:tailEnd/>
          </a:ln>
        </p:spPr>
        <p:txBody>
          <a:bodyPr wrap="none" anchor="ctr"/>
          <a:lstStyle/>
          <a:p>
            <a:endParaRPr lang="en-US">
              <a:latin typeface="Calibri" pitchFamily="34" charset="0"/>
            </a:endParaRPr>
          </a:p>
        </p:txBody>
      </p:sp>
      <p:sp>
        <p:nvSpPr>
          <p:cNvPr id="37903" name="Oval 15"/>
          <p:cNvSpPr>
            <a:spLocks noChangeArrowheads="1"/>
          </p:cNvSpPr>
          <p:nvPr/>
        </p:nvSpPr>
        <p:spPr bwMode="auto">
          <a:xfrm>
            <a:off x="1582738" y="5443538"/>
            <a:ext cx="1471612" cy="519112"/>
          </a:xfrm>
          <a:prstGeom prst="ellipse">
            <a:avLst/>
          </a:prstGeom>
          <a:noFill/>
          <a:ln w="25400">
            <a:solidFill>
              <a:schemeClr val="tx1"/>
            </a:solidFill>
            <a:round/>
            <a:headEnd/>
            <a:tailEnd/>
          </a:ln>
        </p:spPr>
        <p:txBody>
          <a:bodyPr wrap="none" anchor="ctr"/>
          <a:lstStyle/>
          <a:p>
            <a:endParaRPr lang="en-US">
              <a:latin typeface="Calibri" pitchFamily="34" charset="0"/>
            </a:endParaRPr>
          </a:p>
        </p:txBody>
      </p:sp>
    </p:spTree>
    <p:extLst>
      <p:ext uri="{BB962C8B-B14F-4D97-AF65-F5344CB8AC3E}">
        <p14:creationId xmlns:p14="http://schemas.microsoft.com/office/powerpoint/2010/main" val="476100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7898"/>
                                        </p:tgtEl>
                                        <p:attrNameLst>
                                          <p:attrName>style.visibility</p:attrName>
                                        </p:attrNameLst>
                                      </p:cBhvr>
                                      <p:to>
                                        <p:strVal val="visible"/>
                                      </p:to>
                                    </p:set>
                                    <p:anim calcmode="lin" valueType="num">
                                      <p:cBhvr>
                                        <p:cTn id="7" dur="500" fill="hold"/>
                                        <p:tgtEl>
                                          <p:spTgt spid="37898"/>
                                        </p:tgtEl>
                                        <p:attrNameLst>
                                          <p:attrName>ppt_w</p:attrName>
                                        </p:attrNameLst>
                                      </p:cBhvr>
                                      <p:tavLst>
                                        <p:tav tm="0">
                                          <p:val>
                                            <p:fltVal val="0"/>
                                          </p:val>
                                        </p:tav>
                                        <p:tav tm="100000">
                                          <p:val>
                                            <p:strVal val="#ppt_w"/>
                                          </p:val>
                                        </p:tav>
                                      </p:tavLst>
                                    </p:anim>
                                    <p:anim calcmode="lin" valueType="num">
                                      <p:cBhvr>
                                        <p:cTn id="8" dur="500" fill="hold"/>
                                        <p:tgtEl>
                                          <p:spTgt spid="3789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892"/>
                                        </p:tgtEl>
                                        <p:attrNameLst>
                                          <p:attrName>style.visibility</p:attrName>
                                        </p:attrNameLst>
                                      </p:cBhvr>
                                      <p:to>
                                        <p:strVal val="visible"/>
                                      </p:to>
                                    </p:set>
                                    <p:anim calcmode="lin" valueType="num">
                                      <p:cBhvr additive="base">
                                        <p:cTn id="13" dur="500" fill="hold"/>
                                        <p:tgtEl>
                                          <p:spTgt spid="37892"/>
                                        </p:tgtEl>
                                        <p:attrNameLst>
                                          <p:attrName>ppt_x</p:attrName>
                                        </p:attrNameLst>
                                      </p:cBhvr>
                                      <p:tavLst>
                                        <p:tav tm="0">
                                          <p:val>
                                            <p:strVal val="0-#ppt_w/2"/>
                                          </p:val>
                                        </p:tav>
                                        <p:tav tm="100000">
                                          <p:val>
                                            <p:strVal val="#ppt_x"/>
                                          </p:val>
                                        </p:tav>
                                      </p:tavLst>
                                    </p:anim>
                                    <p:anim calcmode="lin" valueType="num">
                                      <p:cBhvr additive="base">
                                        <p:cTn id="14" dur="500" fill="hold"/>
                                        <p:tgtEl>
                                          <p:spTgt spid="3789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37899"/>
                                        </p:tgtEl>
                                        <p:attrNameLst>
                                          <p:attrName>style.visibility</p:attrName>
                                        </p:attrNameLst>
                                      </p:cBhvr>
                                      <p:to>
                                        <p:strVal val="visible"/>
                                      </p:to>
                                    </p:set>
                                    <p:anim calcmode="lin" valueType="num">
                                      <p:cBhvr>
                                        <p:cTn id="19" dur="500" fill="hold"/>
                                        <p:tgtEl>
                                          <p:spTgt spid="37899"/>
                                        </p:tgtEl>
                                        <p:attrNameLst>
                                          <p:attrName>ppt_w</p:attrName>
                                        </p:attrNameLst>
                                      </p:cBhvr>
                                      <p:tavLst>
                                        <p:tav tm="0">
                                          <p:val>
                                            <p:fltVal val="0"/>
                                          </p:val>
                                        </p:tav>
                                        <p:tav tm="100000">
                                          <p:val>
                                            <p:strVal val="#ppt_w"/>
                                          </p:val>
                                        </p:tav>
                                      </p:tavLst>
                                    </p:anim>
                                    <p:anim calcmode="lin" valueType="num">
                                      <p:cBhvr>
                                        <p:cTn id="20" dur="500" fill="hold"/>
                                        <p:tgtEl>
                                          <p:spTgt spid="37899"/>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7893"/>
                                        </p:tgtEl>
                                        <p:attrNameLst>
                                          <p:attrName>style.visibility</p:attrName>
                                        </p:attrNameLst>
                                      </p:cBhvr>
                                      <p:to>
                                        <p:strVal val="visible"/>
                                      </p:to>
                                    </p:set>
                                    <p:anim calcmode="lin" valueType="num">
                                      <p:cBhvr additive="base">
                                        <p:cTn id="25" dur="500" fill="hold"/>
                                        <p:tgtEl>
                                          <p:spTgt spid="37893"/>
                                        </p:tgtEl>
                                        <p:attrNameLst>
                                          <p:attrName>ppt_x</p:attrName>
                                        </p:attrNameLst>
                                      </p:cBhvr>
                                      <p:tavLst>
                                        <p:tav tm="0">
                                          <p:val>
                                            <p:strVal val="0-#ppt_w/2"/>
                                          </p:val>
                                        </p:tav>
                                        <p:tav tm="100000">
                                          <p:val>
                                            <p:strVal val="#ppt_x"/>
                                          </p:val>
                                        </p:tav>
                                      </p:tavLst>
                                    </p:anim>
                                    <p:anim calcmode="lin" valueType="num">
                                      <p:cBhvr additive="base">
                                        <p:cTn id="26" dur="500" fill="hold"/>
                                        <p:tgtEl>
                                          <p:spTgt spid="3789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37900"/>
                                        </p:tgtEl>
                                        <p:attrNameLst>
                                          <p:attrName>style.visibility</p:attrName>
                                        </p:attrNameLst>
                                      </p:cBhvr>
                                      <p:to>
                                        <p:strVal val="visible"/>
                                      </p:to>
                                    </p:set>
                                    <p:anim calcmode="lin" valueType="num">
                                      <p:cBhvr>
                                        <p:cTn id="31" dur="500" fill="hold"/>
                                        <p:tgtEl>
                                          <p:spTgt spid="37900"/>
                                        </p:tgtEl>
                                        <p:attrNameLst>
                                          <p:attrName>ppt_w</p:attrName>
                                        </p:attrNameLst>
                                      </p:cBhvr>
                                      <p:tavLst>
                                        <p:tav tm="0">
                                          <p:val>
                                            <p:fltVal val="0"/>
                                          </p:val>
                                        </p:tav>
                                        <p:tav tm="100000">
                                          <p:val>
                                            <p:strVal val="#ppt_w"/>
                                          </p:val>
                                        </p:tav>
                                      </p:tavLst>
                                    </p:anim>
                                    <p:anim calcmode="lin" valueType="num">
                                      <p:cBhvr>
                                        <p:cTn id="32" dur="500" fill="hold"/>
                                        <p:tgtEl>
                                          <p:spTgt spid="37900"/>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7894"/>
                                        </p:tgtEl>
                                        <p:attrNameLst>
                                          <p:attrName>style.visibility</p:attrName>
                                        </p:attrNameLst>
                                      </p:cBhvr>
                                      <p:to>
                                        <p:strVal val="visible"/>
                                      </p:to>
                                    </p:set>
                                    <p:anim calcmode="lin" valueType="num">
                                      <p:cBhvr additive="base">
                                        <p:cTn id="37" dur="500" fill="hold"/>
                                        <p:tgtEl>
                                          <p:spTgt spid="37894"/>
                                        </p:tgtEl>
                                        <p:attrNameLst>
                                          <p:attrName>ppt_x</p:attrName>
                                        </p:attrNameLst>
                                      </p:cBhvr>
                                      <p:tavLst>
                                        <p:tav tm="0">
                                          <p:val>
                                            <p:strVal val="0-#ppt_w/2"/>
                                          </p:val>
                                        </p:tav>
                                        <p:tav tm="100000">
                                          <p:val>
                                            <p:strVal val="#ppt_x"/>
                                          </p:val>
                                        </p:tav>
                                      </p:tavLst>
                                    </p:anim>
                                    <p:anim calcmode="lin" valueType="num">
                                      <p:cBhvr additive="base">
                                        <p:cTn id="38" dur="500" fill="hold"/>
                                        <p:tgtEl>
                                          <p:spTgt spid="3789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37901"/>
                                        </p:tgtEl>
                                        <p:attrNameLst>
                                          <p:attrName>style.visibility</p:attrName>
                                        </p:attrNameLst>
                                      </p:cBhvr>
                                      <p:to>
                                        <p:strVal val="visible"/>
                                      </p:to>
                                    </p:set>
                                    <p:anim calcmode="lin" valueType="num">
                                      <p:cBhvr>
                                        <p:cTn id="43" dur="500" fill="hold"/>
                                        <p:tgtEl>
                                          <p:spTgt spid="37901"/>
                                        </p:tgtEl>
                                        <p:attrNameLst>
                                          <p:attrName>ppt_w</p:attrName>
                                        </p:attrNameLst>
                                      </p:cBhvr>
                                      <p:tavLst>
                                        <p:tav tm="0">
                                          <p:val>
                                            <p:fltVal val="0"/>
                                          </p:val>
                                        </p:tav>
                                        <p:tav tm="100000">
                                          <p:val>
                                            <p:strVal val="#ppt_w"/>
                                          </p:val>
                                        </p:tav>
                                      </p:tavLst>
                                    </p:anim>
                                    <p:anim calcmode="lin" valueType="num">
                                      <p:cBhvr>
                                        <p:cTn id="44" dur="500" fill="hold"/>
                                        <p:tgtEl>
                                          <p:spTgt spid="37901"/>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7895"/>
                                        </p:tgtEl>
                                        <p:attrNameLst>
                                          <p:attrName>style.visibility</p:attrName>
                                        </p:attrNameLst>
                                      </p:cBhvr>
                                      <p:to>
                                        <p:strVal val="visible"/>
                                      </p:to>
                                    </p:set>
                                    <p:anim calcmode="lin" valueType="num">
                                      <p:cBhvr additive="base">
                                        <p:cTn id="49" dur="500" fill="hold"/>
                                        <p:tgtEl>
                                          <p:spTgt spid="37895"/>
                                        </p:tgtEl>
                                        <p:attrNameLst>
                                          <p:attrName>ppt_x</p:attrName>
                                        </p:attrNameLst>
                                      </p:cBhvr>
                                      <p:tavLst>
                                        <p:tav tm="0">
                                          <p:val>
                                            <p:strVal val="0-#ppt_w/2"/>
                                          </p:val>
                                        </p:tav>
                                        <p:tav tm="100000">
                                          <p:val>
                                            <p:strVal val="#ppt_x"/>
                                          </p:val>
                                        </p:tav>
                                      </p:tavLst>
                                    </p:anim>
                                    <p:anim calcmode="lin" valueType="num">
                                      <p:cBhvr additive="base">
                                        <p:cTn id="50" dur="500" fill="hold"/>
                                        <p:tgtEl>
                                          <p:spTgt spid="37895"/>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37902"/>
                                        </p:tgtEl>
                                        <p:attrNameLst>
                                          <p:attrName>style.visibility</p:attrName>
                                        </p:attrNameLst>
                                      </p:cBhvr>
                                      <p:to>
                                        <p:strVal val="visible"/>
                                      </p:to>
                                    </p:set>
                                    <p:anim calcmode="lin" valueType="num">
                                      <p:cBhvr>
                                        <p:cTn id="55" dur="500" fill="hold"/>
                                        <p:tgtEl>
                                          <p:spTgt spid="37902"/>
                                        </p:tgtEl>
                                        <p:attrNameLst>
                                          <p:attrName>ppt_w</p:attrName>
                                        </p:attrNameLst>
                                      </p:cBhvr>
                                      <p:tavLst>
                                        <p:tav tm="0">
                                          <p:val>
                                            <p:fltVal val="0"/>
                                          </p:val>
                                        </p:tav>
                                        <p:tav tm="100000">
                                          <p:val>
                                            <p:strVal val="#ppt_w"/>
                                          </p:val>
                                        </p:tav>
                                      </p:tavLst>
                                    </p:anim>
                                    <p:anim calcmode="lin" valueType="num">
                                      <p:cBhvr>
                                        <p:cTn id="56" dur="500" fill="hold"/>
                                        <p:tgtEl>
                                          <p:spTgt spid="37902"/>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7896"/>
                                        </p:tgtEl>
                                        <p:attrNameLst>
                                          <p:attrName>style.visibility</p:attrName>
                                        </p:attrNameLst>
                                      </p:cBhvr>
                                      <p:to>
                                        <p:strVal val="visible"/>
                                      </p:to>
                                    </p:set>
                                    <p:anim calcmode="lin" valueType="num">
                                      <p:cBhvr additive="base">
                                        <p:cTn id="61" dur="500" fill="hold"/>
                                        <p:tgtEl>
                                          <p:spTgt spid="37896"/>
                                        </p:tgtEl>
                                        <p:attrNameLst>
                                          <p:attrName>ppt_x</p:attrName>
                                        </p:attrNameLst>
                                      </p:cBhvr>
                                      <p:tavLst>
                                        <p:tav tm="0">
                                          <p:val>
                                            <p:strVal val="0-#ppt_w/2"/>
                                          </p:val>
                                        </p:tav>
                                        <p:tav tm="100000">
                                          <p:val>
                                            <p:strVal val="#ppt_x"/>
                                          </p:val>
                                        </p:tav>
                                      </p:tavLst>
                                    </p:anim>
                                    <p:anim calcmode="lin" valueType="num">
                                      <p:cBhvr additive="base">
                                        <p:cTn id="62" dur="500" fill="hold"/>
                                        <p:tgtEl>
                                          <p:spTgt spid="37896"/>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3" presetClass="entr" presetSubtype="16" fill="hold" grpId="0" nodeType="clickEffect">
                                  <p:stCondLst>
                                    <p:cond delay="0"/>
                                  </p:stCondLst>
                                  <p:childTnLst>
                                    <p:set>
                                      <p:cBhvr>
                                        <p:cTn id="66" dur="1" fill="hold">
                                          <p:stCondLst>
                                            <p:cond delay="0"/>
                                          </p:stCondLst>
                                        </p:cTn>
                                        <p:tgtEl>
                                          <p:spTgt spid="37903"/>
                                        </p:tgtEl>
                                        <p:attrNameLst>
                                          <p:attrName>style.visibility</p:attrName>
                                        </p:attrNameLst>
                                      </p:cBhvr>
                                      <p:to>
                                        <p:strVal val="visible"/>
                                      </p:to>
                                    </p:set>
                                    <p:anim calcmode="lin" valueType="num">
                                      <p:cBhvr>
                                        <p:cTn id="67" dur="500" fill="hold"/>
                                        <p:tgtEl>
                                          <p:spTgt spid="37903"/>
                                        </p:tgtEl>
                                        <p:attrNameLst>
                                          <p:attrName>ppt_w</p:attrName>
                                        </p:attrNameLst>
                                      </p:cBhvr>
                                      <p:tavLst>
                                        <p:tav tm="0">
                                          <p:val>
                                            <p:fltVal val="0"/>
                                          </p:val>
                                        </p:tav>
                                        <p:tav tm="100000">
                                          <p:val>
                                            <p:strVal val="#ppt_w"/>
                                          </p:val>
                                        </p:tav>
                                      </p:tavLst>
                                    </p:anim>
                                    <p:anim calcmode="lin" valueType="num">
                                      <p:cBhvr>
                                        <p:cTn id="68" dur="500" fill="hold"/>
                                        <p:tgtEl>
                                          <p:spTgt spid="37903"/>
                                        </p:tgtEl>
                                        <p:attrNameLst>
                                          <p:attrName>ppt_h</p:attrName>
                                        </p:attrNameLst>
                                      </p:cBhvr>
                                      <p:tavLst>
                                        <p:tav tm="0">
                                          <p:val>
                                            <p:fltVal val="0"/>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7897"/>
                                        </p:tgtEl>
                                        <p:attrNameLst>
                                          <p:attrName>style.visibility</p:attrName>
                                        </p:attrNameLst>
                                      </p:cBhvr>
                                      <p:to>
                                        <p:strVal val="visible"/>
                                      </p:to>
                                    </p:set>
                                    <p:anim calcmode="lin" valueType="num">
                                      <p:cBhvr additive="base">
                                        <p:cTn id="73" dur="500" fill="hold"/>
                                        <p:tgtEl>
                                          <p:spTgt spid="37897"/>
                                        </p:tgtEl>
                                        <p:attrNameLst>
                                          <p:attrName>ppt_x</p:attrName>
                                        </p:attrNameLst>
                                      </p:cBhvr>
                                      <p:tavLst>
                                        <p:tav tm="0">
                                          <p:val>
                                            <p:strVal val="0-#ppt_w/2"/>
                                          </p:val>
                                        </p:tav>
                                        <p:tav tm="100000">
                                          <p:val>
                                            <p:strVal val="#ppt_x"/>
                                          </p:val>
                                        </p:tav>
                                      </p:tavLst>
                                    </p:anim>
                                    <p:anim calcmode="lin" valueType="num">
                                      <p:cBhvr additive="base">
                                        <p:cTn id="74" dur="500" fill="hold"/>
                                        <p:tgtEl>
                                          <p:spTgt spid="378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autoUpdateAnimBg="0"/>
      <p:bldP spid="37893" grpId="0" autoUpdateAnimBg="0"/>
      <p:bldP spid="37894" grpId="0" autoUpdateAnimBg="0"/>
      <p:bldP spid="37895" grpId="0" autoUpdateAnimBg="0"/>
      <p:bldP spid="37896" grpId="0" autoUpdateAnimBg="0"/>
      <p:bldP spid="37897" grpId="0" autoUpdateAnimBg="0"/>
      <p:bldP spid="37898" grpId="0" animBg="1"/>
      <p:bldP spid="37899" grpId="0" animBg="1"/>
      <p:bldP spid="37900" grpId="0" animBg="1"/>
      <p:bldP spid="37901" grpId="0" animBg="1"/>
      <p:bldP spid="37902" grpId="0" animBg="1"/>
      <p:bldP spid="3790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sz="4000" b="1" dirty="0" smtClean="0">
                <a:solidFill>
                  <a:srgbClr val="FF0000"/>
                </a:solidFill>
              </a:rPr>
              <a:t>Class Work</a:t>
            </a:r>
          </a:p>
        </p:txBody>
      </p:sp>
      <p:sp>
        <p:nvSpPr>
          <p:cNvPr id="20483" name="Content Placeholder 2"/>
          <p:cNvSpPr>
            <a:spLocks noGrp="1"/>
          </p:cNvSpPr>
          <p:nvPr>
            <p:ph idx="1"/>
          </p:nvPr>
        </p:nvSpPr>
        <p:spPr/>
        <p:txBody>
          <a:bodyPr/>
          <a:lstStyle/>
          <a:p>
            <a:pPr eaLnBrk="1" hangingPunct="1"/>
            <a:r>
              <a:rPr lang="en-US" dirty="0" smtClean="0">
                <a:solidFill>
                  <a:srgbClr val="0000FF"/>
                </a:solidFill>
              </a:rPr>
              <a:t>What is the value of the </a:t>
            </a:r>
            <a:r>
              <a:rPr lang="en-US" b="1" dirty="0" smtClean="0">
                <a:solidFill>
                  <a:srgbClr val="0000FF"/>
                </a:solidFill>
              </a:rPr>
              <a:t>postfix</a:t>
            </a:r>
            <a:r>
              <a:rPr lang="en-US" dirty="0" smtClean="0">
                <a:solidFill>
                  <a:srgbClr val="0000FF"/>
                </a:solidFill>
              </a:rPr>
              <a:t> </a:t>
            </a:r>
            <a:r>
              <a:rPr lang="en-US" b="1" dirty="0" smtClean="0">
                <a:solidFill>
                  <a:srgbClr val="0000FF"/>
                </a:solidFill>
              </a:rPr>
              <a:t>expression</a:t>
            </a:r>
          </a:p>
          <a:p>
            <a:pPr eaLnBrk="1" hangingPunct="1">
              <a:buFont typeface="Arial" charset="0"/>
              <a:buNone/>
            </a:pPr>
            <a:r>
              <a:rPr lang="en-US" dirty="0" smtClean="0">
                <a:solidFill>
                  <a:srgbClr val="0000FF"/>
                </a:solidFill>
              </a:rPr>
              <a:t>	</a:t>
            </a:r>
            <a:r>
              <a:rPr lang="en-US" b="1" dirty="0" smtClean="0">
                <a:solidFill>
                  <a:srgbClr val="0000FF"/>
                </a:solidFill>
                <a:latin typeface="Book Antiqua" pitchFamily="18" charset="0"/>
              </a:rPr>
              <a:t>2   2   +   2   /   3   2   –   1   0   +   /   + </a:t>
            </a:r>
            <a:r>
              <a:rPr lang="en-US" dirty="0" smtClean="0">
                <a:solidFill>
                  <a:srgbClr val="0000FF"/>
                </a:solidFill>
                <a:latin typeface="Book Antiqua" pitchFamily="18" charset="0"/>
              </a:rPr>
              <a:t>?</a:t>
            </a:r>
          </a:p>
          <a:p>
            <a:pPr eaLnBrk="1" hangingPunct="1">
              <a:buFont typeface="Arial" charset="0"/>
              <a:buNone/>
            </a:pPr>
            <a:r>
              <a:rPr lang="en-US" dirty="0" smtClean="0"/>
              <a:t> </a:t>
            </a:r>
          </a:p>
          <a:p>
            <a:pPr lvl="1" eaLnBrk="1" hangingPunct="1">
              <a:buFont typeface="Arial" charset="0"/>
              <a:buNone/>
            </a:pPr>
            <a:r>
              <a:rPr lang="en-US" dirty="0" smtClean="0"/>
              <a:t> </a:t>
            </a:r>
          </a:p>
        </p:txBody>
      </p:sp>
      <p:sp>
        <p:nvSpPr>
          <p:cNvPr id="4" name="Slide Number Placeholder 3"/>
          <p:cNvSpPr>
            <a:spLocks noGrp="1"/>
          </p:cNvSpPr>
          <p:nvPr>
            <p:ph type="sldNum" sz="quarter" idx="12"/>
          </p:nvPr>
        </p:nvSpPr>
        <p:spPr/>
        <p:txBody>
          <a:bodyPr/>
          <a:lstStyle/>
          <a:p>
            <a:pPr>
              <a:defRPr/>
            </a:pPr>
            <a:fld id="{5E50FAB7-1A14-46C8-95DC-C6C2C7F940BA}" type="slidenum">
              <a:rPr lang="en-US" smtClean="0"/>
              <a:pPr>
                <a:defRPr/>
              </a:pPr>
              <a:t>53</a:t>
            </a:fld>
            <a:endParaRPr lang="en-US"/>
          </a:p>
        </p:txBody>
      </p:sp>
    </p:spTree>
    <p:extLst>
      <p:ext uri="{BB962C8B-B14F-4D97-AF65-F5344CB8AC3E}">
        <p14:creationId xmlns:p14="http://schemas.microsoft.com/office/powerpoint/2010/main" val="24826912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p:txBody>
          <a:bodyPr/>
          <a:lstStyle/>
          <a:p>
            <a:pPr>
              <a:defRPr/>
            </a:pPr>
            <a:fld id="{E71A9BEE-88EB-48A0-BB1F-90CA7FDAC5E7}" type="slidenum">
              <a:rPr lang="en-US"/>
              <a:pPr>
                <a:defRPr/>
              </a:pPr>
              <a:t>54</a:t>
            </a:fld>
            <a:endParaRPr lang="en-US"/>
          </a:p>
        </p:txBody>
      </p:sp>
      <p:sp>
        <p:nvSpPr>
          <p:cNvPr id="21507" name="Rectangle 2"/>
          <p:cNvSpPr>
            <a:spLocks noGrp="1" noChangeArrowheads="1"/>
          </p:cNvSpPr>
          <p:nvPr>
            <p:ph type="title"/>
          </p:nvPr>
        </p:nvSpPr>
        <p:spPr/>
        <p:txBody>
          <a:bodyPr/>
          <a:lstStyle/>
          <a:p>
            <a:pPr eaLnBrk="1" hangingPunct="1"/>
            <a:r>
              <a:rPr lang="en-US" sz="4000" b="1" dirty="0" smtClean="0">
                <a:solidFill>
                  <a:srgbClr val="0000FF"/>
                </a:solidFill>
              </a:rPr>
              <a:t>Solution</a:t>
            </a:r>
          </a:p>
        </p:txBody>
      </p:sp>
      <p:sp>
        <p:nvSpPr>
          <p:cNvPr id="40963" name="Text Box 3"/>
          <p:cNvSpPr txBox="1">
            <a:spLocks noChangeArrowheads="1"/>
          </p:cNvSpPr>
          <p:nvPr/>
        </p:nvSpPr>
        <p:spPr bwMode="auto">
          <a:xfrm>
            <a:off x="6994525" y="5908675"/>
            <a:ext cx="612775" cy="476250"/>
          </a:xfrm>
          <a:prstGeom prst="rect">
            <a:avLst/>
          </a:prstGeom>
          <a:noFill/>
          <a:ln w="9525">
            <a:noFill/>
            <a:miter lim="800000"/>
            <a:headEnd/>
            <a:tailEnd/>
          </a:ln>
        </p:spPr>
        <p:txBody>
          <a:bodyPr>
            <a:spAutoFit/>
          </a:bodyPr>
          <a:lstStyle/>
          <a:p>
            <a:pPr>
              <a:lnSpc>
                <a:spcPct val="90000"/>
              </a:lnSpc>
              <a:spcBef>
                <a:spcPct val="20000"/>
              </a:spcBef>
              <a:buClr>
                <a:schemeClr val="tx1"/>
              </a:buClr>
              <a:buSzPct val="75000"/>
            </a:pPr>
            <a:r>
              <a:rPr lang="en-US" sz="2800">
                <a:solidFill>
                  <a:schemeClr val="tx2"/>
                </a:solidFill>
                <a:latin typeface="Book Antiqua" pitchFamily="18" charset="0"/>
              </a:rPr>
              <a:t>3</a:t>
            </a:r>
            <a:endParaRPr lang="en-US">
              <a:solidFill>
                <a:schemeClr val="tx2"/>
              </a:solidFill>
              <a:latin typeface="Calibri" pitchFamily="34" charset="0"/>
            </a:endParaRPr>
          </a:p>
        </p:txBody>
      </p:sp>
      <p:sp>
        <p:nvSpPr>
          <p:cNvPr id="21509" name="Text Box 4"/>
          <p:cNvSpPr txBox="1">
            <a:spLocks noChangeArrowheads="1"/>
          </p:cNvSpPr>
          <p:nvPr/>
        </p:nvSpPr>
        <p:spPr bwMode="auto">
          <a:xfrm>
            <a:off x="1512888" y="1890713"/>
            <a:ext cx="6265862" cy="476250"/>
          </a:xfrm>
          <a:prstGeom prst="rect">
            <a:avLst/>
          </a:prstGeom>
          <a:noFill/>
          <a:ln w="9525">
            <a:noFill/>
            <a:miter lim="800000"/>
            <a:headEnd/>
            <a:tailEnd/>
          </a:ln>
        </p:spPr>
        <p:txBody>
          <a:bodyPr>
            <a:spAutoFit/>
          </a:bodyPr>
          <a:lstStyle/>
          <a:p>
            <a:pPr>
              <a:lnSpc>
                <a:spcPct val="90000"/>
              </a:lnSpc>
              <a:spcBef>
                <a:spcPct val="20000"/>
              </a:spcBef>
              <a:buClr>
                <a:schemeClr val="tx1"/>
              </a:buClr>
              <a:buSzPct val="75000"/>
            </a:pPr>
            <a:r>
              <a:rPr lang="en-US" sz="2800">
                <a:solidFill>
                  <a:schemeClr val="tx2"/>
                </a:solidFill>
                <a:latin typeface="Book Antiqua" pitchFamily="18" charset="0"/>
              </a:rPr>
              <a:t>2   2   +   2   /   3   2   –   1   0   +   /   +</a:t>
            </a:r>
          </a:p>
        </p:txBody>
      </p:sp>
      <p:sp>
        <p:nvSpPr>
          <p:cNvPr id="40965" name="Text Box 5"/>
          <p:cNvSpPr txBox="1">
            <a:spLocks noChangeArrowheads="1"/>
          </p:cNvSpPr>
          <p:nvPr/>
        </p:nvSpPr>
        <p:spPr bwMode="auto">
          <a:xfrm>
            <a:off x="2435225" y="2570163"/>
            <a:ext cx="5299075" cy="476250"/>
          </a:xfrm>
          <a:prstGeom prst="rect">
            <a:avLst/>
          </a:prstGeom>
          <a:noFill/>
          <a:ln w="9525">
            <a:noFill/>
            <a:miter lim="800000"/>
            <a:headEnd/>
            <a:tailEnd/>
          </a:ln>
        </p:spPr>
        <p:txBody>
          <a:bodyPr>
            <a:spAutoFit/>
          </a:bodyPr>
          <a:lstStyle/>
          <a:p>
            <a:pPr>
              <a:lnSpc>
                <a:spcPct val="90000"/>
              </a:lnSpc>
              <a:spcBef>
                <a:spcPct val="20000"/>
              </a:spcBef>
              <a:buClr>
                <a:schemeClr val="tx1"/>
              </a:buClr>
              <a:buSzPct val="75000"/>
            </a:pPr>
            <a:r>
              <a:rPr lang="en-US" sz="2800">
                <a:solidFill>
                  <a:schemeClr val="tx2"/>
                </a:solidFill>
                <a:latin typeface="Book Antiqua" pitchFamily="18" charset="0"/>
              </a:rPr>
              <a:t>4   2   /   3   2   –   1   0   +   /   +</a:t>
            </a:r>
          </a:p>
        </p:txBody>
      </p:sp>
      <p:sp>
        <p:nvSpPr>
          <p:cNvPr id="40966" name="Text Box 6"/>
          <p:cNvSpPr txBox="1">
            <a:spLocks noChangeArrowheads="1"/>
          </p:cNvSpPr>
          <p:nvPr/>
        </p:nvSpPr>
        <p:spPr bwMode="auto">
          <a:xfrm>
            <a:off x="3365500" y="3284538"/>
            <a:ext cx="4533900" cy="476250"/>
          </a:xfrm>
          <a:prstGeom prst="rect">
            <a:avLst/>
          </a:prstGeom>
          <a:noFill/>
          <a:ln w="9525">
            <a:noFill/>
            <a:miter lim="800000"/>
            <a:headEnd/>
            <a:tailEnd/>
          </a:ln>
        </p:spPr>
        <p:txBody>
          <a:bodyPr>
            <a:spAutoFit/>
          </a:bodyPr>
          <a:lstStyle/>
          <a:p>
            <a:pPr>
              <a:lnSpc>
                <a:spcPct val="90000"/>
              </a:lnSpc>
              <a:spcBef>
                <a:spcPct val="20000"/>
              </a:spcBef>
              <a:buClr>
                <a:schemeClr val="tx1"/>
              </a:buClr>
              <a:buSzPct val="75000"/>
            </a:pPr>
            <a:r>
              <a:rPr lang="en-US" sz="2800">
                <a:solidFill>
                  <a:schemeClr val="tx2"/>
                </a:solidFill>
                <a:latin typeface="Book Antiqua" pitchFamily="18" charset="0"/>
              </a:rPr>
              <a:t>2   3   2   –   1   0   +   /   +</a:t>
            </a:r>
          </a:p>
        </p:txBody>
      </p:sp>
      <p:sp>
        <p:nvSpPr>
          <p:cNvPr id="40967" name="Text Box 7"/>
          <p:cNvSpPr txBox="1">
            <a:spLocks noChangeArrowheads="1"/>
          </p:cNvSpPr>
          <p:nvPr/>
        </p:nvSpPr>
        <p:spPr bwMode="auto">
          <a:xfrm>
            <a:off x="4257675" y="3935413"/>
            <a:ext cx="3652838" cy="476250"/>
          </a:xfrm>
          <a:prstGeom prst="rect">
            <a:avLst/>
          </a:prstGeom>
          <a:noFill/>
          <a:ln w="9525">
            <a:noFill/>
            <a:miter lim="800000"/>
            <a:headEnd/>
            <a:tailEnd/>
          </a:ln>
        </p:spPr>
        <p:txBody>
          <a:bodyPr>
            <a:spAutoFit/>
          </a:bodyPr>
          <a:lstStyle/>
          <a:p>
            <a:pPr>
              <a:lnSpc>
                <a:spcPct val="90000"/>
              </a:lnSpc>
              <a:spcBef>
                <a:spcPct val="20000"/>
              </a:spcBef>
              <a:buClr>
                <a:schemeClr val="tx1"/>
              </a:buClr>
              <a:buSzPct val="75000"/>
            </a:pPr>
            <a:r>
              <a:rPr lang="en-US" sz="2800">
                <a:solidFill>
                  <a:schemeClr val="tx2"/>
                </a:solidFill>
                <a:latin typeface="Book Antiqua" pitchFamily="18" charset="0"/>
              </a:rPr>
              <a:t>2   1   1   0   +   /   +</a:t>
            </a:r>
          </a:p>
        </p:txBody>
      </p:sp>
      <p:sp>
        <p:nvSpPr>
          <p:cNvPr id="40968" name="Text Box 8"/>
          <p:cNvSpPr txBox="1">
            <a:spLocks noChangeArrowheads="1"/>
          </p:cNvSpPr>
          <p:nvPr/>
        </p:nvSpPr>
        <p:spPr bwMode="auto">
          <a:xfrm>
            <a:off x="5176838" y="4613275"/>
            <a:ext cx="2671762" cy="476250"/>
          </a:xfrm>
          <a:prstGeom prst="rect">
            <a:avLst/>
          </a:prstGeom>
          <a:noFill/>
          <a:ln w="9525">
            <a:noFill/>
            <a:miter lim="800000"/>
            <a:headEnd/>
            <a:tailEnd/>
          </a:ln>
        </p:spPr>
        <p:txBody>
          <a:bodyPr>
            <a:spAutoFit/>
          </a:bodyPr>
          <a:lstStyle/>
          <a:p>
            <a:pPr>
              <a:lnSpc>
                <a:spcPct val="90000"/>
              </a:lnSpc>
              <a:spcBef>
                <a:spcPct val="20000"/>
              </a:spcBef>
              <a:buClr>
                <a:schemeClr val="tx1"/>
              </a:buClr>
              <a:buSzPct val="75000"/>
            </a:pPr>
            <a:r>
              <a:rPr lang="en-US" sz="2800">
                <a:solidFill>
                  <a:schemeClr val="tx2"/>
                </a:solidFill>
                <a:latin typeface="Book Antiqua" pitchFamily="18" charset="0"/>
              </a:rPr>
              <a:t>2   1   1   /   +</a:t>
            </a:r>
          </a:p>
        </p:txBody>
      </p:sp>
      <p:sp>
        <p:nvSpPr>
          <p:cNvPr id="40969" name="Text Box 9"/>
          <p:cNvSpPr txBox="1">
            <a:spLocks noChangeArrowheads="1"/>
          </p:cNvSpPr>
          <p:nvPr/>
        </p:nvSpPr>
        <p:spPr bwMode="auto">
          <a:xfrm>
            <a:off x="6096000" y="5267325"/>
            <a:ext cx="1806575" cy="476250"/>
          </a:xfrm>
          <a:prstGeom prst="rect">
            <a:avLst/>
          </a:prstGeom>
          <a:noFill/>
          <a:ln w="9525">
            <a:noFill/>
            <a:miter lim="800000"/>
            <a:headEnd/>
            <a:tailEnd/>
          </a:ln>
        </p:spPr>
        <p:txBody>
          <a:bodyPr>
            <a:spAutoFit/>
          </a:bodyPr>
          <a:lstStyle/>
          <a:p>
            <a:pPr>
              <a:lnSpc>
                <a:spcPct val="90000"/>
              </a:lnSpc>
              <a:spcBef>
                <a:spcPct val="20000"/>
              </a:spcBef>
              <a:buClr>
                <a:schemeClr val="tx1"/>
              </a:buClr>
              <a:buSzPct val="75000"/>
            </a:pPr>
            <a:r>
              <a:rPr lang="en-US" sz="2800">
                <a:solidFill>
                  <a:schemeClr val="tx2"/>
                </a:solidFill>
                <a:latin typeface="Book Antiqua" pitchFamily="18" charset="0"/>
              </a:rPr>
              <a:t>2   1   +</a:t>
            </a:r>
          </a:p>
        </p:txBody>
      </p:sp>
      <p:sp>
        <p:nvSpPr>
          <p:cNvPr id="40970" name="Oval 10"/>
          <p:cNvSpPr>
            <a:spLocks noChangeArrowheads="1"/>
          </p:cNvSpPr>
          <p:nvPr/>
        </p:nvSpPr>
        <p:spPr bwMode="auto">
          <a:xfrm>
            <a:off x="1385888" y="1878013"/>
            <a:ext cx="1485900" cy="476250"/>
          </a:xfrm>
          <a:prstGeom prst="ellipse">
            <a:avLst/>
          </a:prstGeom>
          <a:noFill/>
          <a:ln w="25400">
            <a:solidFill>
              <a:schemeClr val="tx1"/>
            </a:solidFill>
            <a:round/>
            <a:headEnd/>
            <a:tailEnd/>
          </a:ln>
        </p:spPr>
        <p:txBody>
          <a:bodyPr wrap="none" anchor="ctr"/>
          <a:lstStyle/>
          <a:p>
            <a:endParaRPr lang="en-US">
              <a:latin typeface="Calibri" pitchFamily="34" charset="0"/>
            </a:endParaRPr>
          </a:p>
        </p:txBody>
      </p:sp>
      <p:sp>
        <p:nvSpPr>
          <p:cNvPr id="40971" name="Oval 11"/>
          <p:cNvSpPr>
            <a:spLocks noChangeArrowheads="1"/>
          </p:cNvSpPr>
          <p:nvPr/>
        </p:nvSpPr>
        <p:spPr bwMode="auto">
          <a:xfrm>
            <a:off x="2354263" y="2555875"/>
            <a:ext cx="1485900" cy="476250"/>
          </a:xfrm>
          <a:prstGeom prst="ellipse">
            <a:avLst/>
          </a:prstGeom>
          <a:noFill/>
          <a:ln w="25400">
            <a:solidFill>
              <a:schemeClr val="tx1"/>
            </a:solidFill>
            <a:round/>
            <a:headEnd/>
            <a:tailEnd/>
          </a:ln>
        </p:spPr>
        <p:txBody>
          <a:bodyPr wrap="none" anchor="ctr"/>
          <a:lstStyle/>
          <a:p>
            <a:endParaRPr lang="en-US">
              <a:latin typeface="Calibri" pitchFamily="34" charset="0"/>
            </a:endParaRPr>
          </a:p>
        </p:txBody>
      </p:sp>
      <p:sp>
        <p:nvSpPr>
          <p:cNvPr id="40972" name="Oval 12"/>
          <p:cNvSpPr>
            <a:spLocks noChangeArrowheads="1"/>
          </p:cNvSpPr>
          <p:nvPr/>
        </p:nvSpPr>
        <p:spPr bwMode="auto">
          <a:xfrm>
            <a:off x="3695700" y="3278188"/>
            <a:ext cx="1485900" cy="476250"/>
          </a:xfrm>
          <a:prstGeom prst="ellipse">
            <a:avLst/>
          </a:prstGeom>
          <a:noFill/>
          <a:ln w="25400">
            <a:solidFill>
              <a:schemeClr val="tx1"/>
            </a:solidFill>
            <a:round/>
            <a:headEnd/>
            <a:tailEnd/>
          </a:ln>
        </p:spPr>
        <p:txBody>
          <a:bodyPr wrap="none" anchor="ctr"/>
          <a:lstStyle/>
          <a:p>
            <a:endParaRPr lang="en-US">
              <a:latin typeface="Calibri" pitchFamily="34" charset="0"/>
            </a:endParaRPr>
          </a:p>
        </p:txBody>
      </p:sp>
      <p:sp>
        <p:nvSpPr>
          <p:cNvPr id="40973" name="Oval 13"/>
          <p:cNvSpPr>
            <a:spLocks noChangeArrowheads="1"/>
          </p:cNvSpPr>
          <p:nvPr/>
        </p:nvSpPr>
        <p:spPr bwMode="auto">
          <a:xfrm>
            <a:off x="5037138" y="3913188"/>
            <a:ext cx="1485900" cy="476250"/>
          </a:xfrm>
          <a:prstGeom prst="ellipse">
            <a:avLst/>
          </a:prstGeom>
          <a:noFill/>
          <a:ln w="25400">
            <a:solidFill>
              <a:schemeClr val="tx1"/>
            </a:solidFill>
            <a:round/>
            <a:headEnd/>
            <a:tailEnd/>
          </a:ln>
        </p:spPr>
        <p:txBody>
          <a:bodyPr wrap="none" anchor="ctr"/>
          <a:lstStyle/>
          <a:p>
            <a:endParaRPr lang="en-US">
              <a:latin typeface="Calibri" pitchFamily="34" charset="0"/>
            </a:endParaRPr>
          </a:p>
        </p:txBody>
      </p:sp>
      <p:sp>
        <p:nvSpPr>
          <p:cNvPr id="40974" name="Oval 14"/>
          <p:cNvSpPr>
            <a:spLocks noChangeArrowheads="1"/>
          </p:cNvSpPr>
          <p:nvPr/>
        </p:nvSpPr>
        <p:spPr bwMode="auto">
          <a:xfrm>
            <a:off x="5513388" y="4603750"/>
            <a:ext cx="1485900" cy="476250"/>
          </a:xfrm>
          <a:prstGeom prst="ellipse">
            <a:avLst/>
          </a:prstGeom>
          <a:noFill/>
          <a:ln w="25400">
            <a:solidFill>
              <a:schemeClr val="tx1"/>
            </a:solidFill>
            <a:round/>
            <a:headEnd/>
            <a:tailEnd/>
          </a:ln>
        </p:spPr>
        <p:txBody>
          <a:bodyPr wrap="none" anchor="ctr"/>
          <a:lstStyle/>
          <a:p>
            <a:endParaRPr lang="en-US">
              <a:latin typeface="Calibri" pitchFamily="34" charset="0"/>
            </a:endParaRPr>
          </a:p>
        </p:txBody>
      </p:sp>
      <p:sp>
        <p:nvSpPr>
          <p:cNvPr id="40975" name="Oval 15"/>
          <p:cNvSpPr>
            <a:spLocks noChangeArrowheads="1"/>
          </p:cNvSpPr>
          <p:nvPr/>
        </p:nvSpPr>
        <p:spPr bwMode="auto">
          <a:xfrm>
            <a:off x="5989638" y="5254625"/>
            <a:ext cx="1485900" cy="476250"/>
          </a:xfrm>
          <a:prstGeom prst="ellipse">
            <a:avLst/>
          </a:prstGeom>
          <a:noFill/>
          <a:ln w="25400">
            <a:solidFill>
              <a:schemeClr val="tx1"/>
            </a:solidFill>
            <a:round/>
            <a:headEnd/>
            <a:tailEnd/>
          </a:ln>
        </p:spPr>
        <p:txBody>
          <a:bodyPr wrap="none" anchor="ctr"/>
          <a:lstStyle/>
          <a:p>
            <a:endParaRPr lang="en-US">
              <a:latin typeface="Calibri" pitchFamily="34" charset="0"/>
            </a:endParaRPr>
          </a:p>
        </p:txBody>
      </p:sp>
    </p:spTree>
    <p:extLst>
      <p:ext uri="{BB962C8B-B14F-4D97-AF65-F5344CB8AC3E}">
        <p14:creationId xmlns:p14="http://schemas.microsoft.com/office/powerpoint/2010/main" val="4293506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0970"/>
                                        </p:tgtEl>
                                        <p:attrNameLst>
                                          <p:attrName>style.visibility</p:attrName>
                                        </p:attrNameLst>
                                      </p:cBhvr>
                                      <p:to>
                                        <p:strVal val="visible"/>
                                      </p:to>
                                    </p:set>
                                    <p:anim calcmode="lin" valueType="num">
                                      <p:cBhvr>
                                        <p:cTn id="7" dur="500" fill="hold"/>
                                        <p:tgtEl>
                                          <p:spTgt spid="40970"/>
                                        </p:tgtEl>
                                        <p:attrNameLst>
                                          <p:attrName>ppt_w</p:attrName>
                                        </p:attrNameLst>
                                      </p:cBhvr>
                                      <p:tavLst>
                                        <p:tav tm="0">
                                          <p:val>
                                            <p:fltVal val="0"/>
                                          </p:val>
                                        </p:tav>
                                        <p:tav tm="100000">
                                          <p:val>
                                            <p:strVal val="#ppt_w"/>
                                          </p:val>
                                        </p:tav>
                                      </p:tavLst>
                                    </p:anim>
                                    <p:anim calcmode="lin" valueType="num">
                                      <p:cBhvr>
                                        <p:cTn id="8" dur="500" fill="hold"/>
                                        <p:tgtEl>
                                          <p:spTgt spid="4097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65"/>
                                        </p:tgtEl>
                                        <p:attrNameLst>
                                          <p:attrName>style.visibility</p:attrName>
                                        </p:attrNameLst>
                                      </p:cBhvr>
                                      <p:to>
                                        <p:strVal val="visible"/>
                                      </p:to>
                                    </p:set>
                                    <p:anim calcmode="lin" valueType="num">
                                      <p:cBhvr additive="base">
                                        <p:cTn id="13" dur="500" fill="hold"/>
                                        <p:tgtEl>
                                          <p:spTgt spid="40965"/>
                                        </p:tgtEl>
                                        <p:attrNameLst>
                                          <p:attrName>ppt_x</p:attrName>
                                        </p:attrNameLst>
                                      </p:cBhvr>
                                      <p:tavLst>
                                        <p:tav tm="0">
                                          <p:val>
                                            <p:strVal val="0-#ppt_w/2"/>
                                          </p:val>
                                        </p:tav>
                                        <p:tav tm="100000">
                                          <p:val>
                                            <p:strVal val="#ppt_x"/>
                                          </p:val>
                                        </p:tav>
                                      </p:tavLst>
                                    </p:anim>
                                    <p:anim calcmode="lin" valueType="num">
                                      <p:cBhvr additive="base">
                                        <p:cTn id="14" dur="500" fill="hold"/>
                                        <p:tgtEl>
                                          <p:spTgt spid="4096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40971"/>
                                        </p:tgtEl>
                                        <p:attrNameLst>
                                          <p:attrName>style.visibility</p:attrName>
                                        </p:attrNameLst>
                                      </p:cBhvr>
                                      <p:to>
                                        <p:strVal val="visible"/>
                                      </p:to>
                                    </p:set>
                                    <p:anim calcmode="lin" valueType="num">
                                      <p:cBhvr>
                                        <p:cTn id="19" dur="500" fill="hold"/>
                                        <p:tgtEl>
                                          <p:spTgt spid="40971"/>
                                        </p:tgtEl>
                                        <p:attrNameLst>
                                          <p:attrName>ppt_w</p:attrName>
                                        </p:attrNameLst>
                                      </p:cBhvr>
                                      <p:tavLst>
                                        <p:tav tm="0">
                                          <p:val>
                                            <p:fltVal val="0"/>
                                          </p:val>
                                        </p:tav>
                                        <p:tav tm="100000">
                                          <p:val>
                                            <p:strVal val="#ppt_w"/>
                                          </p:val>
                                        </p:tav>
                                      </p:tavLst>
                                    </p:anim>
                                    <p:anim calcmode="lin" valueType="num">
                                      <p:cBhvr>
                                        <p:cTn id="20" dur="500" fill="hold"/>
                                        <p:tgtEl>
                                          <p:spTgt spid="40971"/>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0966"/>
                                        </p:tgtEl>
                                        <p:attrNameLst>
                                          <p:attrName>style.visibility</p:attrName>
                                        </p:attrNameLst>
                                      </p:cBhvr>
                                      <p:to>
                                        <p:strVal val="visible"/>
                                      </p:to>
                                    </p:set>
                                    <p:anim calcmode="lin" valueType="num">
                                      <p:cBhvr additive="base">
                                        <p:cTn id="25" dur="500" fill="hold"/>
                                        <p:tgtEl>
                                          <p:spTgt spid="40966"/>
                                        </p:tgtEl>
                                        <p:attrNameLst>
                                          <p:attrName>ppt_x</p:attrName>
                                        </p:attrNameLst>
                                      </p:cBhvr>
                                      <p:tavLst>
                                        <p:tav tm="0">
                                          <p:val>
                                            <p:strVal val="0-#ppt_w/2"/>
                                          </p:val>
                                        </p:tav>
                                        <p:tav tm="100000">
                                          <p:val>
                                            <p:strVal val="#ppt_x"/>
                                          </p:val>
                                        </p:tav>
                                      </p:tavLst>
                                    </p:anim>
                                    <p:anim calcmode="lin" valueType="num">
                                      <p:cBhvr additive="base">
                                        <p:cTn id="26" dur="500" fill="hold"/>
                                        <p:tgtEl>
                                          <p:spTgt spid="4096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40972"/>
                                        </p:tgtEl>
                                        <p:attrNameLst>
                                          <p:attrName>style.visibility</p:attrName>
                                        </p:attrNameLst>
                                      </p:cBhvr>
                                      <p:to>
                                        <p:strVal val="visible"/>
                                      </p:to>
                                    </p:set>
                                    <p:anim calcmode="lin" valueType="num">
                                      <p:cBhvr>
                                        <p:cTn id="31" dur="500" fill="hold"/>
                                        <p:tgtEl>
                                          <p:spTgt spid="40972"/>
                                        </p:tgtEl>
                                        <p:attrNameLst>
                                          <p:attrName>ppt_w</p:attrName>
                                        </p:attrNameLst>
                                      </p:cBhvr>
                                      <p:tavLst>
                                        <p:tav tm="0">
                                          <p:val>
                                            <p:fltVal val="0"/>
                                          </p:val>
                                        </p:tav>
                                        <p:tav tm="100000">
                                          <p:val>
                                            <p:strVal val="#ppt_w"/>
                                          </p:val>
                                        </p:tav>
                                      </p:tavLst>
                                    </p:anim>
                                    <p:anim calcmode="lin" valueType="num">
                                      <p:cBhvr>
                                        <p:cTn id="32" dur="500" fill="hold"/>
                                        <p:tgtEl>
                                          <p:spTgt spid="40972"/>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0967"/>
                                        </p:tgtEl>
                                        <p:attrNameLst>
                                          <p:attrName>style.visibility</p:attrName>
                                        </p:attrNameLst>
                                      </p:cBhvr>
                                      <p:to>
                                        <p:strVal val="visible"/>
                                      </p:to>
                                    </p:set>
                                    <p:anim calcmode="lin" valueType="num">
                                      <p:cBhvr additive="base">
                                        <p:cTn id="37" dur="500" fill="hold"/>
                                        <p:tgtEl>
                                          <p:spTgt spid="40967"/>
                                        </p:tgtEl>
                                        <p:attrNameLst>
                                          <p:attrName>ppt_x</p:attrName>
                                        </p:attrNameLst>
                                      </p:cBhvr>
                                      <p:tavLst>
                                        <p:tav tm="0">
                                          <p:val>
                                            <p:strVal val="0-#ppt_w/2"/>
                                          </p:val>
                                        </p:tav>
                                        <p:tav tm="100000">
                                          <p:val>
                                            <p:strVal val="#ppt_x"/>
                                          </p:val>
                                        </p:tav>
                                      </p:tavLst>
                                    </p:anim>
                                    <p:anim calcmode="lin" valueType="num">
                                      <p:cBhvr additive="base">
                                        <p:cTn id="38" dur="500" fill="hold"/>
                                        <p:tgtEl>
                                          <p:spTgt spid="4096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40973"/>
                                        </p:tgtEl>
                                        <p:attrNameLst>
                                          <p:attrName>style.visibility</p:attrName>
                                        </p:attrNameLst>
                                      </p:cBhvr>
                                      <p:to>
                                        <p:strVal val="visible"/>
                                      </p:to>
                                    </p:set>
                                    <p:anim calcmode="lin" valueType="num">
                                      <p:cBhvr>
                                        <p:cTn id="43" dur="500" fill="hold"/>
                                        <p:tgtEl>
                                          <p:spTgt spid="40973"/>
                                        </p:tgtEl>
                                        <p:attrNameLst>
                                          <p:attrName>ppt_w</p:attrName>
                                        </p:attrNameLst>
                                      </p:cBhvr>
                                      <p:tavLst>
                                        <p:tav tm="0">
                                          <p:val>
                                            <p:fltVal val="0"/>
                                          </p:val>
                                        </p:tav>
                                        <p:tav tm="100000">
                                          <p:val>
                                            <p:strVal val="#ppt_w"/>
                                          </p:val>
                                        </p:tav>
                                      </p:tavLst>
                                    </p:anim>
                                    <p:anim calcmode="lin" valueType="num">
                                      <p:cBhvr>
                                        <p:cTn id="44" dur="500" fill="hold"/>
                                        <p:tgtEl>
                                          <p:spTgt spid="40973"/>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0968"/>
                                        </p:tgtEl>
                                        <p:attrNameLst>
                                          <p:attrName>style.visibility</p:attrName>
                                        </p:attrNameLst>
                                      </p:cBhvr>
                                      <p:to>
                                        <p:strVal val="visible"/>
                                      </p:to>
                                    </p:set>
                                    <p:anim calcmode="lin" valueType="num">
                                      <p:cBhvr additive="base">
                                        <p:cTn id="49" dur="500" fill="hold"/>
                                        <p:tgtEl>
                                          <p:spTgt spid="40968"/>
                                        </p:tgtEl>
                                        <p:attrNameLst>
                                          <p:attrName>ppt_x</p:attrName>
                                        </p:attrNameLst>
                                      </p:cBhvr>
                                      <p:tavLst>
                                        <p:tav tm="0">
                                          <p:val>
                                            <p:strVal val="0-#ppt_w/2"/>
                                          </p:val>
                                        </p:tav>
                                        <p:tav tm="100000">
                                          <p:val>
                                            <p:strVal val="#ppt_x"/>
                                          </p:val>
                                        </p:tav>
                                      </p:tavLst>
                                    </p:anim>
                                    <p:anim calcmode="lin" valueType="num">
                                      <p:cBhvr additive="base">
                                        <p:cTn id="50" dur="500" fill="hold"/>
                                        <p:tgtEl>
                                          <p:spTgt spid="40968"/>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40974"/>
                                        </p:tgtEl>
                                        <p:attrNameLst>
                                          <p:attrName>style.visibility</p:attrName>
                                        </p:attrNameLst>
                                      </p:cBhvr>
                                      <p:to>
                                        <p:strVal val="visible"/>
                                      </p:to>
                                    </p:set>
                                    <p:anim calcmode="lin" valueType="num">
                                      <p:cBhvr>
                                        <p:cTn id="55" dur="500" fill="hold"/>
                                        <p:tgtEl>
                                          <p:spTgt spid="40974"/>
                                        </p:tgtEl>
                                        <p:attrNameLst>
                                          <p:attrName>ppt_w</p:attrName>
                                        </p:attrNameLst>
                                      </p:cBhvr>
                                      <p:tavLst>
                                        <p:tav tm="0">
                                          <p:val>
                                            <p:fltVal val="0"/>
                                          </p:val>
                                        </p:tav>
                                        <p:tav tm="100000">
                                          <p:val>
                                            <p:strVal val="#ppt_w"/>
                                          </p:val>
                                        </p:tav>
                                      </p:tavLst>
                                    </p:anim>
                                    <p:anim calcmode="lin" valueType="num">
                                      <p:cBhvr>
                                        <p:cTn id="56" dur="500" fill="hold"/>
                                        <p:tgtEl>
                                          <p:spTgt spid="40974"/>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40969"/>
                                        </p:tgtEl>
                                        <p:attrNameLst>
                                          <p:attrName>style.visibility</p:attrName>
                                        </p:attrNameLst>
                                      </p:cBhvr>
                                      <p:to>
                                        <p:strVal val="visible"/>
                                      </p:to>
                                    </p:set>
                                    <p:anim calcmode="lin" valueType="num">
                                      <p:cBhvr additive="base">
                                        <p:cTn id="61" dur="500" fill="hold"/>
                                        <p:tgtEl>
                                          <p:spTgt spid="40969"/>
                                        </p:tgtEl>
                                        <p:attrNameLst>
                                          <p:attrName>ppt_x</p:attrName>
                                        </p:attrNameLst>
                                      </p:cBhvr>
                                      <p:tavLst>
                                        <p:tav tm="0">
                                          <p:val>
                                            <p:strVal val="0-#ppt_w/2"/>
                                          </p:val>
                                        </p:tav>
                                        <p:tav tm="100000">
                                          <p:val>
                                            <p:strVal val="#ppt_x"/>
                                          </p:val>
                                        </p:tav>
                                      </p:tavLst>
                                    </p:anim>
                                    <p:anim calcmode="lin" valueType="num">
                                      <p:cBhvr additive="base">
                                        <p:cTn id="62" dur="500" fill="hold"/>
                                        <p:tgtEl>
                                          <p:spTgt spid="40969"/>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3" presetClass="entr" presetSubtype="16" fill="hold" grpId="0" nodeType="clickEffect">
                                  <p:stCondLst>
                                    <p:cond delay="0"/>
                                  </p:stCondLst>
                                  <p:childTnLst>
                                    <p:set>
                                      <p:cBhvr>
                                        <p:cTn id="66" dur="1" fill="hold">
                                          <p:stCondLst>
                                            <p:cond delay="0"/>
                                          </p:stCondLst>
                                        </p:cTn>
                                        <p:tgtEl>
                                          <p:spTgt spid="40975"/>
                                        </p:tgtEl>
                                        <p:attrNameLst>
                                          <p:attrName>style.visibility</p:attrName>
                                        </p:attrNameLst>
                                      </p:cBhvr>
                                      <p:to>
                                        <p:strVal val="visible"/>
                                      </p:to>
                                    </p:set>
                                    <p:anim calcmode="lin" valueType="num">
                                      <p:cBhvr>
                                        <p:cTn id="67" dur="500" fill="hold"/>
                                        <p:tgtEl>
                                          <p:spTgt spid="40975"/>
                                        </p:tgtEl>
                                        <p:attrNameLst>
                                          <p:attrName>ppt_w</p:attrName>
                                        </p:attrNameLst>
                                      </p:cBhvr>
                                      <p:tavLst>
                                        <p:tav tm="0">
                                          <p:val>
                                            <p:fltVal val="0"/>
                                          </p:val>
                                        </p:tav>
                                        <p:tav tm="100000">
                                          <p:val>
                                            <p:strVal val="#ppt_w"/>
                                          </p:val>
                                        </p:tav>
                                      </p:tavLst>
                                    </p:anim>
                                    <p:anim calcmode="lin" valueType="num">
                                      <p:cBhvr>
                                        <p:cTn id="68" dur="500" fill="hold"/>
                                        <p:tgtEl>
                                          <p:spTgt spid="40975"/>
                                        </p:tgtEl>
                                        <p:attrNameLst>
                                          <p:attrName>ppt_h</p:attrName>
                                        </p:attrNameLst>
                                      </p:cBhvr>
                                      <p:tavLst>
                                        <p:tav tm="0">
                                          <p:val>
                                            <p:fltVal val="0"/>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40963"/>
                                        </p:tgtEl>
                                        <p:attrNameLst>
                                          <p:attrName>style.visibility</p:attrName>
                                        </p:attrNameLst>
                                      </p:cBhvr>
                                      <p:to>
                                        <p:strVal val="visible"/>
                                      </p:to>
                                    </p:set>
                                    <p:anim calcmode="lin" valueType="num">
                                      <p:cBhvr additive="base">
                                        <p:cTn id="73" dur="500" fill="hold"/>
                                        <p:tgtEl>
                                          <p:spTgt spid="40963"/>
                                        </p:tgtEl>
                                        <p:attrNameLst>
                                          <p:attrName>ppt_x</p:attrName>
                                        </p:attrNameLst>
                                      </p:cBhvr>
                                      <p:tavLst>
                                        <p:tav tm="0">
                                          <p:val>
                                            <p:strVal val="0-#ppt_w/2"/>
                                          </p:val>
                                        </p:tav>
                                        <p:tav tm="100000">
                                          <p:val>
                                            <p:strVal val="#ppt_x"/>
                                          </p:val>
                                        </p:tav>
                                      </p:tavLst>
                                    </p:anim>
                                    <p:anim calcmode="lin" valueType="num">
                                      <p:cBhvr additive="base">
                                        <p:cTn id="74" dur="500" fill="hold"/>
                                        <p:tgtEl>
                                          <p:spTgt spid="409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autoUpdateAnimBg="0"/>
      <p:bldP spid="40965" grpId="0" autoUpdateAnimBg="0"/>
      <p:bldP spid="40966" grpId="0" autoUpdateAnimBg="0"/>
      <p:bldP spid="40967" grpId="0" autoUpdateAnimBg="0"/>
      <p:bldP spid="40968" grpId="0" autoUpdateAnimBg="0"/>
      <p:bldP spid="40969" grpId="0" autoUpdateAnimBg="0"/>
      <p:bldP spid="40970" grpId="0" animBg="1"/>
      <p:bldP spid="40971" grpId="0" animBg="1"/>
      <p:bldP spid="40972" grpId="0" animBg="1"/>
      <p:bldP spid="40973" grpId="0" animBg="1"/>
      <p:bldP spid="40974" grpId="0" animBg="1"/>
      <p:bldP spid="4097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sz="4000" b="1" dirty="0" smtClean="0">
                <a:solidFill>
                  <a:srgbClr val="FF0000"/>
                </a:solidFill>
              </a:rPr>
              <a:t>Practice @ Home</a:t>
            </a:r>
            <a:r>
              <a:rPr lang="en-US" sz="4000" dirty="0" smtClean="0">
                <a:solidFill>
                  <a:srgbClr val="FF0000"/>
                </a:solidFill>
              </a:rPr>
              <a:t> </a:t>
            </a:r>
          </a:p>
        </p:txBody>
      </p:sp>
      <p:sp>
        <p:nvSpPr>
          <p:cNvPr id="22531" name="Content Placeholder 2"/>
          <p:cNvSpPr>
            <a:spLocks noGrp="1"/>
          </p:cNvSpPr>
          <p:nvPr>
            <p:ph idx="1"/>
          </p:nvPr>
        </p:nvSpPr>
        <p:spPr/>
        <p:txBody>
          <a:bodyPr/>
          <a:lstStyle/>
          <a:p>
            <a:pPr eaLnBrk="1" hangingPunct="1"/>
            <a:r>
              <a:rPr lang="en-US" b="1" dirty="0" smtClean="0">
                <a:solidFill>
                  <a:srgbClr val="FF0000"/>
                </a:solidFill>
              </a:rPr>
              <a:t>Relevant odd-numbered exercises </a:t>
            </a:r>
          </a:p>
          <a:p>
            <a:pPr lvl="1" eaLnBrk="1" hangingPunct="1">
              <a:buNone/>
            </a:pPr>
            <a:endParaRPr lang="en-US" sz="3200" b="1" dirty="0" smtClean="0">
              <a:solidFill>
                <a:srgbClr val="FF0000"/>
              </a:solidFill>
            </a:endParaRPr>
          </a:p>
          <a:p>
            <a:pPr eaLnBrk="1" hangingPunct="1"/>
            <a:r>
              <a:rPr lang="en-US" b="1" dirty="0" smtClean="0">
                <a:solidFill>
                  <a:srgbClr val="FF0000"/>
                </a:solidFill>
              </a:rPr>
              <a:t>Exercises: 7, 9 , 11, 13, 15, 17, 23, </a:t>
            </a:r>
            <a:r>
              <a:rPr lang="en-US" b="1" dirty="0" smtClean="0">
                <a:solidFill>
                  <a:srgbClr val="0000FF"/>
                </a:solidFill>
              </a:rPr>
              <a:t>24</a:t>
            </a:r>
            <a:r>
              <a:rPr lang="en-US" b="1" dirty="0" smtClean="0">
                <a:solidFill>
                  <a:srgbClr val="FF0000"/>
                </a:solidFill>
              </a:rPr>
              <a:t>,25</a:t>
            </a:r>
            <a:endParaRPr lang="en-US" b="1" dirty="0">
              <a:solidFill>
                <a:srgbClr val="FF0000"/>
              </a:solidFill>
            </a:endParaRPr>
          </a:p>
          <a:p>
            <a:pPr eaLnBrk="1" hangingPunct="1"/>
            <a:endParaRPr lang="en-US" b="1" dirty="0" smtClean="0">
              <a:solidFill>
                <a:srgbClr val="FF0000"/>
              </a:solidFill>
            </a:endParaRPr>
          </a:p>
        </p:txBody>
      </p:sp>
      <p:sp>
        <p:nvSpPr>
          <p:cNvPr id="4" name="Slide Number Placeholder 3"/>
          <p:cNvSpPr>
            <a:spLocks noGrp="1"/>
          </p:cNvSpPr>
          <p:nvPr>
            <p:ph type="sldNum" sz="quarter" idx="12"/>
          </p:nvPr>
        </p:nvSpPr>
        <p:spPr/>
        <p:txBody>
          <a:bodyPr/>
          <a:lstStyle/>
          <a:p>
            <a:pPr>
              <a:defRPr/>
            </a:pPr>
            <a:fld id="{8DA4A21E-C9B5-4490-A558-2EB1FF8B4BA2}" type="slidenum">
              <a:rPr lang="en-US" smtClean="0"/>
              <a:pPr>
                <a:defRPr/>
              </a:pPr>
              <a:t>55</a:t>
            </a:fld>
            <a:endParaRPr lang="en-US"/>
          </a:p>
        </p:txBody>
      </p:sp>
    </p:spTree>
    <p:extLst>
      <p:ext uri="{BB962C8B-B14F-4D97-AF65-F5344CB8AC3E}">
        <p14:creationId xmlns:p14="http://schemas.microsoft.com/office/powerpoint/2010/main" val="1767490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sz="4000" smtClean="0"/>
              <a:t>Binary Search Tree (BST)</a:t>
            </a:r>
          </a:p>
        </p:txBody>
      </p:sp>
      <p:sp>
        <p:nvSpPr>
          <p:cNvPr id="9219" name="Content Placeholder 2"/>
          <p:cNvSpPr>
            <a:spLocks noGrp="1"/>
          </p:cNvSpPr>
          <p:nvPr>
            <p:ph idx="1"/>
          </p:nvPr>
        </p:nvSpPr>
        <p:spPr/>
        <p:txBody>
          <a:bodyPr/>
          <a:lstStyle/>
          <a:p>
            <a:pPr eaLnBrk="1" hangingPunct="1"/>
            <a:r>
              <a:rPr lang="en-US" smtClean="0">
                <a:solidFill>
                  <a:srgbClr val="0000FF"/>
                </a:solidFill>
              </a:rPr>
              <a:t>Binary Search Tree (BST)</a:t>
            </a:r>
            <a:r>
              <a:rPr lang="en-US" smtClean="0"/>
              <a:t>: A binary tree in which the vertices are labeled with items so that a label of a vertex is greater than the labels of all vertices in the left subtree of this vertex and is less than the labels of all vertices in the right subtree of this vertex.</a:t>
            </a:r>
          </a:p>
        </p:txBody>
      </p:sp>
      <p:sp>
        <p:nvSpPr>
          <p:cNvPr id="4" name="Slide Number Placeholder 3"/>
          <p:cNvSpPr>
            <a:spLocks noGrp="1"/>
          </p:cNvSpPr>
          <p:nvPr>
            <p:ph type="sldNum" sz="quarter" idx="12"/>
          </p:nvPr>
        </p:nvSpPr>
        <p:spPr/>
        <p:txBody>
          <a:bodyPr/>
          <a:lstStyle/>
          <a:p>
            <a:pPr>
              <a:defRPr/>
            </a:pPr>
            <a:fld id="{4EC9B888-4B61-41C8-8C93-BA912839140F}"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4648200" y="2057400"/>
            <a:ext cx="4246563" cy="4114800"/>
          </a:xfrm>
          <a:prstGeom prst="rect">
            <a:avLst/>
          </a:prstGeom>
          <a:solidFill>
            <a:schemeClr val="bg1"/>
          </a:solidFill>
          <a:ln w="9525">
            <a:solidFill>
              <a:schemeClr val="tx1"/>
            </a:solidFill>
            <a:miter lim="800000"/>
            <a:headEnd/>
            <a:tailEnd/>
          </a:ln>
        </p:spPr>
        <p:txBody>
          <a:bodyPr wrap="none" anchor="ctr"/>
          <a:lstStyle/>
          <a:p>
            <a:pPr eaLnBrk="0" hangingPunct="0"/>
            <a:endParaRPr lang="en-US">
              <a:latin typeface="Times New Roman" pitchFamily="18" charset="0"/>
            </a:endParaRPr>
          </a:p>
        </p:txBody>
      </p:sp>
      <p:sp>
        <p:nvSpPr>
          <p:cNvPr id="16387" name="Rectangle 3"/>
          <p:cNvSpPr>
            <a:spLocks noGrp="1" noChangeArrowheads="1"/>
          </p:cNvSpPr>
          <p:nvPr>
            <p:ph type="title"/>
          </p:nvPr>
        </p:nvSpPr>
        <p:spPr/>
        <p:txBody>
          <a:bodyPr/>
          <a:lstStyle/>
          <a:p>
            <a:pPr eaLnBrk="1" hangingPunct="1"/>
            <a:r>
              <a:rPr lang="en-US" sz="4000" dirty="0" smtClean="0"/>
              <a:t>Binary Search Tree: </a:t>
            </a:r>
            <a:r>
              <a:rPr lang="en-US" sz="4000" dirty="0" smtClean="0">
                <a:solidFill>
                  <a:srgbClr val="FF0000"/>
                </a:solidFill>
              </a:rPr>
              <a:t>Example</a:t>
            </a:r>
          </a:p>
        </p:txBody>
      </p:sp>
      <p:sp>
        <p:nvSpPr>
          <p:cNvPr id="16388" name="Rectangle 4"/>
          <p:cNvSpPr>
            <a:spLocks noGrp="1" noChangeArrowheads="1"/>
          </p:cNvSpPr>
          <p:nvPr>
            <p:ph type="body" sz="half" idx="1"/>
          </p:nvPr>
        </p:nvSpPr>
        <p:spPr>
          <a:xfrm>
            <a:off x="323850" y="1844675"/>
            <a:ext cx="4319588" cy="4038600"/>
          </a:xfrm>
        </p:spPr>
        <p:txBody>
          <a:bodyPr/>
          <a:lstStyle/>
          <a:p>
            <a:pPr eaLnBrk="1" hangingPunct="1">
              <a:lnSpc>
                <a:spcPct val="90000"/>
              </a:lnSpc>
            </a:pPr>
            <a:r>
              <a:rPr lang="en-US" sz="2700" smtClean="0">
                <a:solidFill>
                  <a:srgbClr val="0000FF"/>
                </a:solidFill>
              </a:rPr>
              <a:t>Items are stored at individual tree nodes.</a:t>
            </a:r>
          </a:p>
          <a:p>
            <a:pPr eaLnBrk="1" hangingPunct="1">
              <a:lnSpc>
                <a:spcPct val="90000"/>
              </a:lnSpc>
            </a:pPr>
            <a:r>
              <a:rPr lang="en-US" sz="2700" smtClean="0">
                <a:solidFill>
                  <a:srgbClr val="0000FF"/>
                </a:solidFill>
              </a:rPr>
              <a:t>We arrange for the tree to always obey this invariant:</a:t>
            </a:r>
          </a:p>
          <a:p>
            <a:pPr eaLnBrk="1" hangingPunct="1">
              <a:lnSpc>
                <a:spcPct val="90000"/>
              </a:lnSpc>
            </a:pPr>
            <a:r>
              <a:rPr lang="en-US" sz="2700" smtClean="0"/>
              <a:t>For every item </a:t>
            </a:r>
            <a:r>
              <a:rPr lang="en-US" sz="2700" i="1" smtClean="0"/>
              <a:t>x</a:t>
            </a:r>
            <a:r>
              <a:rPr lang="en-US" sz="2700" smtClean="0"/>
              <a:t>,</a:t>
            </a:r>
          </a:p>
          <a:p>
            <a:pPr lvl="2" eaLnBrk="1" hangingPunct="1">
              <a:lnSpc>
                <a:spcPct val="90000"/>
              </a:lnSpc>
            </a:pPr>
            <a:r>
              <a:rPr lang="en-US" sz="2000" smtClean="0"/>
              <a:t>Every node in </a:t>
            </a:r>
            <a:r>
              <a:rPr lang="en-US" sz="2000" i="1" smtClean="0"/>
              <a:t>x</a:t>
            </a:r>
            <a:r>
              <a:rPr lang="en-US" sz="2000" smtClean="0"/>
              <a:t>’s left subtree is less than </a:t>
            </a:r>
            <a:r>
              <a:rPr lang="en-US" sz="2000" i="1" smtClean="0"/>
              <a:t>x</a:t>
            </a:r>
            <a:r>
              <a:rPr lang="en-US" sz="2000" smtClean="0"/>
              <a:t>.</a:t>
            </a:r>
          </a:p>
          <a:p>
            <a:pPr lvl="2" eaLnBrk="1" hangingPunct="1">
              <a:lnSpc>
                <a:spcPct val="90000"/>
              </a:lnSpc>
            </a:pPr>
            <a:r>
              <a:rPr lang="en-US" sz="2000" smtClean="0"/>
              <a:t>Every node in </a:t>
            </a:r>
            <a:r>
              <a:rPr lang="en-US" sz="2000" i="1" smtClean="0"/>
              <a:t>x</a:t>
            </a:r>
            <a:r>
              <a:rPr lang="en-US" sz="2000" smtClean="0"/>
              <a:t>’s right subtree is greater than </a:t>
            </a:r>
            <a:r>
              <a:rPr lang="en-US" sz="2000" i="1" smtClean="0"/>
              <a:t>x</a:t>
            </a:r>
            <a:r>
              <a:rPr lang="en-US" sz="2000" smtClean="0"/>
              <a:t>.</a:t>
            </a:r>
          </a:p>
        </p:txBody>
      </p:sp>
      <p:sp>
        <p:nvSpPr>
          <p:cNvPr id="16389" name="Oval 5"/>
          <p:cNvSpPr>
            <a:spLocks noChangeArrowheads="1"/>
          </p:cNvSpPr>
          <p:nvPr/>
        </p:nvSpPr>
        <p:spPr bwMode="auto">
          <a:xfrm>
            <a:off x="6248400" y="2209800"/>
            <a:ext cx="533400" cy="533400"/>
          </a:xfrm>
          <a:prstGeom prst="ellipse">
            <a:avLst/>
          </a:prstGeom>
          <a:solidFill>
            <a:srgbClr val="FFFF99"/>
          </a:solidFill>
          <a:ln w="9525">
            <a:solidFill>
              <a:schemeClr val="tx1"/>
            </a:solidFill>
            <a:round/>
            <a:headEnd/>
            <a:tailEnd/>
          </a:ln>
        </p:spPr>
        <p:txBody>
          <a:bodyPr wrap="none" anchor="ctr"/>
          <a:lstStyle/>
          <a:p>
            <a:pPr eaLnBrk="0" hangingPunct="0"/>
            <a:r>
              <a:rPr lang="en-US">
                <a:latin typeface="Times New Roman" pitchFamily="18" charset="0"/>
              </a:rPr>
              <a:t>7</a:t>
            </a:r>
          </a:p>
        </p:txBody>
      </p:sp>
      <p:sp>
        <p:nvSpPr>
          <p:cNvPr id="16390" name="Oval 6"/>
          <p:cNvSpPr>
            <a:spLocks noChangeArrowheads="1"/>
          </p:cNvSpPr>
          <p:nvPr/>
        </p:nvSpPr>
        <p:spPr bwMode="auto">
          <a:xfrm>
            <a:off x="5638800" y="3124200"/>
            <a:ext cx="533400" cy="533400"/>
          </a:xfrm>
          <a:prstGeom prst="ellipse">
            <a:avLst/>
          </a:prstGeom>
          <a:solidFill>
            <a:srgbClr val="FFFF99"/>
          </a:solidFill>
          <a:ln w="9525">
            <a:solidFill>
              <a:schemeClr val="tx1"/>
            </a:solidFill>
            <a:round/>
            <a:headEnd/>
            <a:tailEnd/>
          </a:ln>
        </p:spPr>
        <p:txBody>
          <a:bodyPr wrap="none" anchor="ctr"/>
          <a:lstStyle/>
          <a:p>
            <a:pPr eaLnBrk="0" hangingPunct="0"/>
            <a:r>
              <a:rPr lang="en-US">
                <a:latin typeface="Times New Roman" pitchFamily="18" charset="0"/>
              </a:rPr>
              <a:t>3</a:t>
            </a:r>
          </a:p>
        </p:txBody>
      </p:sp>
      <p:sp>
        <p:nvSpPr>
          <p:cNvPr id="16391" name="Oval 7"/>
          <p:cNvSpPr>
            <a:spLocks noChangeArrowheads="1"/>
          </p:cNvSpPr>
          <p:nvPr/>
        </p:nvSpPr>
        <p:spPr bwMode="auto">
          <a:xfrm>
            <a:off x="6934200" y="3124200"/>
            <a:ext cx="533400" cy="533400"/>
          </a:xfrm>
          <a:prstGeom prst="ellipse">
            <a:avLst/>
          </a:prstGeom>
          <a:solidFill>
            <a:srgbClr val="FFFF99"/>
          </a:solidFill>
          <a:ln w="9525">
            <a:solidFill>
              <a:schemeClr val="tx1"/>
            </a:solidFill>
            <a:round/>
            <a:headEnd/>
            <a:tailEnd/>
          </a:ln>
        </p:spPr>
        <p:txBody>
          <a:bodyPr wrap="none" anchor="ctr"/>
          <a:lstStyle/>
          <a:p>
            <a:pPr eaLnBrk="0" hangingPunct="0"/>
            <a:r>
              <a:rPr lang="en-US">
                <a:latin typeface="Times New Roman" pitchFamily="18" charset="0"/>
              </a:rPr>
              <a:t>12</a:t>
            </a:r>
          </a:p>
        </p:txBody>
      </p:sp>
      <p:sp>
        <p:nvSpPr>
          <p:cNvPr id="16392" name="Oval 8"/>
          <p:cNvSpPr>
            <a:spLocks noChangeArrowheads="1"/>
          </p:cNvSpPr>
          <p:nvPr/>
        </p:nvSpPr>
        <p:spPr bwMode="auto">
          <a:xfrm>
            <a:off x="5181600" y="4191000"/>
            <a:ext cx="533400" cy="533400"/>
          </a:xfrm>
          <a:prstGeom prst="ellipse">
            <a:avLst/>
          </a:prstGeom>
          <a:solidFill>
            <a:srgbClr val="FFFF99"/>
          </a:solidFill>
          <a:ln w="9525">
            <a:solidFill>
              <a:schemeClr val="tx1"/>
            </a:solidFill>
            <a:round/>
            <a:headEnd/>
            <a:tailEnd/>
          </a:ln>
        </p:spPr>
        <p:txBody>
          <a:bodyPr wrap="none" anchor="ctr"/>
          <a:lstStyle/>
          <a:p>
            <a:pPr eaLnBrk="0" hangingPunct="0"/>
            <a:r>
              <a:rPr lang="en-US">
                <a:latin typeface="Times New Roman" pitchFamily="18" charset="0"/>
              </a:rPr>
              <a:t>1</a:t>
            </a:r>
          </a:p>
        </p:txBody>
      </p:sp>
      <p:sp>
        <p:nvSpPr>
          <p:cNvPr id="16393" name="Oval 9"/>
          <p:cNvSpPr>
            <a:spLocks noChangeArrowheads="1"/>
          </p:cNvSpPr>
          <p:nvPr/>
        </p:nvSpPr>
        <p:spPr bwMode="auto">
          <a:xfrm>
            <a:off x="6019800" y="4191000"/>
            <a:ext cx="533400" cy="533400"/>
          </a:xfrm>
          <a:prstGeom prst="ellipse">
            <a:avLst/>
          </a:prstGeom>
          <a:solidFill>
            <a:srgbClr val="FFFF99"/>
          </a:solidFill>
          <a:ln w="9525">
            <a:solidFill>
              <a:schemeClr val="tx1"/>
            </a:solidFill>
            <a:round/>
            <a:headEnd/>
            <a:tailEnd/>
          </a:ln>
        </p:spPr>
        <p:txBody>
          <a:bodyPr wrap="none" anchor="ctr"/>
          <a:lstStyle/>
          <a:p>
            <a:pPr eaLnBrk="0" hangingPunct="0"/>
            <a:r>
              <a:rPr lang="en-US">
                <a:latin typeface="Times New Roman" pitchFamily="18" charset="0"/>
              </a:rPr>
              <a:t>5</a:t>
            </a:r>
          </a:p>
        </p:txBody>
      </p:sp>
      <p:sp>
        <p:nvSpPr>
          <p:cNvPr id="16394" name="Oval 10"/>
          <p:cNvSpPr>
            <a:spLocks noChangeArrowheads="1"/>
          </p:cNvSpPr>
          <p:nvPr/>
        </p:nvSpPr>
        <p:spPr bwMode="auto">
          <a:xfrm>
            <a:off x="6858000" y="4191000"/>
            <a:ext cx="533400" cy="533400"/>
          </a:xfrm>
          <a:prstGeom prst="ellipse">
            <a:avLst/>
          </a:prstGeom>
          <a:solidFill>
            <a:srgbClr val="FFFF99"/>
          </a:solidFill>
          <a:ln w="9525">
            <a:solidFill>
              <a:schemeClr val="tx1"/>
            </a:solidFill>
            <a:round/>
            <a:headEnd/>
            <a:tailEnd/>
          </a:ln>
        </p:spPr>
        <p:txBody>
          <a:bodyPr wrap="none" anchor="ctr"/>
          <a:lstStyle/>
          <a:p>
            <a:pPr eaLnBrk="0" hangingPunct="0"/>
            <a:r>
              <a:rPr lang="en-US">
                <a:latin typeface="Times New Roman" pitchFamily="18" charset="0"/>
              </a:rPr>
              <a:t>9</a:t>
            </a:r>
          </a:p>
        </p:txBody>
      </p:sp>
      <p:sp>
        <p:nvSpPr>
          <p:cNvPr id="16395" name="Oval 11"/>
          <p:cNvSpPr>
            <a:spLocks noChangeArrowheads="1"/>
          </p:cNvSpPr>
          <p:nvPr/>
        </p:nvSpPr>
        <p:spPr bwMode="auto">
          <a:xfrm>
            <a:off x="7696200" y="4191000"/>
            <a:ext cx="533400" cy="533400"/>
          </a:xfrm>
          <a:prstGeom prst="ellipse">
            <a:avLst/>
          </a:prstGeom>
          <a:solidFill>
            <a:srgbClr val="FFFF99"/>
          </a:solidFill>
          <a:ln w="9525">
            <a:solidFill>
              <a:srgbClr val="006666"/>
            </a:solidFill>
            <a:round/>
            <a:headEnd/>
            <a:tailEnd/>
          </a:ln>
        </p:spPr>
        <p:txBody>
          <a:bodyPr wrap="none" anchor="ctr"/>
          <a:lstStyle/>
          <a:p>
            <a:pPr eaLnBrk="0" hangingPunct="0"/>
            <a:r>
              <a:rPr lang="en-US">
                <a:latin typeface="Times New Roman" pitchFamily="18" charset="0"/>
              </a:rPr>
              <a:t>15</a:t>
            </a:r>
          </a:p>
        </p:txBody>
      </p:sp>
      <p:sp>
        <p:nvSpPr>
          <p:cNvPr id="16396" name="Oval 12"/>
          <p:cNvSpPr>
            <a:spLocks noChangeArrowheads="1"/>
          </p:cNvSpPr>
          <p:nvPr/>
        </p:nvSpPr>
        <p:spPr bwMode="auto">
          <a:xfrm>
            <a:off x="4800600" y="5257800"/>
            <a:ext cx="533400" cy="533400"/>
          </a:xfrm>
          <a:prstGeom prst="ellipse">
            <a:avLst/>
          </a:prstGeom>
          <a:solidFill>
            <a:srgbClr val="FFFF99"/>
          </a:solidFill>
          <a:ln w="9525">
            <a:solidFill>
              <a:schemeClr val="tx1"/>
            </a:solidFill>
            <a:round/>
            <a:headEnd/>
            <a:tailEnd/>
          </a:ln>
        </p:spPr>
        <p:txBody>
          <a:bodyPr wrap="none" anchor="ctr"/>
          <a:lstStyle/>
          <a:p>
            <a:pPr eaLnBrk="0" hangingPunct="0"/>
            <a:r>
              <a:rPr lang="en-US">
                <a:latin typeface="Times New Roman" pitchFamily="18" charset="0"/>
              </a:rPr>
              <a:t>0</a:t>
            </a:r>
          </a:p>
        </p:txBody>
      </p:sp>
      <p:sp>
        <p:nvSpPr>
          <p:cNvPr id="16397" name="Oval 13"/>
          <p:cNvSpPr>
            <a:spLocks noChangeArrowheads="1"/>
          </p:cNvSpPr>
          <p:nvPr/>
        </p:nvSpPr>
        <p:spPr bwMode="auto">
          <a:xfrm>
            <a:off x="5638800" y="5257800"/>
            <a:ext cx="533400" cy="533400"/>
          </a:xfrm>
          <a:prstGeom prst="ellipse">
            <a:avLst/>
          </a:prstGeom>
          <a:solidFill>
            <a:srgbClr val="FFFF99"/>
          </a:solidFill>
          <a:ln w="9525">
            <a:solidFill>
              <a:schemeClr val="tx1"/>
            </a:solidFill>
            <a:round/>
            <a:headEnd/>
            <a:tailEnd/>
          </a:ln>
        </p:spPr>
        <p:txBody>
          <a:bodyPr wrap="none" anchor="ctr"/>
          <a:lstStyle/>
          <a:p>
            <a:pPr eaLnBrk="0" hangingPunct="0"/>
            <a:r>
              <a:rPr lang="en-US">
                <a:latin typeface="Times New Roman" pitchFamily="18" charset="0"/>
              </a:rPr>
              <a:t>2</a:t>
            </a:r>
          </a:p>
        </p:txBody>
      </p:sp>
      <p:sp>
        <p:nvSpPr>
          <p:cNvPr id="16398" name="Oval 14"/>
          <p:cNvSpPr>
            <a:spLocks noChangeArrowheads="1"/>
          </p:cNvSpPr>
          <p:nvPr/>
        </p:nvSpPr>
        <p:spPr bwMode="auto">
          <a:xfrm>
            <a:off x="6553200" y="5257800"/>
            <a:ext cx="533400" cy="533400"/>
          </a:xfrm>
          <a:prstGeom prst="ellipse">
            <a:avLst/>
          </a:prstGeom>
          <a:solidFill>
            <a:srgbClr val="FFFF99"/>
          </a:solidFill>
          <a:ln w="9525">
            <a:solidFill>
              <a:schemeClr val="tx1"/>
            </a:solidFill>
            <a:round/>
            <a:headEnd/>
            <a:tailEnd/>
          </a:ln>
        </p:spPr>
        <p:txBody>
          <a:bodyPr wrap="none" anchor="ctr"/>
          <a:lstStyle/>
          <a:p>
            <a:pPr eaLnBrk="0" hangingPunct="0"/>
            <a:r>
              <a:rPr lang="en-US">
                <a:latin typeface="Times New Roman" pitchFamily="18" charset="0"/>
              </a:rPr>
              <a:t>8</a:t>
            </a:r>
          </a:p>
        </p:txBody>
      </p:sp>
      <p:sp>
        <p:nvSpPr>
          <p:cNvPr id="16399" name="Oval 15"/>
          <p:cNvSpPr>
            <a:spLocks noChangeArrowheads="1"/>
          </p:cNvSpPr>
          <p:nvPr/>
        </p:nvSpPr>
        <p:spPr bwMode="auto">
          <a:xfrm>
            <a:off x="7239000" y="5257800"/>
            <a:ext cx="533400" cy="533400"/>
          </a:xfrm>
          <a:prstGeom prst="ellipse">
            <a:avLst/>
          </a:prstGeom>
          <a:solidFill>
            <a:srgbClr val="FFFF99"/>
          </a:solidFill>
          <a:ln w="9525">
            <a:solidFill>
              <a:schemeClr val="tx1"/>
            </a:solidFill>
            <a:round/>
            <a:headEnd/>
            <a:tailEnd/>
          </a:ln>
        </p:spPr>
        <p:txBody>
          <a:bodyPr wrap="none" anchor="ctr"/>
          <a:lstStyle/>
          <a:p>
            <a:pPr eaLnBrk="0" hangingPunct="0"/>
            <a:r>
              <a:rPr lang="en-US">
                <a:latin typeface="Times New Roman" pitchFamily="18" charset="0"/>
              </a:rPr>
              <a:t>11</a:t>
            </a:r>
          </a:p>
        </p:txBody>
      </p:sp>
      <p:cxnSp>
        <p:nvCxnSpPr>
          <p:cNvPr id="16400" name="AutoShape 16"/>
          <p:cNvCxnSpPr>
            <a:cxnSpLocks noChangeShapeType="1"/>
            <a:stCxn id="16389" idx="3"/>
            <a:endCxn id="16390" idx="7"/>
          </p:cNvCxnSpPr>
          <p:nvPr/>
        </p:nvCxnSpPr>
        <p:spPr bwMode="auto">
          <a:xfrm flipH="1">
            <a:off x="6094413" y="2665413"/>
            <a:ext cx="231775" cy="536575"/>
          </a:xfrm>
          <a:prstGeom prst="straightConnector1">
            <a:avLst/>
          </a:prstGeom>
          <a:noFill/>
          <a:ln w="38100">
            <a:solidFill>
              <a:schemeClr val="tx1"/>
            </a:solidFill>
            <a:round/>
            <a:headEnd/>
            <a:tailEnd/>
          </a:ln>
        </p:spPr>
      </p:cxnSp>
      <p:cxnSp>
        <p:nvCxnSpPr>
          <p:cNvPr id="16401" name="AutoShape 17"/>
          <p:cNvCxnSpPr>
            <a:cxnSpLocks noChangeShapeType="1"/>
            <a:stCxn id="16389" idx="5"/>
            <a:endCxn id="16391" idx="1"/>
          </p:cNvCxnSpPr>
          <p:nvPr/>
        </p:nvCxnSpPr>
        <p:spPr bwMode="auto">
          <a:xfrm>
            <a:off x="6704013" y="2665413"/>
            <a:ext cx="307975" cy="536575"/>
          </a:xfrm>
          <a:prstGeom prst="straightConnector1">
            <a:avLst/>
          </a:prstGeom>
          <a:noFill/>
          <a:ln w="38100">
            <a:solidFill>
              <a:schemeClr val="tx1"/>
            </a:solidFill>
            <a:round/>
            <a:headEnd/>
            <a:tailEnd/>
          </a:ln>
        </p:spPr>
      </p:cxnSp>
      <p:cxnSp>
        <p:nvCxnSpPr>
          <p:cNvPr id="16402" name="AutoShape 18"/>
          <p:cNvCxnSpPr>
            <a:cxnSpLocks noChangeShapeType="1"/>
            <a:stCxn id="16391" idx="4"/>
            <a:endCxn id="16394" idx="0"/>
          </p:cNvCxnSpPr>
          <p:nvPr/>
        </p:nvCxnSpPr>
        <p:spPr bwMode="auto">
          <a:xfrm flipH="1">
            <a:off x="7124700" y="3657600"/>
            <a:ext cx="76200" cy="533400"/>
          </a:xfrm>
          <a:prstGeom prst="straightConnector1">
            <a:avLst/>
          </a:prstGeom>
          <a:noFill/>
          <a:ln w="38100">
            <a:solidFill>
              <a:schemeClr val="tx1"/>
            </a:solidFill>
            <a:round/>
            <a:headEnd/>
            <a:tailEnd/>
          </a:ln>
        </p:spPr>
      </p:cxnSp>
      <p:cxnSp>
        <p:nvCxnSpPr>
          <p:cNvPr id="16403" name="AutoShape 19"/>
          <p:cNvCxnSpPr>
            <a:cxnSpLocks noChangeShapeType="1"/>
            <a:stCxn id="16391" idx="5"/>
            <a:endCxn id="16395" idx="1"/>
          </p:cNvCxnSpPr>
          <p:nvPr/>
        </p:nvCxnSpPr>
        <p:spPr bwMode="auto">
          <a:xfrm>
            <a:off x="7389813" y="3579813"/>
            <a:ext cx="384175" cy="688975"/>
          </a:xfrm>
          <a:prstGeom prst="straightConnector1">
            <a:avLst/>
          </a:prstGeom>
          <a:noFill/>
          <a:ln w="38100">
            <a:solidFill>
              <a:schemeClr val="tx1"/>
            </a:solidFill>
            <a:round/>
            <a:headEnd/>
            <a:tailEnd/>
          </a:ln>
        </p:spPr>
      </p:cxnSp>
      <p:cxnSp>
        <p:nvCxnSpPr>
          <p:cNvPr id="16404" name="AutoShape 20"/>
          <p:cNvCxnSpPr>
            <a:cxnSpLocks noChangeShapeType="1"/>
            <a:stCxn id="16394" idx="5"/>
            <a:endCxn id="16399" idx="0"/>
          </p:cNvCxnSpPr>
          <p:nvPr/>
        </p:nvCxnSpPr>
        <p:spPr bwMode="auto">
          <a:xfrm>
            <a:off x="7313613" y="4646613"/>
            <a:ext cx="192087" cy="611187"/>
          </a:xfrm>
          <a:prstGeom prst="straightConnector1">
            <a:avLst/>
          </a:prstGeom>
          <a:noFill/>
          <a:ln w="38100">
            <a:solidFill>
              <a:schemeClr val="tx1"/>
            </a:solidFill>
            <a:round/>
            <a:headEnd/>
            <a:tailEnd/>
          </a:ln>
        </p:spPr>
      </p:cxnSp>
      <p:cxnSp>
        <p:nvCxnSpPr>
          <p:cNvPr id="16405" name="AutoShape 21"/>
          <p:cNvCxnSpPr>
            <a:cxnSpLocks noChangeShapeType="1"/>
            <a:stCxn id="16394" idx="3"/>
            <a:endCxn id="16398" idx="0"/>
          </p:cNvCxnSpPr>
          <p:nvPr/>
        </p:nvCxnSpPr>
        <p:spPr bwMode="auto">
          <a:xfrm flipH="1">
            <a:off x="6819900" y="4646613"/>
            <a:ext cx="115888" cy="611187"/>
          </a:xfrm>
          <a:prstGeom prst="straightConnector1">
            <a:avLst/>
          </a:prstGeom>
          <a:noFill/>
          <a:ln w="38100">
            <a:solidFill>
              <a:schemeClr val="tx1"/>
            </a:solidFill>
            <a:round/>
            <a:headEnd/>
            <a:tailEnd/>
          </a:ln>
        </p:spPr>
      </p:cxnSp>
      <p:cxnSp>
        <p:nvCxnSpPr>
          <p:cNvPr id="16406" name="AutoShape 22"/>
          <p:cNvCxnSpPr>
            <a:cxnSpLocks noChangeShapeType="1"/>
            <a:stCxn id="16390" idx="5"/>
            <a:endCxn id="16393" idx="0"/>
          </p:cNvCxnSpPr>
          <p:nvPr/>
        </p:nvCxnSpPr>
        <p:spPr bwMode="auto">
          <a:xfrm>
            <a:off x="6094413" y="3579813"/>
            <a:ext cx="192087" cy="611187"/>
          </a:xfrm>
          <a:prstGeom prst="straightConnector1">
            <a:avLst/>
          </a:prstGeom>
          <a:noFill/>
          <a:ln w="38100">
            <a:solidFill>
              <a:schemeClr val="tx1"/>
            </a:solidFill>
            <a:round/>
            <a:headEnd/>
            <a:tailEnd/>
          </a:ln>
        </p:spPr>
      </p:cxnSp>
      <p:cxnSp>
        <p:nvCxnSpPr>
          <p:cNvPr id="16407" name="AutoShape 23"/>
          <p:cNvCxnSpPr>
            <a:cxnSpLocks noChangeShapeType="1"/>
            <a:stCxn id="16390" idx="3"/>
            <a:endCxn id="16392" idx="0"/>
          </p:cNvCxnSpPr>
          <p:nvPr/>
        </p:nvCxnSpPr>
        <p:spPr bwMode="auto">
          <a:xfrm flipH="1">
            <a:off x="5448300" y="3579813"/>
            <a:ext cx="268288" cy="611187"/>
          </a:xfrm>
          <a:prstGeom prst="straightConnector1">
            <a:avLst/>
          </a:prstGeom>
          <a:noFill/>
          <a:ln w="38100">
            <a:solidFill>
              <a:schemeClr val="tx1"/>
            </a:solidFill>
            <a:round/>
            <a:headEnd/>
            <a:tailEnd/>
          </a:ln>
        </p:spPr>
      </p:cxnSp>
      <p:cxnSp>
        <p:nvCxnSpPr>
          <p:cNvPr id="16408" name="AutoShape 24"/>
          <p:cNvCxnSpPr>
            <a:cxnSpLocks noChangeShapeType="1"/>
            <a:stCxn id="16392" idx="3"/>
          </p:cNvCxnSpPr>
          <p:nvPr/>
        </p:nvCxnSpPr>
        <p:spPr bwMode="auto">
          <a:xfrm flipH="1">
            <a:off x="5105400" y="4646613"/>
            <a:ext cx="153988" cy="611187"/>
          </a:xfrm>
          <a:prstGeom prst="straightConnector1">
            <a:avLst/>
          </a:prstGeom>
          <a:noFill/>
          <a:ln w="38100">
            <a:solidFill>
              <a:schemeClr val="tx1"/>
            </a:solidFill>
            <a:round/>
            <a:headEnd/>
            <a:tailEnd/>
          </a:ln>
        </p:spPr>
      </p:cxnSp>
      <p:cxnSp>
        <p:nvCxnSpPr>
          <p:cNvPr id="16409" name="AutoShape 25"/>
          <p:cNvCxnSpPr>
            <a:cxnSpLocks noChangeShapeType="1"/>
            <a:stCxn id="16392" idx="5"/>
            <a:endCxn id="16397" idx="0"/>
          </p:cNvCxnSpPr>
          <p:nvPr/>
        </p:nvCxnSpPr>
        <p:spPr bwMode="auto">
          <a:xfrm>
            <a:off x="5637213" y="4646613"/>
            <a:ext cx="268287" cy="611187"/>
          </a:xfrm>
          <a:prstGeom prst="straightConnector1">
            <a:avLst/>
          </a:prstGeom>
          <a:noFill/>
          <a:ln w="38100">
            <a:solidFill>
              <a:schemeClr val="tx1"/>
            </a:solidFill>
            <a:round/>
            <a:headEnd/>
            <a:tailEnd/>
          </a:ln>
        </p:spPr>
      </p:cxnSp>
      <p:sp>
        <p:nvSpPr>
          <p:cNvPr id="27" name="Slide Number Placeholder 26"/>
          <p:cNvSpPr>
            <a:spLocks noGrp="1"/>
          </p:cNvSpPr>
          <p:nvPr>
            <p:ph type="sldNum" sz="quarter" idx="12"/>
          </p:nvPr>
        </p:nvSpPr>
        <p:spPr/>
        <p:txBody>
          <a:bodyPr/>
          <a:lstStyle/>
          <a:p>
            <a:pPr>
              <a:defRPr/>
            </a:pPr>
            <a:fld id="{9228C096-9751-4F8C-A1E2-16C18308A322}" type="slidenum">
              <a:rPr lang="en-GB" smtClean="0"/>
              <a:pPr>
                <a:defRPr/>
              </a:pPr>
              <a:t>7</a:t>
            </a:fld>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822" name="Rectangle 6"/>
          <p:cNvSpPr>
            <a:spLocks noGrp="1" noChangeArrowheads="1"/>
          </p:cNvSpPr>
          <p:nvPr>
            <p:ph type="title"/>
          </p:nvPr>
        </p:nvSpPr>
        <p:spPr>
          <a:xfrm>
            <a:off x="755650" y="549275"/>
            <a:ext cx="7696200" cy="762000"/>
          </a:xfrm>
        </p:spPr>
        <p:txBody>
          <a:bodyPr/>
          <a:lstStyle/>
          <a:p>
            <a:pPr eaLnBrk="1" hangingPunct="1"/>
            <a:r>
              <a:rPr lang="en-GB" sz="4000" b="1" dirty="0" smtClean="0">
                <a:solidFill>
                  <a:srgbClr val="FF0000"/>
                </a:solidFill>
              </a:rPr>
              <a:t>Is this a BST?</a:t>
            </a:r>
          </a:p>
        </p:txBody>
      </p:sp>
      <p:graphicFrame>
        <p:nvGraphicFramePr>
          <p:cNvPr id="2" name="Diagram 1"/>
          <p:cNvGraphicFramePr/>
          <p:nvPr/>
        </p:nvGraphicFramePr>
        <p:xfrm>
          <a:off x="758825" y="1863725"/>
          <a:ext cx="7632700" cy="4032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pPr>
              <a:defRPr/>
            </a:pPr>
            <a:fld id="{DD089D9F-F110-463A-94AF-0B84EF70BF9C}" type="slidenum">
              <a:rPr lang="en-US"/>
              <a:pPr>
                <a:defRPr/>
              </a:pPr>
              <a:t>8</a:t>
            </a:fld>
            <a:endParaRPr lang="en-US"/>
          </a:p>
        </p:txBody>
      </p:sp>
      <p:sp>
        <p:nvSpPr>
          <p:cNvPr id="5" name="TextBox 4"/>
          <p:cNvSpPr txBox="1"/>
          <p:nvPr/>
        </p:nvSpPr>
        <p:spPr>
          <a:xfrm>
            <a:off x="2667000" y="5943600"/>
            <a:ext cx="4259243" cy="523220"/>
          </a:xfrm>
          <a:prstGeom prst="rect">
            <a:avLst/>
          </a:prstGeom>
          <a:noFill/>
        </p:spPr>
        <p:txBody>
          <a:bodyPr wrap="none" rtlCol="0">
            <a:spAutoFit/>
          </a:bodyPr>
          <a:lstStyle/>
          <a:p>
            <a:r>
              <a:rPr lang="en-US" sz="2800" b="1" dirty="0" smtClean="0">
                <a:solidFill>
                  <a:srgbClr val="FF0000"/>
                </a:solidFill>
                <a:latin typeface="+mn-lt"/>
              </a:rPr>
              <a:t>No, this is NOT a BST. Why?</a:t>
            </a:r>
            <a:endParaRPr lang="en-US" sz="2800" b="1" dirty="0">
              <a:solidFill>
                <a:srgbClr val="FF0000"/>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28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2" grpId="0" autoUpdateAnimBg="0"/>
      <p:bldGraphic spid="2"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z="4000" smtClean="0"/>
              <a:t>Binary Search Tree</a:t>
            </a:r>
          </a:p>
        </p:txBody>
      </p:sp>
      <p:sp>
        <p:nvSpPr>
          <p:cNvPr id="10243" name="Content Placeholder 2"/>
          <p:cNvSpPr>
            <a:spLocks noGrp="1"/>
          </p:cNvSpPr>
          <p:nvPr>
            <p:ph idx="1"/>
          </p:nvPr>
        </p:nvSpPr>
        <p:spPr>
          <a:xfrm>
            <a:off x="457200" y="1600200"/>
            <a:ext cx="8229600" cy="4724400"/>
          </a:xfrm>
        </p:spPr>
        <p:txBody>
          <a:bodyPr/>
          <a:lstStyle/>
          <a:p>
            <a:pPr eaLnBrk="1" hangingPunct="1">
              <a:buFont typeface="Wingdings" pitchFamily="2" charset="2"/>
              <a:buChar char="§"/>
            </a:pPr>
            <a:r>
              <a:rPr lang="en-US" altLang="ja-JP" sz="2400" smtClean="0">
                <a:solidFill>
                  <a:srgbClr val="0000FF"/>
                </a:solidFill>
              </a:rPr>
              <a:t>Binary search tree construction </a:t>
            </a:r>
            <a:r>
              <a:rPr lang="en-US" altLang="ja-JP" sz="2400" b="1" smtClean="0">
                <a:solidFill>
                  <a:srgbClr val="0000FF"/>
                </a:solidFill>
              </a:rPr>
              <a:t>Algorithm</a:t>
            </a:r>
          </a:p>
          <a:p>
            <a:pPr lvl="2" eaLnBrk="1" hangingPunct="1"/>
            <a:r>
              <a:rPr lang="en-US" altLang="ja-JP" sz="2000" smtClean="0"/>
              <a:t>Start with a tree containing just one vertex (the root).</a:t>
            </a:r>
          </a:p>
          <a:p>
            <a:pPr lvl="2" eaLnBrk="1" hangingPunct="1"/>
            <a:r>
              <a:rPr lang="en-US" altLang="ja-JP" sz="2000" smtClean="0"/>
              <a:t>Let </a:t>
            </a:r>
            <a:r>
              <a:rPr lang="en-US" altLang="ja-JP" sz="2000" i="1" smtClean="0"/>
              <a:t>v </a:t>
            </a:r>
            <a:r>
              <a:rPr lang="en-US" altLang="ja-JP" sz="2000" smtClean="0"/>
              <a:t>= the root. </a:t>
            </a:r>
          </a:p>
          <a:p>
            <a:pPr lvl="2" eaLnBrk="1" hangingPunct="1"/>
            <a:r>
              <a:rPr lang="en-US" altLang="ja-JP" sz="2000" smtClean="0"/>
              <a:t>To add a new item </a:t>
            </a:r>
            <a:r>
              <a:rPr lang="en-US" altLang="ja-JP" sz="2000" i="1" smtClean="0"/>
              <a:t>a</a:t>
            </a:r>
            <a:r>
              <a:rPr lang="en-US" altLang="ja-JP" sz="2000" smtClean="0"/>
              <a:t>, do the following until stop:</a:t>
            </a:r>
          </a:p>
          <a:p>
            <a:pPr eaLnBrk="1" hangingPunct="1">
              <a:buFont typeface="Arial" charset="0"/>
              <a:buNone/>
            </a:pPr>
            <a:r>
              <a:rPr lang="en-US" altLang="ja-JP" sz="2000" smtClean="0"/>
              <a:t>       </a:t>
            </a:r>
            <a:r>
              <a:rPr lang="en-US" altLang="ja-JP" sz="2000" b="1" smtClean="0"/>
              <a:t>If </a:t>
            </a:r>
            <a:r>
              <a:rPr lang="en-US" altLang="ja-JP" sz="2000" b="1" i="1" smtClean="0"/>
              <a:t>a</a:t>
            </a:r>
            <a:r>
              <a:rPr lang="en-US" altLang="ja-JP" sz="2000" b="1" smtClean="0"/>
              <a:t>&lt; </a:t>
            </a:r>
            <a:r>
              <a:rPr lang="en-US" altLang="ja-JP" sz="2000" b="1" i="1" smtClean="0"/>
              <a:t>v</a:t>
            </a:r>
            <a:r>
              <a:rPr lang="en-US" altLang="ja-JP" sz="2000" b="1" smtClean="0"/>
              <a:t>:</a:t>
            </a:r>
          </a:p>
          <a:p>
            <a:pPr lvl="2" eaLnBrk="1" hangingPunct="1"/>
            <a:r>
              <a:rPr lang="en-US" altLang="ja-JP" sz="2000" smtClean="0"/>
              <a:t>If </a:t>
            </a:r>
            <a:r>
              <a:rPr lang="en-US" altLang="ja-JP" sz="2000" i="1" smtClean="0"/>
              <a:t>v </a:t>
            </a:r>
            <a:r>
              <a:rPr lang="en-US" altLang="ja-JP" sz="2000" smtClean="0"/>
              <a:t>has a left child, then </a:t>
            </a:r>
            <a:r>
              <a:rPr lang="en-US" altLang="ja-JP" sz="2000" i="1" smtClean="0"/>
              <a:t>v </a:t>
            </a:r>
            <a:r>
              <a:rPr lang="en-US" altLang="ja-JP" sz="2000" smtClean="0"/>
              <a:t>= left child of </a:t>
            </a:r>
            <a:r>
              <a:rPr lang="en-US" altLang="ja-JP" sz="2000" i="1" smtClean="0"/>
              <a:t>v</a:t>
            </a:r>
            <a:r>
              <a:rPr lang="en-US" altLang="ja-JP" sz="2000" smtClean="0"/>
              <a:t>(move to the left)</a:t>
            </a:r>
          </a:p>
          <a:p>
            <a:pPr lvl="2" eaLnBrk="1" hangingPunct="1"/>
            <a:r>
              <a:rPr lang="en-US" altLang="ja-JP" sz="2000" smtClean="0"/>
              <a:t>Else add a new left child to </a:t>
            </a:r>
            <a:r>
              <a:rPr lang="en-US" altLang="ja-JP" sz="2000" i="1" smtClean="0"/>
              <a:t>v </a:t>
            </a:r>
            <a:r>
              <a:rPr lang="en-US" altLang="ja-JP" sz="2000" smtClean="0"/>
              <a:t>with this item as its key. </a:t>
            </a:r>
          </a:p>
          <a:p>
            <a:pPr lvl="2" eaLnBrk="1" hangingPunct="1"/>
            <a:r>
              <a:rPr lang="en-US" altLang="ja-JP" sz="2000" smtClean="0"/>
              <a:t>Stop.</a:t>
            </a:r>
          </a:p>
          <a:p>
            <a:pPr eaLnBrk="1" hangingPunct="1">
              <a:lnSpc>
                <a:spcPct val="90000"/>
              </a:lnSpc>
              <a:buFont typeface="Arial" charset="0"/>
              <a:buNone/>
            </a:pPr>
            <a:r>
              <a:rPr lang="en-US" altLang="ja-JP" sz="2000" smtClean="0"/>
              <a:t>  	</a:t>
            </a:r>
            <a:r>
              <a:rPr lang="en-US" altLang="ja-JP" sz="2000" b="1" smtClean="0"/>
              <a:t>If </a:t>
            </a:r>
            <a:r>
              <a:rPr lang="en-US" altLang="ja-JP" sz="2000" b="1" i="1" smtClean="0"/>
              <a:t>a</a:t>
            </a:r>
            <a:r>
              <a:rPr lang="en-US" altLang="ja-JP" sz="2000" b="1" smtClean="0"/>
              <a:t>&gt; </a:t>
            </a:r>
            <a:r>
              <a:rPr lang="en-US" altLang="ja-JP" sz="2000" b="1" i="1" smtClean="0"/>
              <a:t>v</a:t>
            </a:r>
            <a:r>
              <a:rPr lang="en-US" altLang="ja-JP" sz="2000" b="1" smtClean="0"/>
              <a:t>:</a:t>
            </a:r>
          </a:p>
          <a:p>
            <a:pPr lvl="2" eaLnBrk="1" hangingPunct="1">
              <a:lnSpc>
                <a:spcPct val="90000"/>
              </a:lnSpc>
            </a:pPr>
            <a:r>
              <a:rPr lang="en-US" altLang="ja-JP" sz="2000" smtClean="0"/>
              <a:t>If </a:t>
            </a:r>
            <a:r>
              <a:rPr lang="en-US" altLang="ja-JP" sz="2000" i="1" smtClean="0"/>
              <a:t>v </a:t>
            </a:r>
            <a:r>
              <a:rPr lang="en-US" altLang="ja-JP" sz="2000" smtClean="0"/>
              <a:t>has a right child, then </a:t>
            </a:r>
            <a:r>
              <a:rPr lang="en-US" altLang="ja-JP" sz="2000" i="1" smtClean="0"/>
              <a:t>v</a:t>
            </a:r>
            <a:r>
              <a:rPr lang="en-US" altLang="ja-JP" sz="2000" smtClean="0"/>
              <a:t>= right child of </a:t>
            </a:r>
            <a:r>
              <a:rPr lang="en-US" altLang="ja-JP" sz="2000" i="1" smtClean="0"/>
              <a:t>v</a:t>
            </a:r>
            <a:r>
              <a:rPr lang="en-US" altLang="ja-JP" sz="2000" smtClean="0"/>
              <a:t>(move to the right).</a:t>
            </a:r>
          </a:p>
          <a:p>
            <a:pPr lvl="2" eaLnBrk="1" hangingPunct="1">
              <a:lnSpc>
                <a:spcPct val="90000"/>
              </a:lnSpc>
            </a:pPr>
            <a:r>
              <a:rPr lang="en-US" altLang="ja-JP" sz="2000" smtClean="0"/>
              <a:t>Else add a new right child to </a:t>
            </a:r>
            <a:r>
              <a:rPr lang="en-US" altLang="ja-JP" sz="2000" i="1" smtClean="0"/>
              <a:t>v </a:t>
            </a:r>
            <a:r>
              <a:rPr lang="en-US" altLang="ja-JP" sz="2000" smtClean="0"/>
              <a:t>with this item as its key. </a:t>
            </a:r>
          </a:p>
          <a:p>
            <a:pPr lvl="2" eaLnBrk="1" hangingPunct="1">
              <a:lnSpc>
                <a:spcPct val="90000"/>
              </a:lnSpc>
            </a:pPr>
            <a:r>
              <a:rPr lang="en-US" altLang="ja-JP" sz="2000" smtClean="0"/>
              <a:t>Stop.</a:t>
            </a:r>
          </a:p>
        </p:txBody>
      </p:sp>
      <p:sp>
        <p:nvSpPr>
          <p:cNvPr id="4" name="Slide Number Placeholder 3"/>
          <p:cNvSpPr>
            <a:spLocks noGrp="1"/>
          </p:cNvSpPr>
          <p:nvPr>
            <p:ph type="sldNum" sz="quarter" idx="12"/>
          </p:nvPr>
        </p:nvSpPr>
        <p:spPr/>
        <p:txBody>
          <a:bodyPr/>
          <a:lstStyle/>
          <a:p>
            <a:pPr>
              <a:defRPr/>
            </a:pPr>
            <a:fld id="{7E13B3A2-E8E8-4ABC-B772-AD09E8BBED30}" type="slidenum">
              <a:rPr lang="en-US"/>
              <a:pPr>
                <a:defRPr/>
              </a:pPr>
              <a:t>9</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569</TotalTime>
  <Words>2117</Words>
  <Application>Microsoft Office PowerPoint</Application>
  <PresentationFormat>On-screen Show (4:3)</PresentationFormat>
  <Paragraphs>395</Paragraphs>
  <Slides>55</Slides>
  <Notes>10</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Discrete Mathematics (CSC 1204) </vt:lpstr>
      <vt:lpstr>Common Uses of Trees</vt:lpstr>
      <vt:lpstr>9.2 Applications of Trees</vt:lpstr>
      <vt:lpstr>9.2 Applications of Trees</vt:lpstr>
      <vt:lpstr>Binary Search Tree (BST)</vt:lpstr>
      <vt:lpstr>Binary Search Tree (BST)</vt:lpstr>
      <vt:lpstr>Binary Search Tree: Example</vt:lpstr>
      <vt:lpstr>Is this a BST?</vt:lpstr>
      <vt:lpstr>Binary Search Tree</vt:lpstr>
      <vt:lpstr>Construction of  BST </vt:lpstr>
      <vt:lpstr>Construction of  BST</vt:lpstr>
      <vt:lpstr>Example 1</vt:lpstr>
      <vt:lpstr>Solution of Example 1</vt:lpstr>
      <vt:lpstr>Solution of Example 1 </vt:lpstr>
      <vt:lpstr>Class Work </vt:lpstr>
      <vt:lpstr>8.3 Tree Traversal</vt:lpstr>
      <vt:lpstr>Traversal Algorithms</vt:lpstr>
      <vt:lpstr>Preorder Traversal</vt:lpstr>
      <vt:lpstr>Preorder Traversal</vt:lpstr>
      <vt:lpstr>PowerPoint Presentation</vt:lpstr>
      <vt:lpstr>Example 2</vt:lpstr>
      <vt:lpstr>Example 2</vt:lpstr>
      <vt:lpstr>Example 2</vt:lpstr>
      <vt:lpstr>Class Work: Example Of Preorder Traversal </vt:lpstr>
      <vt:lpstr>Example Of Preorder Traversal </vt:lpstr>
      <vt:lpstr>Inorder traversal </vt:lpstr>
      <vt:lpstr>Inorder Traversal</vt:lpstr>
      <vt:lpstr>PowerPoint Presentation</vt:lpstr>
      <vt:lpstr>Example of Inorder Traversal</vt:lpstr>
      <vt:lpstr>Example of Inorder Traversal</vt:lpstr>
      <vt:lpstr>Example of Inorder Traversal</vt:lpstr>
      <vt:lpstr>Postorder Traversal </vt:lpstr>
      <vt:lpstr>Postorder Traversal</vt:lpstr>
      <vt:lpstr>EXAMPLE 4</vt:lpstr>
      <vt:lpstr>EXAMPLE 4</vt:lpstr>
      <vt:lpstr>EXAMPLE 4</vt:lpstr>
      <vt:lpstr>Tree Traversal: Preorder, Inorder, Postorder </vt:lpstr>
      <vt:lpstr>Tree Traversal: Preorder, Inorder, Postorder </vt:lpstr>
      <vt:lpstr>Infix, Prefix and Postfix Notations</vt:lpstr>
      <vt:lpstr>Infix, Prefix and Postfix Notations</vt:lpstr>
      <vt:lpstr>Infix, Prefix and Postfix Notations</vt:lpstr>
      <vt:lpstr>PowerPoint Presentation</vt:lpstr>
      <vt:lpstr>Infix, Prefix and Postfix Notations</vt:lpstr>
      <vt:lpstr>Infix, Prefix and Postfix Notations</vt:lpstr>
      <vt:lpstr>Infix, Prefix and Postfix Notations</vt:lpstr>
      <vt:lpstr>Evaluating a Prefix Expression</vt:lpstr>
      <vt:lpstr>Evaluating a Prefix Expression</vt:lpstr>
      <vt:lpstr>Evaluating a Postfix Expression</vt:lpstr>
      <vt:lpstr>Evaluating a Postfix Expression</vt:lpstr>
      <vt:lpstr>Evaluating Prefix &amp; Postfix Expression</vt:lpstr>
      <vt:lpstr>Class Work</vt:lpstr>
      <vt:lpstr>Solution</vt:lpstr>
      <vt:lpstr>Class Work</vt:lpstr>
      <vt:lpstr>Solution</vt:lpstr>
      <vt:lpstr>Practice @ Home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Mathematics (CSC 1204)</dc:title>
  <dc:creator>rouf</dc:creator>
  <cp:lastModifiedBy>Teacher</cp:lastModifiedBy>
  <cp:revision>53</cp:revision>
  <dcterms:created xsi:type="dcterms:W3CDTF">2013-11-23T13:38:51Z</dcterms:created>
  <dcterms:modified xsi:type="dcterms:W3CDTF">2019-03-31T01:55:38Z</dcterms:modified>
</cp:coreProperties>
</file>