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413" r:id="rId2"/>
    <p:sldId id="463" r:id="rId3"/>
    <p:sldId id="462" r:id="rId4"/>
    <p:sldId id="434" r:id="rId5"/>
    <p:sldId id="432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88141-52D5-48B7-B178-0134F622CA3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2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64AE-60C6-4260-A95E-2D5C2E2D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64AE-60C6-4260-A95E-2D5C2E2DBA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Asma Fariha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51" y="1259116"/>
            <a:ext cx="7886372" cy="21401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dirty="0"/>
              <a:t>ALGORITHMS 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>
                <a:latin typeface="Book Antiqua" panose="02040602050305030304" pitchFamily="18" charset="0"/>
              </a:rPr>
            </a:br>
            <a:r>
              <a:rPr lang="en-US" cap="small">
                <a:latin typeface="Book Antiqua" panose="02040602050305030304" pitchFamily="18" charset="0"/>
              </a:rPr>
              <a:t>Counting </a:t>
            </a:r>
            <a:r>
              <a:rPr lang="en-US" cap="small" dirty="0">
                <a:latin typeface="Book Antiqua" panose="02040602050305030304" pitchFamily="18" charset="0"/>
              </a:rPr>
              <a:t>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00600"/>
            <a:ext cx="7886372" cy="1200463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251" dirty="0">
                <a:cs typeface="Times New Roman" panose="02020603050405020304" pitchFamily="18" charset="0"/>
              </a:rPr>
              <a:t>Asma </a:t>
            </a:r>
            <a:r>
              <a:rPr lang="en-US" sz="2251" dirty="0" err="1">
                <a:cs typeface="Times New Roman" panose="02020603050405020304" pitchFamily="18" charset="0"/>
              </a:rPr>
              <a:t>Fariha</a:t>
            </a:r>
            <a:endParaRPr lang="en-US" sz="2251" dirty="0"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Lecturer, Department of Computer Science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American International University-Bangladesh (AIUB) 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asma.fariha@aiub.edu</a:t>
            </a:r>
          </a:p>
        </p:txBody>
      </p:sp>
    </p:spTree>
    <p:extLst>
      <p:ext uri="{BB962C8B-B14F-4D97-AF65-F5344CB8AC3E}">
        <p14:creationId xmlns:p14="http://schemas.microsoft.com/office/powerpoint/2010/main" val="357479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98D1E-D01B-4DAD-A954-BEC362C7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76400"/>
            <a:ext cx="6629399" cy="4343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F96BD-640A-4ECC-96DD-73DACEB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53AA7-D5A3-4BB4-A611-6EA7E95F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68062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B3899-C3CB-42DB-90A6-1DC91404E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96269"/>
            <a:ext cx="6858000" cy="43521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8568-EE2B-418A-A105-25CC04F4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AAE8-8E36-432F-A5A7-62D47ED7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72471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7DB0E-09A2-439E-AB43-6510BAF9C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7543800" cy="441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184D3-9EB5-463E-A334-622C235C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693B-11C9-4894-8E27-948B0FDF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2608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139C3-C996-4C61-AA0D-4731FE96B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57400"/>
            <a:ext cx="7391400" cy="4298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8B2DC-E4E1-4880-9D05-0A082B70793A}"/>
              </a:ext>
            </a:extLst>
          </p:cNvPr>
          <p:cNvSpPr txBox="1"/>
          <p:nvPr/>
        </p:nvSpPr>
        <p:spPr>
          <a:xfrm>
            <a:off x="1295400" y="141763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way after executing loop 2 till Array input 8 we get: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6801-9ED0-4B88-B9BB-51DBB465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AD9549-0461-4631-BBB2-93E5183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405356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6A2A6-54ED-4AC3-9CB0-29ECC72F8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553200" cy="44957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40605-1FAB-4987-AEA1-EC8EB79A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1B786-C6C1-42A8-A4D8-04ADD57F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99547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2D39E-D89F-4CFB-9FE8-56A788D6A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858000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97896-C46F-41D2-9887-39298A99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A2E0C-7CE4-4F73-A309-EFCD8C7D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67271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54273-FBEF-48C0-95F9-0DDE37004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52600"/>
            <a:ext cx="6781800" cy="441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04E72-451D-4407-8932-31C79BA5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0D7D-9752-4A39-85F4-EDCCE83C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79229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5E7C9-065F-4679-8F1A-574695E26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824830"/>
            <a:ext cx="6781800" cy="42711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BD2BE-E89D-48E5-B10B-8ED700EF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53F-B2DD-4EA1-97BE-39AE38DB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414305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84E0C-1623-4EDE-B231-383725D0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9594"/>
            <a:ext cx="7315200" cy="4190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DB557-C1DF-49D9-BCF6-E1FDE91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86DC4-56CC-48B8-8C6E-D684B2FB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55158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26E69-CEE5-4BCA-87A7-3D14258C6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820069"/>
            <a:ext cx="6629400" cy="435213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FE32C-C2F3-4793-8831-F09821AD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C0DD-A68A-42C6-BD49-8BAE1AE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9103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D68C7E-3F40-4AE9-974D-69B74BD5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Comparison Sort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956D15-D0DA-4B0B-8456-D04548BC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524000"/>
            <a:ext cx="5410199" cy="39798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33AE-4ECA-456B-AF8A-ADDDD7BA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77754-1354-4A1E-94F7-E4455AC7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9" y="1635920"/>
            <a:ext cx="3733801" cy="38679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C56A9-E26D-4D2F-B664-1CB7D8E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26BFA-9DFD-402C-A1D7-2C5A7A3F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23501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08323E-51D4-4AD4-9A28-1C6B93154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7010399" cy="3962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AFE5D-561D-4B13-9751-E4688FC7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BF68-A153-4F81-AED6-23EDB448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516815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91127D-0B6F-4AA1-9B10-2B7940A12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43906"/>
            <a:ext cx="6858000" cy="389969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F8E02-A5FB-4B25-84B4-6E9D416D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C920-B408-4B50-ACF2-2854B77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39468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29D5B0-DE46-4A86-9B11-E8E2EAD7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82006"/>
            <a:ext cx="7391400" cy="39377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C114-189A-4306-B571-79D60BEA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D751E-7F17-4831-8546-EE20E021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63268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95CB42E-C6B7-4721-95DF-D06D32E7C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05000"/>
            <a:ext cx="7772400" cy="4267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B2027-BA87-4B70-AA07-DB2A395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19EE8-A4F1-415C-9B4E-2D6FBAE8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16895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A87A54C-9A11-4FAE-8BD5-CBAD9755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7086600" cy="40385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91F1-1102-4B9B-9F17-CA65C97E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1BAC-9FEC-4EAC-99C8-B3129BBF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64423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16109C3-3FBC-478C-8FDA-41AA7D5F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05819"/>
            <a:ext cx="7086599" cy="391398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6A36-0E4C-4986-AF3B-97B84A50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ECFC5-8229-463E-AD81-69D8CCA5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46731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4ADE3E6-A3CA-4828-9E62-D6BDE33CA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2600"/>
            <a:ext cx="7010400" cy="405685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60E32-6DFB-4E1E-A834-7D65F192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FA63A-7A5B-47BF-B58D-05885702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32695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2570F9-6F10-4781-B13A-DCFE5A4B0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813322"/>
            <a:ext cx="6915150" cy="420647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68D5-451E-4A01-A890-5CE11137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C2AB4-15B0-4D4F-B78D-F11F6B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36115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A628199-2B54-4D6C-8CC9-F0EA34F32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6629399" cy="37711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394C1-9513-49A5-9124-535EB26A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21C9-4EFB-4AE2-9A51-24F2B943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400827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B3850EB-2867-44C0-82B4-78B285C8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65709"/>
            <a:ext cx="6858000" cy="40425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480E-51B2-445F-BE24-910F778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8752-07C4-4907-9D78-3C09F994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0133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8F2A-2874-42B8-8A31-5DC68E62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26748-7FB3-46D7-A4CA-A67C7C451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7391399" cy="4267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72688-9B32-41A8-A238-F486435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5780E-4756-49D2-9BC6-EEC518EF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0D0C2-A65E-4A98-A0B9-3C282D46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25939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D04DB02-D646-464F-8BE6-967161D1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981200"/>
            <a:ext cx="6934199" cy="394255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EA31-E08F-4E03-BFDC-78D52BAE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64711-8D83-404A-98BF-8CE79F92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84589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D159852-BEB6-40A0-B4CE-266AB2D80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5306"/>
            <a:ext cx="7162800" cy="43568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05D3-2965-488A-A8E2-03F3FCE5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FD3B-CE39-40D0-A4EC-DF15C6AA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550316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5D7B01-6FC0-43F6-8AEC-E7BFB66D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620000" cy="4114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A90A-0FFE-47BA-AF31-A9929D76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A2312-4BD6-49E6-A9B1-11FA3901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1077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84F7-38B8-4CBD-B0C4-2C7F587D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3F691-094E-4A3E-9B1E-D09AEEEA8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404938"/>
            <a:ext cx="7277100" cy="4449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3FBEA-8DC5-430C-9928-1D95B611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7319-673E-4B91-B6EA-48105984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1E16-7D76-4490-A59D-DB6DCEF5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18787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CD974-7C28-4669-9296-A84197D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Pseudo-code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6D0ACE-84CD-4B8E-8133-638751F0E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7391400" cy="4648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B91B7-6B0F-49CE-9B81-F4EF0F60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0806-7F22-4A42-9205-B04845B2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1A61-F094-432A-ABBB-A78168E2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41739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Pseudo-code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D8F56-72FD-4535-B4C1-FBEE95B4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6781799" cy="4267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0458-1734-432F-8042-31745B6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B8CA-3D69-4918-ACA0-D0504C9E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9185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7D920-F100-497F-87ED-942F5507A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5943600" cy="4114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D704B-B4F6-4FD6-B390-57BF5B6C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E8BBB-86FF-4E3E-9AFB-5DFBCF0F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58394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4F49A-4F16-4CC4-A095-9B8502CD9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676400"/>
            <a:ext cx="6629399" cy="44195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1FA82-9A5B-4447-9073-7A6AC752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140F-2E66-4A27-B3C0-63ADFAB7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361208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23D-73C4-4950-9321-FFEA74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C6F40-B52F-4570-BD9C-24F9B16A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7010400" cy="4495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F62C-7D87-4171-BDAD-2AB2A93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FE8F-9136-4471-942F-9EAF7C76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A1221-89F6-41AA-A714-C1664CA4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Asma Fariha</a:t>
            </a:r>
          </a:p>
        </p:txBody>
      </p:sp>
    </p:spTree>
    <p:extLst>
      <p:ext uri="{BB962C8B-B14F-4D97-AF65-F5344CB8AC3E}">
        <p14:creationId xmlns:p14="http://schemas.microsoft.com/office/powerpoint/2010/main" val="299363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256</Words>
  <Application>Microsoft Office PowerPoint</Application>
  <PresentationFormat>On-screen Show (4:3)</PresentationFormat>
  <Paragraphs>131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Book Antiqua</vt:lpstr>
      <vt:lpstr>Calibri</vt:lpstr>
      <vt:lpstr>Office Theme</vt:lpstr>
      <vt:lpstr>ALGORITHMS   Counting Sort</vt:lpstr>
      <vt:lpstr>Limitations of Comparison Sort</vt:lpstr>
      <vt:lpstr>Non-Comparison Sort</vt:lpstr>
      <vt:lpstr>Counting Sort</vt:lpstr>
      <vt:lpstr>Counting Sort Pseudo-code</vt:lpstr>
      <vt:lpstr>Counting Sort Pseudo-code (Cont.)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agmzaman</dc:creator>
  <cp:lastModifiedBy>Asma Fariha</cp:lastModifiedBy>
  <cp:revision>193</cp:revision>
  <dcterms:created xsi:type="dcterms:W3CDTF">2006-08-16T00:00:00Z</dcterms:created>
  <dcterms:modified xsi:type="dcterms:W3CDTF">2019-05-29T04:08:52Z</dcterms:modified>
</cp:coreProperties>
</file>