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3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70" r:id="rId1"/>
    <p:sldMasterId id="2147483771" r:id="rId2"/>
    <p:sldMasterId id="2147483772" r:id="rId3"/>
    <p:sldMasterId id="2147483773" r:id="rId4"/>
  </p:sldMasterIdLst>
  <p:notesMasterIdLst>
    <p:notesMasterId r:id="rId3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Roboto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6.fntdata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0" Type="http://schemas.openxmlformats.org/officeDocument/2006/relationships/slide" Target="slides/slide16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268c6dea0a_2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g268c6dea0a_2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2561d18db2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g2561d18db2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2561d18db2_1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g2561d18db2_1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2561d18db2_1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g2561d18db2_1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2561d18db2_1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g2561d18db2_1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2561d18db2_1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g2561d18db2_1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2561d18db2_1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g2561d18db2_1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2561d18db2_1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g2561d18db2_1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2561d18db2_1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g2561d18db2_1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2561d18db2_1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g2561d18db2_1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2561d18db2_1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g2561d18db2_1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2560f65a3f_1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g2560f65a3f_1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2561d18db2_1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g2561d18db2_1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2561d18db2_1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g2561d18db2_1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2561d18db2_1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g2561d18db2_1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2561d18db2_1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g2561d18db2_1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2561d18db2_1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g2561d18db2_1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2561d18db2_1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g2561d18db2_1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2561b683d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g2561b683d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2561b683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2561b683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2561b683d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2561b683d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2560f65a3f_1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g2560f65a3f_1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2560f65a3f_1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g2560f65a3f_1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2560f65a3f_1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g2560f65a3f_1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2561d18db2_1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g2561d18db2_1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561d18db2_1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g2561d18db2_1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2561d18db2_1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g2561d18db2_1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2561d18db2_1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g2561d18db2_1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eparator 6">
  <p:cSld name="Chapter Separator 6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04"/>
          <p:cNvSpPr/>
          <p:nvPr/>
        </p:nvSpPr>
        <p:spPr>
          <a:xfrm>
            <a:off x="0" y="1268760"/>
            <a:ext cx="6732240" cy="1440159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104"/>
          <p:cNvSpPr/>
          <p:nvPr/>
        </p:nvSpPr>
        <p:spPr>
          <a:xfrm>
            <a:off x="0" y="2663204"/>
            <a:ext cx="6732240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104"/>
          <p:cNvSpPr txBox="1">
            <a:spLocks noGrp="1"/>
          </p:cNvSpPr>
          <p:nvPr>
            <p:ph type="title"/>
          </p:nvPr>
        </p:nvSpPr>
        <p:spPr>
          <a:xfrm>
            <a:off x="467545" y="1988844"/>
            <a:ext cx="6264695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9" name="Google Shape;609;p104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9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losing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105"/>
          <p:cNvSpPr/>
          <p:nvPr/>
        </p:nvSpPr>
        <p:spPr>
          <a:xfrm>
            <a:off x="0" y="1268760"/>
            <a:ext cx="6732240" cy="1440159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105"/>
          <p:cNvSpPr/>
          <p:nvPr/>
        </p:nvSpPr>
        <p:spPr>
          <a:xfrm>
            <a:off x="0" y="2663204"/>
            <a:ext cx="6732240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105"/>
          <p:cNvSpPr txBox="1">
            <a:spLocks noGrp="1"/>
          </p:cNvSpPr>
          <p:nvPr>
            <p:ph type="title"/>
          </p:nvPr>
        </p:nvSpPr>
        <p:spPr>
          <a:xfrm>
            <a:off x="467545" y="1988844"/>
            <a:ext cx="6264695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4" name="Google Shape;614;p105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9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5" name="Google Shape;615;p105"/>
          <p:cNvSpPr txBox="1">
            <a:spLocks noGrp="1"/>
          </p:cNvSpPr>
          <p:nvPr>
            <p:ph type="body" idx="2"/>
          </p:nvPr>
        </p:nvSpPr>
        <p:spPr>
          <a:xfrm>
            <a:off x="467546" y="3429000"/>
            <a:ext cx="6984777" cy="288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2">
  <p:cSld name="Slide 2">
    <p:bg>
      <p:bgPr>
        <a:solidFill>
          <a:schemeClr val="lt1"/>
        </a:solidFill>
        <a:effectLst/>
      </p:bgPr>
    </p:bg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06"/>
          <p:cNvSpPr txBox="1">
            <a:spLocks noGrp="1"/>
          </p:cNvSpPr>
          <p:nvPr>
            <p:ph type="title"/>
          </p:nvPr>
        </p:nvSpPr>
        <p:spPr>
          <a:xfrm>
            <a:off x="467544" y="548680"/>
            <a:ext cx="3665489" cy="432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4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8" name="Google Shape;618;p106"/>
          <p:cNvSpPr txBox="1">
            <a:spLocks noGrp="1"/>
          </p:cNvSpPr>
          <p:nvPr>
            <p:ph type="body" idx="1"/>
          </p:nvPr>
        </p:nvSpPr>
        <p:spPr>
          <a:xfrm>
            <a:off x="4133034" y="1268760"/>
            <a:ext cx="4542655" cy="540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800"/>
              <a:buFont typeface="Calibri"/>
              <a:buChar char="●"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‐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9" name="Google Shape;619;p106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20" name="Google Shape;620;p106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3">
  <p:cSld name="Slide 3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07"/>
          <p:cNvSpPr txBox="1">
            <a:spLocks noGrp="1"/>
          </p:cNvSpPr>
          <p:nvPr>
            <p:ph type="title"/>
          </p:nvPr>
        </p:nvSpPr>
        <p:spPr>
          <a:xfrm>
            <a:off x="467547" y="1988842"/>
            <a:ext cx="7200801" cy="378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4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3" name="Google Shape;623;p107"/>
          <p:cNvSpPr txBox="1">
            <a:spLocks noGrp="1"/>
          </p:cNvSpPr>
          <p:nvPr>
            <p:ph type="body" idx="1"/>
          </p:nvPr>
        </p:nvSpPr>
        <p:spPr>
          <a:xfrm>
            <a:off x="467547" y="1268760"/>
            <a:ext cx="7200801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4" name="Google Shape;624;p107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25" name="Google Shape;625;p107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4">
  <p:cSld name="Slide 4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08"/>
          <p:cNvSpPr txBox="1">
            <a:spLocks noGrp="1"/>
          </p:cNvSpPr>
          <p:nvPr>
            <p:ph type="title"/>
          </p:nvPr>
        </p:nvSpPr>
        <p:spPr>
          <a:xfrm>
            <a:off x="467545" y="332656"/>
            <a:ext cx="4320481" cy="309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4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8" name="Google Shape;628;p108"/>
          <p:cNvSpPr txBox="1">
            <a:spLocks noGrp="1"/>
          </p:cNvSpPr>
          <p:nvPr>
            <p:ph type="body" idx="1"/>
          </p:nvPr>
        </p:nvSpPr>
        <p:spPr>
          <a:xfrm>
            <a:off x="467545" y="3429000"/>
            <a:ext cx="4320481" cy="216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9" name="Google Shape;629;p108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0" name="Google Shape;630;p108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5">
  <p:cSld name="Slide 5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09"/>
          <p:cNvSpPr txBox="1">
            <a:spLocks noGrp="1"/>
          </p:cNvSpPr>
          <p:nvPr>
            <p:ph type="title"/>
          </p:nvPr>
        </p:nvSpPr>
        <p:spPr>
          <a:xfrm>
            <a:off x="467547" y="1988842"/>
            <a:ext cx="7200801" cy="378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4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3" name="Google Shape;633;p109"/>
          <p:cNvSpPr txBox="1">
            <a:spLocks noGrp="1"/>
          </p:cNvSpPr>
          <p:nvPr>
            <p:ph type="body" idx="1"/>
          </p:nvPr>
        </p:nvSpPr>
        <p:spPr>
          <a:xfrm>
            <a:off x="467547" y="1268760"/>
            <a:ext cx="7200801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4" name="Google Shape;634;p109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5" name="Google Shape;635;p109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6">
  <p:cSld name="Slide 6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10"/>
          <p:cNvSpPr txBox="1">
            <a:spLocks noGrp="1"/>
          </p:cNvSpPr>
          <p:nvPr>
            <p:ph type="title"/>
          </p:nvPr>
        </p:nvSpPr>
        <p:spPr>
          <a:xfrm>
            <a:off x="457201" y="368240"/>
            <a:ext cx="7427913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8" name="Google Shape;638;p1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6275040" cy="4781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800"/>
              <a:buFont typeface="Calibri"/>
              <a:buChar char="●"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‐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9" name="Google Shape;639;p110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40" name="Google Shape;640;p110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7">
  <p:cSld name="Slide 7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11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3" name="Google Shape;643;p1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781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800"/>
              <a:buFont typeface="Calibri"/>
              <a:buChar char="●"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‐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4" name="Google Shape;644;p111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45" name="Google Shape;645;p111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8">
  <p:cSld name="Slide 8"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12"/>
          <p:cNvSpPr txBox="1">
            <a:spLocks noGrp="1"/>
          </p:cNvSpPr>
          <p:nvPr>
            <p:ph type="title"/>
          </p:nvPr>
        </p:nvSpPr>
        <p:spPr>
          <a:xfrm>
            <a:off x="456458" y="368240"/>
            <a:ext cx="7427913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8" name="Google Shape;648;p112"/>
          <p:cNvSpPr txBox="1">
            <a:spLocks noGrp="1"/>
          </p:cNvSpPr>
          <p:nvPr>
            <p:ph type="body" idx="1"/>
          </p:nvPr>
        </p:nvSpPr>
        <p:spPr>
          <a:xfrm>
            <a:off x="457200" y="1535115"/>
            <a:ext cx="3754760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9" name="Google Shape;649;p112"/>
          <p:cNvSpPr txBox="1">
            <a:spLocks noGrp="1"/>
          </p:cNvSpPr>
          <p:nvPr>
            <p:ph type="body" idx="2"/>
          </p:nvPr>
        </p:nvSpPr>
        <p:spPr>
          <a:xfrm>
            <a:off x="457200" y="2174877"/>
            <a:ext cx="3754760" cy="4206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0" name="Google Shape;650;p112"/>
          <p:cNvSpPr txBox="1">
            <a:spLocks noGrp="1"/>
          </p:cNvSpPr>
          <p:nvPr>
            <p:ph type="body" idx="3"/>
          </p:nvPr>
        </p:nvSpPr>
        <p:spPr>
          <a:xfrm>
            <a:off x="4932040" y="1535115"/>
            <a:ext cx="3754760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1" name="Google Shape;651;p112"/>
          <p:cNvSpPr txBox="1">
            <a:spLocks noGrp="1"/>
          </p:cNvSpPr>
          <p:nvPr>
            <p:ph type="body" idx="4"/>
          </p:nvPr>
        </p:nvSpPr>
        <p:spPr>
          <a:xfrm>
            <a:off x="4932040" y="2174877"/>
            <a:ext cx="3754760" cy="4206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2" name="Google Shape;652;p112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53" name="Google Shape;653;p112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9">
  <p:cSld name="Slide 9"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13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6" name="Google Shape;656;p1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488" cy="485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7" name="Google Shape;657;p113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58" name="Google Shape;658;p113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0">
  <p:cSld name="Slide 10"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14"/>
          <p:cNvSpPr>
            <a:spLocks noGrp="1"/>
          </p:cNvSpPr>
          <p:nvPr>
            <p:ph type="pic" idx="2"/>
          </p:nvPr>
        </p:nvSpPr>
        <p:spPr>
          <a:xfrm>
            <a:off x="4211960" y="1600201"/>
            <a:ext cx="4464496" cy="485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1" name="Google Shape;661;p114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3106688" cy="485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2" name="Google Shape;662;p114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3" name="Google Shape;663;p114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64" name="Google Shape;664;p114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1">
  <p:cSld name="Slide 11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15"/>
          <p:cNvSpPr>
            <a:spLocks noGrp="1"/>
          </p:cNvSpPr>
          <p:nvPr>
            <p:ph type="pic" idx="2"/>
          </p:nvPr>
        </p:nvSpPr>
        <p:spPr>
          <a:xfrm>
            <a:off x="467544" y="1600201"/>
            <a:ext cx="4464496" cy="485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7" name="Google Shape;667;p115"/>
          <p:cNvSpPr txBox="1">
            <a:spLocks noGrp="1"/>
          </p:cNvSpPr>
          <p:nvPr>
            <p:ph type="body" idx="1"/>
          </p:nvPr>
        </p:nvSpPr>
        <p:spPr>
          <a:xfrm>
            <a:off x="5652121" y="1600201"/>
            <a:ext cx="3003362" cy="485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8" name="Google Shape;668;p115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9" name="Google Shape;669;p115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70" name="Google Shape;670;p115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2">
  <p:cSld name="Slide 12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16"/>
          <p:cNvSpPr>
            <a:spLocks noGrp="1"/>
          </p:cNvSpPr>
          <p:nvPr>
            <p:ph type="pic" idx="2"/>
          </p:nvPr>
        </p:nvSpPr>
        <p:spPr>
          <a:xfrm>
            <a:off x="457200" y="1600201"/>
            <a:ext cx="3034680" cy="485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3" name="Google Shape;673;p116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4" name="Google Shape;674;p116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75" name="Google Shape;675;p116"/>
          <p:cNvSpPr txBox="1">
            <a:spLocks noGrp="1"/>
          </p:cNvSpPr>
          <p:nvPr>
            <p:ph type="body" idx="1"/>
          </p:nvPr>
        </p:nvSpPr>
        <p:spPr>
          <a:xfrm>
            <a:off x="4211960" y="1600201"/>
            <a:ext cx="4463728" cy="485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6" name="Google Shape;676;p116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3">
  <p:cSld name="Slide 13"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117"/>
          <p:cNvSpPr>
            <a:spLocks noGrp="1"/>
          </p:cNvSpPr>
          <p:nvPr>
            <p:ph type="pic" idx="2"/>
          </p:nvPr>
        </p:nvSpPr>
        <p:spPr>
          <a:xfrm>
            <a:off x="5652120" y="1600201"/>
            <a:ext cx="3023568" cy="485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9" name="Google Shape;679;p117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0" name="Google Shape;680;p117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81" name="Google Shape;681;p117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4474840" cy="485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2" name="Google Shape;682;p117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4">
  <p:cSld name="Slide 14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18"/>
          <p:cNvSpPr>
            <a:spLocks noGrp="1"/>
          </p:cNvSpPr>
          <p:nvPr>
            <p:ph type="pic" idx="2"/>
          </p:nvPr>
        </p:nvSpPr>
        <p:spPr>
          <a:xfrm>
            <a:off x="6424498" y="1600200"/>
            <a:ext cx="2251193" cy="290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5" name="Google Shape;685;p118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6" name="Google Shape;686;p118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87" name="Google Shape;687;p118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5266928" cy="485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8" name="Google Shape;688;p118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9" name="Google Shape;689;p118"/>
          <p:cNvSpPr txBox="1">
            <a:spLocks noGrp="1"/>
          </p:cNvSpPr>
          <p:nvPr>
            <p:ph type="body" idx="3"/>
          </p:nvPr>
        </p:nvSpPr>
        <p:spPr>
          <a:xfrm>
            <a:off x="6424498" y="4704679"/>
            <a:ext cx="2251193" cy="452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0" name="Google Shape;690;p118"/>
          <p:cNvSpPr txBox="1">
            <a:spLocks noGrp="1"/>
          </p:cNvSpPr>
          <p:nvPr>
            <p:ph type="body" idx="4"/>
          </p:nvPr>
        </p:nvSpPr>
        <p:spPr>
          <a:xfrm>
            <a:off x="6424498" y="5157193"/>
            <a:ext cx="2251193" cy="1295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800" b="0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5">
  <p:cSld name="Slide 15"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119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3" name="Google Shape;693;p119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94" name="Google Shape;694;p119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5" name="Google Shape;695;p119"/>
          <p:cNvSpPr>
            <a:spLocks noGrp="1"/>
          </p:cNvSpPr>
          <p:nvPr>
            <p:ph type="pic" idx="2"/>
          </p:nvPr>
        </p:nvSpPr>
        <p:spPr>
          <a:xfrm>
            <a:off x="468314" y="1600475"/>
            <a:ext cx="1250806" cy="16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6" name="Google Shape;696;p119"/>
          <p:cNvSpPr txBox="1">
            <a:spLocks noGrp="1"/>
          </p:cNvSpPr>
          <p:nvPr>
            <p:ph type="body" idx="1"/>
          </p:nvPr>
        </p:nvSpPr>
        <p:spPr>
          <a:xfrm>
            <a:off x="468315" y="4704952"/>
            <a:ext cx="1250807" cy="1604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7" name="Google Shape;697;p119"/>
          <p:cNvSpPr txBox="1">
            <a:spLocks noGrp="1"/>
          </p:cNvSpPr>
          <p:nvPr>
            <p:ph type="body" idx="3"/>
          </p:nvPr>
        </p:nvSpPr>
        <p:spPr>
          <a:xfrm>
            <a:off x="469491" y="3418768"/>
            <a:ext cx="1249630" cy="18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8" name="Google Shape;698;p119"/>
          <p:cNvSpPr txBox="1">
            <a:spLocks noGrp="1"/>
          </p:cNvSpPr>
          <p:nvPr>
            <p:ph type="body" idx="4"/>
          </p:nvPr>
        </p:nvSpPr>
        <p:spPr>
          <a:xfrm>
            <a:off x="461445" y="3659715"/>
            <a:ext cx="1257679" cy="998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699" name="Google Shape;699;p119"/>
          <p:cNvCxnSpPr/>
          <p:nvPr/>
        </p:nvCxnSpPr>
        <p:spPr>
          <a:xfrm>
            <a:off x="461442" y="4657887"/>
            <a:ext cx="125767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0" name="Google Shape;700;p119"/>
          <p:cNvSpPr>
            <a:spLocks noGrp="1"/>
          </p:cNvSpPr>
          <p:nvPr>
            <p:ph type="pic" idx="5"/>
          </p:nvPr>
        </p:nvSpPr>
        <p:spPr>
          <a:xfrm>
            <a:off x="2202608" y="1600475"/>
            <a:ext cx="1250806" cy="16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1" name="Google Shape;701;p119"/>
          <p:cNvSpPr txBox="1">
            <a:spLocks noGrp="1"/>
          </p:cNvSpPr>
          <p:nvPr>
            <p:ph type="body" idx="6"/>
          </p:nvPr>
        </p:nvSpPr>
        <p:spPr>
          <a:xfrm>
            <a:off x="2202608" y="4704952"/>
            <a:ext cx="1250807" cy="1604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2" name="Google Shape;702;p119"/>
          <p:cNvSpPr txBox="1">
            <a:spLocks noGrp="1"/>
          </p:cNvSpPr>
          <p:nvPr>
            <p:ph type="body" idx="7"/>
          </p:nvPr>
        </p:nvSpPr>
        <p:spPr>
          <a:xfrm>
            <a:off x="2203785" y="3418768"/>
            <a:ext cx="1249630" cy="18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3" name="Google Shape;703;p119"/>
          <p:cNvSpPr txBox="1">
            <a:spLocks noGrp="1"/>
          </p:cNvSpPr>
          <p:nvPr>
            <p:ph type="body" idx="8"/>
          </p:nvPr>
        </p:nvSpPr>
        <p:spPr>
          <a:xfrm>
            <a:off x="2195739" y="3659715"/>
            <a:ext cx="1257679" cy="998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704" name="Google Shape;704;p119"/>
          <p:cNvCxnSpPr/>
          <p:nvPr/>
        </p:nvCxnSpPr>
        <p:spPr>
          <a:xfrm>
            <a:off x="2195736" y="4662428"/>
            <a:ext cx="125767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5" name="Google Shape;705;p119"/>
          <p:cNvSpPr>
            <a:spLocks noGrp="1"/>
          </p:cNvSpPr>
          <p:nvPr>
            <p:ph type="pic" idx="9"/>
          </p:nvPr>
        </p:nvSpPr>
        <p:spPr>
          <a:xfrm>
            <a:off x="3930801" y="1600475"/>
            <a:ext cx="1250806" cy="16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6" name="Google Shape;706;p119"/>
          <p:cNvSpPr txBox="1">
            <a:spLocks noGrp="1"/>
          </p:cNvSpPr>
          <p:nvPr>
            <p:ph type="body" idx="13"/>
          </p:nvPr>
        </p:nvSpPr>
        <p:spPr>
          <a:xfrm>
            <a:off x="3930801" y="4704952"/>
            <a:ext cx="1250807" cy="1604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7" name="Google Shape;707;p119"/>
          <p:cNvSpPr txBox="1">
            <a:spLocks noGrp="1"/>
          </p:cNvSpPr>
          <p:nvPr>
            <p:ph type="body" idx="14"/>
          </p:nvPr>
        </p:nvSpPr>
        <p:spPr>
          <a:xfrm>
            <a:off x="3931977" y="3418768"/>
            <a:ext cx="1249630" cy="18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8" name="Google Shape;708;p119"/>
          <p:cNvSpPr txBox="1">
            <a:spLocks noGrp="1"/>
          </p:cNvSpPr>
          <p:nvPr>
            <p:ph type="body" idx="15"/>
          </p:nvPr>
        </p:nvSpPr>
        <p:spPr>
          <a:xfrm>
            <a:off x="3923931" y="3659715"/>
            <a:ext cx="1257679" cy="998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709" name="Google Shape;709;p119"/>
          <p:cNvCxnSpPr/>
          <p:nvPr/>
        </p:nvCxnSpPr>
        <p:spPr>
          <a:xfrm>
            <a:off x="3923928" y="4664197"/>
            <a:ext cx="125767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10" name="Google Shape;710;p119"/>
          <p:cNvSpPr>
            <a:spLocks noGrp="1"/>
          </p:cNvSpPr>
          <p:nvPr>
            <p:ph type="pic" idx="16"/>
          </p:nvPr>
        </p:nvSpPr>
        <p:spPr>
          <a:xfrm>
            <a:off x="5658992" y="1600475"/>
            <a:ext cx="1250806" cy="16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1" name="Google Shape;711;p119"/>
          <p:cNvSpPr txBox="1">
            <a:spLocks noGrp="1"/>
          </p:cNvSpPr>
          <p:nvPr>
            <p:ph type="body" idx="17"/>
          </p:nvPr>
        </p:nvSpPr>
        <p:spPr>
          <a:xfrm>
            <a:off x="5658994" y="4704952"/>
            <a:ext cx="1250807" cy="1604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2" name="Google Shape;712;p119"/>
          <p:cNvSpPr txBox="1">
            <a:spLocks noGrp="1"/>
          </p:cNvSpPr>
          <p:nvPr>
            <p:ph type="body" idx="18"/>
          </p:nvPr>
        </p:nvSpPr>
        <p:spPr>
          <a:xfrm>
            <a:off x="5660169" y="3418768"/>
            <a:ext cx="1249630" cy="18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3" name="Google Shape;713;p119"/>
          <p:cNvSpPr txBox="1">
            <a:spLocks noGrp="1"/>
          </p:cNvSpPr>
          <p:nvPr>
            <p:ph type="body" idx="19"/>
          </p:nvPr>
        </p:nvSpPr>
        <p:spPr>
          <a:xfrm>
            <a:off x="5652123" y="3659715"/>
            <a:ext cx="1257679" cy="998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714" name="Google Shape;714;p119"/>
          <p:cNvCxnSpPr/>
          <p:nvPr/>
        </p:nvCxnSpPr>
        <p:spPr>
          <a:xfrm>
            <a:off x="5652120" y="4664197"/>
            <a:ext cx="125767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15" name="Google Shape;715;p119"/>
          <p:cNvSpPr>
            <a:spLocks noGrp="1"/>
          </p:cNvSpPr>
          <p:nvPr>
            <p:ph type="pic" idx="20"/>
          </p:nvPr>
        </p:nvSpPr>
        <p:spPr>
          <a:xfrm>
            <a:off x="7459193" y="1600475"/>
            <a:ext cx="1250806" cy="16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6" name="Google Shape;716;p119"/>
          <p:cNvSpPr txBox="1">
            <a:spLocks noGrp="1"/>
          </p:cNvSpPr>
          <p:nvPr>
            <p:ph type="body" idx="21"/>
          </p:nvPr>
        </p:nvSpPr>
        <p:spPr>
          <a:xfrm>
            <a:off x="7459193" y="4704952"/>
            <a:ext cx="1250807" cy="1604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7" name="Google Shape;717;p119"/>
          <p:cNvSpPr txBox="1">
            <a:spLocks noGrp="1"/>
          </p:cNvSpPr>
          <p:nvPr>
            <p:ph type="body" idx="22"/>
          </p:nvPr>
        </p:nvSpPr>
        <p:spPr>
          <a:xfrm>
            <a:off x="7460369" y="3418768"/>
            <a:ext cx="1249630" cy="18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8" name="Google Shape;718;p119"/>
          <p:cNvSpPr txBox="1">
            <a:spLocks noGrp="1"/>
          </p:cNvSpPr>
          <p:nvPr>
            <p:ph type="body" idx="23"/>
          </p:nvPr>
        </p:nvSpPr>
        <p:spPr>
          <a:xfrm>
            <a:off x="7452323" y="3659715"/>
            <a:ext cx="1257679" cy="998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719" name="Google Shape;719;p119"/>
          <p:cNvCxnSpPr/>
          <p:nvPr/>
        </p:nvCxnSpPr>
        <p:spPr>
          <a:xfrm>
            <a:off x="7452320" y="4675051"/>
            <a:ext cx="125767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6">
  <p:cSld name="Slide 16"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120"/>
          <p:cNvSpPr>
            <a:spLocks noGrp="1"/>
          </p:cNvSpPr>
          <p:nvPr>
            <p:ph type="pic" idx="2"/>
          </p:nvPr>
        </p:nvSpPr>
        <p:spPr>
          <a:xfrm>
            <a:off x="457201" y="1600201"/>
            <a:ext cx="3034680" cy="254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2" name="Google Shape;722;p120"/>
          <p:cNvSpPr txBox="1">
            <a:spLocks noGrp="1"/>
          </p:cNvSpPr>
          <p:nvPr>
            <p:ph type="body" idx="1"/>
          </p:nvPr>
        </p:nvSpPr>
        <p:spPr>
          <a:xfrm>
            <a:off x="4211960" y="1600201"/>
            <a:ext cx="4464496" cy="485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3" name="Google Shape;723;p120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4" name="Google Shape;724;p120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25" name="Google Shape;725;p120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lide 16">
  <p:cSld name="1_Slide 16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21"/>
          <p:cNvSpPr>
            <a:spLocks noGrp="1"/>
          </p:cNvSpPr>
          <p:nvPr>
            <p:ph type="pic" idx="2"/>
          </p:nvPr>
        </p:nvSpPr>
        <p:spPr>
          <a:xfrm>
            <a:off x="457200" y="1673805"/>
            <a:ext cx="2989675" cy="76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8" name="Google Shape;728;p121"/>
          <p:cNvSpPr txBox="1">
            <a:spLocks noGrp="1"/>
          </p:cNvSpPr>
          <p:nvPr>
            <p:ph type="body" idx="1"/>
          </p:nvPr>
        </p:nvSpPr>
        <p:spPr>
          <a:xfrm>
            <a:off x="478154" y="2528899"/>
            <a:ext cx="8414325" cy="256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9" name="Google Shape;729;p121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0" name="Google Shape;730;p121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31" name="Google Shape;731;p121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2" name="Google Shape;732;p121"/>
          <p:cNvSpPr txBox="1">
            <a:spLocks noGrp="1"/>
          </p:cNvSpPr>
          <p:nvPr>
            <p:ph type="body" idx="3"/>
          </p:nvPr>
        </p:nvSpPr>
        <p:spPr>
          <a:xfrm>
            <a:off x="478155" y="5184195"/>
            <a:ext cx="841432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3" name="Google Shape;733;p121"/>
          <p:cNvSpPr txBox="1">
            <a:spLocks noGrp="1"/>
          </p:cNvSpPr>
          <p:nvPr>
            <p:ph type="body" idx="4"/>
          </p:nvPr>
        </p:nvSpPr>
        <p:spPr>
          <a:xfrm>
            <a:off x="472023" y="5949280"/>
            <a:ext cx="8414325" cy="495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r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7">
  <p:cSld name="Slide 17"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22"/>
          <p:cNvSpPr>
            <a:spLocks noGrp="1"/>
          </p:cNvSpPr>
          <p:nvPr>
            <p:ph type="pic" idx="2"/>
          </p:nvPr>
        </p:nvSpPr>
        <p:spPr>
          <a:xfrm>
            <a:off x="0" y="2276873"/>
            <a:ext cx="9144000" cy="4176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6" name="Google Shape;736;p122"/>
          <p:cNvSpPr txBox="1">
            <a:spLocks noGrp="1"/>
          </p:cNvSpPr>
          <p:nvPr>
            <p:ph type="title"/>
          </p:nvPr>
        </p:nvSpPr>
        <p:spPr>
          <a:xfrm>
            <a:off x="468314" y="368240"/>
            <a:ext cx="7427913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7" name="Google Shape;737;p122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38" name="Google Shape;738;p122"/>
          <p:cNvSpPr txBox="1">
            <a:spLocks noGrp="1"/>
          </p:cNvSpPr>
          <p:nvPr>
            <p:ph type="body" idx="1"/>
          </p:nvPr>
        </p:nvSpPr>
        <p:spPr>
          <a:xfrm>
            <a:off x="479427" y="1700808"/>
            <a:ext cx="548640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9" name="Google Shape;739;p122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8">
  <p:cSld name="Slide 18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23"/>
          <p:cNvSpPr>
            <a:spLocks noGrp="1"/>
          </p:cNvSpPr>
          <p:nvPr>
            <p:ph type="pic" idx="2"/>
          </p:nvPr>
        </p:nvSpPr>
        <p:spPr>
          <a:xfrm>
            <a:off x="5652120" y="1608638"/>
            <a:ext cx="3023568" cy="254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2" name="Google Shape;742;p123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4474840" cy="485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3" name="Google Shape;743;p123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4" name="Google Shape;744;p123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45" name="Google Shape;745;p123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_Large Title">
  <p:cSld name="Cover_Large Titl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0" y="1268760"/>
            <a:ext cx="6732300" cy="2664300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4"/>
          <p:cNvSpPr/>
          <p:nvPr/>
        </p:nvSpPr>
        <p:spPr>
          <a:xfrm>
            <a:off x="0" y="3887340"/>
            <a:ext cx="6732300" cy="4560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67545" y="1988841"/>
            <a:ext cx="62646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2"/>
          </p:nvPr>
        </p:nvSpPr>
        <p:spPr>
          <a:xfrm>
            <a:off x="467546" y="5301208"/>
            <a:ext cx="33843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-36512" y="3887340"/>
            <a:ext cx="6732300" cy="4560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5517105" y="6453336"/>
            <a:ext cx="33843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68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Font typeface="Arial"/>
              <a:buNone/>
            </a:pPr>
            <a:r>
              <a:rPr lang="en-GB"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© Copyright 2013 ABBYY</a:t>
            </a:r>
            <a:endParaRPr sz="12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9">
  <p:cSld name="Slide 19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124"/>
          <p:cNvSpPr>
            <a:spLocks noGrp="1"/>
          </p:cNvSpPr>
          <p:nvPr>
            <p:ph type="pic" idx="2"/>
          </p:nvPr>
        </p:nvSpPr>
        <p:spPr>
          <a:xfrm>
            <a:off x="5652120" y="3429149"/>
            <a:ext cx="3023568" cy="302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8" name="Google Shape;748;p124"/>
          <p:cNvSpPr txBox="1">
            <a:spLocks noGrp="1"/>
          </p:cNvSpPr>
          <p:nvPr>
            <p:ph type="body" idx="1"/>
          </p:nvPr>
        </p:nvSpPr>
        <p:spPr>
          <a:xfrm>
            <a:off x="457200" y="3429149"/>
            <a:ext cx="4474840" cy="302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9" name="Google Shape;749;p124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50" name="Google Shape;750;p124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51" name="Google Shape;751;p124"/>
          <p:cNvSpPr txBox="1">
            <a:spLocks noGrp="1"/>
          </p:cNvSpPr>
          <p:nvPr>
            <p:ph type="body" idx="3"/>
          </p:nvPr>
        </p:nvSpPr>
        <p:spPr>
          <a:xfrm>
            <a:off x="457200" y="1600200"/>
            <a:ext cx="8218488" cy="1756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2" name="Google Shape;752;p124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25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55" name="Google Shape;755;p125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56" name="Google Shape;756;p125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7" name="Google Shape;757;p125"/>
          <p:cNvSpPr>
            <a:spLocks noGrp="1"/>
          </p:cNvSpPr>
          <p:nvPr>
            <p:ph type="chart" idx="2"/>
          </p:nvPr>
        </p:nvSpPr>
        <p:spPr>
          <a:xfrm>
            <a:off x="566739" y="2349502"/>
            <a:ext cx="4860925" cy="292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28650" marR="0" lvl="1" indent="-27305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95350" marR="0" lvl="2" indent="-27305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76325" marR="0" lvl="3" indent="-187325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254125" marR="0" lvl="4" indent="-187325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20" type="picTx">
  <p:cSld name="PICTURE_WITH_CAPTION_TEXT"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126"/>
          <p:cNvSpPr txBox="1">
            <a:spLocks noGrp="1"/>
          </p:cNvSpPr>
          <p:nvPr>
            <p:ph type="title"/>
          </p:nvPr>
        </p:nvSpPr>
        <p:spPr>
          <a:xfrm>
            <a:off x="1792288" y="5081738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0" name="Google Shape;760;p126"/>
          <p:cNvSpPr>
            <a:spLocks noGrp="1"/>
          </p:cNvSpPr>
          <p:nvPr>
            <p:ph type="pic" idx="2"/>
          </p:nvPr>
        </p:nvSpPr>
        <p:spPr>
          <a:xfrm>
            <a:off x="1792288" y="612778"/>
            <a:ext cx="5486400" cy="4400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1" name="Google Shape;761;p126"/>
          <p:cNvSpPr txBox="1">
            <a:spLocks noGrp="1"/>
          </p:cNvSpPr>
          <p:nvPr>
            <p:ph type="body" idx="1"/>
          </p:nvPr>
        </p:nvSpPr>
        <p:spPr>
          <a:xfrm>
            <a:off x="1792288" y="5648476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2" name="Google Shape;762;p126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63" name="Google Shape;763;p126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9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500" cy="48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3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eparator 1_Large Title" type="secHead">
  <p:cSld name="SECTION_HEADER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0" y="1268764"/>
            <a:ext cx="6732300" cy="2160300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6"/>
          <p:cNvSpPr/>
          <p:nvPr/>
        </p:nvSpPr>
        <p:spPr>
          <a:xfrm>
            <a:off x="0" y="3383284"/>
            <a:ext cx="6732300" cy="4560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67545" y="1988843"/>
            <a:ext cx="62646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_1">
  <p:cSld name="Slid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68314" y="368240"/>
            <a:ext cx="74280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500" cy="48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3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eparator 2">
  <p:cSld name="Chapter Separator 2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/>
          <p:nvPr/>
        </p:nvSpPr>
        <p:spPr>
          <a:xfrm>
            <a:off x="0" y="1268760"/>
            <a:ext cx="6732300" cy="1440300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8"/>
          <p:cNvSpPr/>
          <p:nvPr/>
        </p:nvSpPr>
        <p:spPr>
          <a:xfrm>
            <a:off x="0" y="2663204"/>
            <a:ext cx="6732300" cy="4560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67546" y="1988844"/>
            <a:ext cx="6264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eparator 3">
  <p:cSld name="Chapter Separator 3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/>
          <p:nvPr/>
        </p:nvSpPr>
        <p:spPr>
          <a:xfrm>
            <a:off x="0" y="1268760"/>
            <a:ext cx="6732300" cy="1440300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9"/>
          <p:cNvSpPr/>
          <p:nvPr/>
        </p:nvSpPr>
        <p:spPr>
          <a:xfrm>
            <a:off x="1" y="2663204"/>
            <a:ext cx="6732300" cy="4560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467546" y="1988844"/>
            <a:ext cx="6264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eparator 6">
  <p:cSld name="Chapter Separator 6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/>
          <p:nvPr/>
        </p:nvSpPr>
        <p:spPr>
          <a:xfrm>
            <a:off x="0" y="1268760"/>
            <a:ext cx="6732300" cy="1440300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0"/>
          <p:cNvSpPr/>
          <p:nvPr/>
        </p:nvSpPr>
        <p:spPr>
          <a:xfrm>
            <a:off x="0" y="2663204"/>
            <a:ext cx="6732300" cy="4560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0"/>
          <p:cNvSpPr txBox="1">
            <a:spLocks noGrp="1"/>
          </p:cNvSpPr>
          <p:nvPr>
            <p:ph type="title"/>
          </p:nvPr>
        </p:nvSpPr>
        <p:spPr>
          <a:xfrm>
            <a:off x="467545" y="1988844"/>
            <a:ext cx="6264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eparator 4">
  <p:cSld name="Chapter Separator 4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/>
          <p:nvPr/>
        </p:nvSpPr>
        <p:spPr>
          <a:xfrm>
            <a:off x="0" y="1268760"/>
            <a:ext cx="6732300" cy="1440300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1"/>
          <p:cNvSpPr/>
          <p:nvPr/>
        </p:nvSpPr>
        <p:spPr>
          <a:xfrm>
            <a:off x="0" y="2663204"/>
            <a:ext cx="6732300" cy="4560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1"/>
          <p:cNvSpPr txBox="1">
            <a:spLocks noGrp="1"/>
          </p:cNvSpPr>
          <p:nvPr>
            <p:ph type="title"/>
          </p:nvPr>
        </p:nvSpPr>
        <p:spPr>
          <a:xfrm>
            <a:off x="467546" y="1988844"/>
            <a:ext cx="6264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eparator 1">
  <p:cSld name="Chapter Separator 1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0" y="1268760"/>
            <a:ext cx="6732300" cy="1440300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2"/>
          <p:cNvSpPr/>
          <p:nvPr/>
        </p:nvSpPr>
        <p:spPr>
          <a:xfrm>
            <a:off x="0" y="2663204"/>
            <a:ext cx="6732300" cy="4560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2"/>
          <p:cNvSpPr txBox="1">
            <a:spLocks noGrp="1"/>
          </p:cNvSpPr>
          <p:nvPr>
            <p:ph type="title"/>
          </p:nvPr>
        </p:nvSpPr>
        <p:spPr>
          <a:xfrm>
            <a:off x="467546" y="1988844"/>
            <a:ext cx="6264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eparator 2_Large Title">
  <p:cSld name="Chapter Separator 2_Large Titl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/>
          <p:nvPr/>
        </p:nvSpPr>
        <p:spPr>
          <a:xfrm>
            <a:off x="0" y="1268764"/>
            <a:ext cx="6732300" cy="2160300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3"/>
          <p:cNvSpPr/>
          <p:nvPr/>
        </p:nvSpPr>
        <p:spPr>
          <a:xfrm>
            <a:off x="0" y="3383284"/>
            <a:ext cx="6732300" cy="4560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3"/>
          <p:cNvSpPr txBox="1">
            <a:spLocks noGrp="1"/>
          </p:cNvSpPr>
          <p:nvPr>
            <p:ph type="title"/>
          </p:nvPr>
        </p:nvSpPr>
        <p:spPr>
          <a:xfrm>
            <a:off x="467545" y="1988843"/>
            <a:ext cx="62646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eparator 3_Large Title">
  <p:cSld name="Chapter Separator 3_Large Titl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/>
          <p:nvPr/>
        </p:nvSpPr>
        <p:spPr>
          <a:xfrm>
            <a:off x="0" y="1268764"/>
            <a:ext cx="6732300" cy="2160300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4"/>
          <p:cNvSpPr/>
          <p:nvPr/>
        </p:nvSpPr>
        <p:spPr>
          <a:xfrm>
            <a:off x="0" y="3383284"/>
            <a:ext cx="6732300" cy="4560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4"/>
          <p:cNvSpPr txBox="1">
            <a:spLocks noGrp="1"/>
          </p:cNvSpPr>
          <p:nvPr>
            <p:ph type="title"/>
          </p:nvPr>
        </p:nvSpPr>
        <p:spPr>
          <a:xfrm>
            <a:off x="467545" y="1988843"/>
            <a:ext cx="62646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eparator 4_Large Title">
  <p:cSld name="Chapter Separator 4_Large Titl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/>
          <p:nvPr/>
        </p:nvSpPr>
        <p:spPr>
          <a:xfrm>
            <a:off x="0" y="1268764"/>
            <a:ext cx="6732300" cy="2160300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5"/>
          <p:cNvSpPr/>
          <p:nvPr/>
        </p:nvSpPr>
        <p:spPr>
          <a:xfrm>
            <a:off x="0" y="3383284"/>
            <a:ext cx="6732300" cy="4560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5"/>
          <p:cNvSpPr txBox="1">
            <a:spLocks noGrp="1"/>
          </p:cNvSpPr>
          <p:nvPr>
            <p:ph type="title"/>
          </p:nvPr>
        </p:nvSpPr>
        <p:spPr>
          <a:xfrm>
            <a:off x="467545" y="1988843"/>
            <a:ext cx="62646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eparator 5">
  <p:cSld name="Chapter Separator 5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/>
          <p:nvPr/>
        </p:nvSpPr>
        <p:spPr>
          <a:xfrm>
            <a:off x="0" y="1268760"/>
            <a:ext cx="6732300" cy="1440300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6"/>
          <p:cNvSpPr/>
          <p:nvPr/>
        </p:nvSpPr>
        <p:spPr>
          <a:xfrm>
            <a:off x="1" y="2663204"/>
            <a:ext cx="6732300" cy="4560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6"/>
          <p:cNvSpPr txBox="1">
            <a:spLocks noGrp="1"/>
          </p:cNvSpPr>
          <p:nvPr>
            <p:ph type="title"/>
          </p:nvPr>
        </p:nvSpPr>
        <p:spPr>
          <a:xfrm>
            <a:off x="467546" y="1988844"/>
            <a:ext cx="6264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eparator 5_Large Title">
  <p:cSld name="Chapter Separator 5_Large Titl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/>
          <p:nvPr/>
        </p:nvSpPr>
        <p:spPr>
          <a:xfrm>
            <a:off x="0" y="1268764"/>
            <a:ext cx="6732300" cy="2160300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7"/>
          <p:cNvSpPr/>
          <p:nvPr/>
        </p:nvSpPr>
        <p:spPr>
          <a:xfrm>
            <a:off x="0" y="3383284"/>
            <a:ext cx="6732300" cy="4560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7"/>
          <p:cNvSpPr txBox="1">
            <a:spLocks noGrp="1"/>
          </p:cNvSpPr>
          <p:nvPr>
            <p:ph type="title"/>
          </p:nvPr>
        </p:nvSpPr>
        <p:spPr>
          <a:xfrm>
            <a:off x="467545" y="1988843"/>
            <a:ext cx="62646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27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eparator 6_Large Title">
  <p:cSld name="Chapter Separator 6_Large Titl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/>
          <p:nvPr/>
        </p:nvSpPr>
        <p:spPr>
          <a:xfrm>
            <a:off x="0" y="1268764"/>
            <a:ext cx="6732300" cy="2160300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8"/>
          <p:cNvSpPr/>
          <p:nvPr/>
        </p:nvSpPr>
        <p:spPr>
          <a:xfrm>
            <a:off x="0" y="3383284"/>
            <a:ext cx="6732300" cy="4560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467545" y="1988843"/>
            <a:ext cx="62646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losing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/>
          <p:nvPr/>
        </p:nvSpPr>
        <p:spPr>
          <a:xfrm>
            <a:off x="0" y="1268760"/>
            <a:ext cx="6732300" cy="1440300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9"/>
          <p:cNvSpPr/>
          <p:nvPr/>
        </p:nvSpPr>
        <p:spPr>
          <a:xfrm>
            <a:off x="0" y="2663204"/>
            <a:ext cx="6732300" cy="4560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9"/>
          <p:cNvSpPr txBox="1">
            <a:spLocks noGrp="1"/>
          </p:cNvSpPr>
          <p:nvPr>
            <p:ph type="title"/>
          </p:nvPr>
        </p:nvSpPr>
        <p:spPr>
          <a:xfrm>
            <a:off x="467545" y="1988844"/>
            <a:ext cx="6264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8" name="Google Shape;138;p29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29"/>
          <p:cNvSpPr txBox="1">
            <a:spLocks noGrp="1"/>
          </p:cNvSpPr>
          <p:nvPr>
            <p:ph type="body" idx="2"/>
          </p:nvPr>
        </p:nvSpPr>
        <p:spPr>
          <a:xfrm>
            <a:off x="467546" y="3429000"/>
            <a:ext cx="6984900" cy="28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2">
  <p:cSld name="Slide 2"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>
            <a:spLocks noGrp="1"/>
          </p:cNvSpPr>
          <p:nvPr>
            <p:ph type="title"/>
          </p:nvPr>
        </p:nvSpPr>
        <p:spPr>
          <a:xfrm>
            <a:off x="467544" y="548680"/>
            <a:ext cx="36654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4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2" name="Google Shape;142;p30"/>
          <p:cNvSpPr txBox="1">
            <a:spLocks noGrp="1"/>
          </p:cNvSpPr>
          <p:nvPr>
            <p:ph type="body" idx="1"/>
          </p:nvPr>
        </p:nvSpPr>
        <p:spPr>
          <a:xfrm>
            <a:off x="4133034" y="1268760"/>
            <a:ext cx="4542600" cy="5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800"/>
              <a:buFont typeface="Calibri"/>
              <a:buChar char="●"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‐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30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3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4" name="Google Shape;144;p30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3">
  <p:cSld name="Slide 3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>
            <a:spLocks noGrp="1"/>
          </p:cNvSpPr>
          <p:nvPr>
            <p:ph type="title"/>
          </p:nvPr>
        </p:nvSpPr>
        <p:spPr>
          <a:xfrm>
            <a:off x="467547" y="1988842"/>
            <a:ext cx="7200900" cy="3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4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7" name="Google Shape;147;p31"/>
          <p:cNvSpPr txBox="1">
            <a:spLocks noGrp="1"/>
          </p:cNvSpPr>
          <p:nvPr>
            <p:ph type="body" idx="1"/>
          </p:nvPr>
        </p:nvSpPr>
        <p:spPr>
          <a:xfrm>
            <a:off x="467547" y="1268760"/>
            <a:ext cx="72009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Google Shape;148;p31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3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9" name="Google Shape;149;p31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4">
  <p:cSld name="Slide 4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>
            <a:spLocks noGrp="1"/>
          </p:cNvSpPr>
          <p:nvPr>
            <p:ph type="title"/>
          </p:nvPr>
        </p:nvSpPr>
        <p:spPr>
          <a:xfrm>
            <a:off x="467545" y="332656"/>
            <a:ext cx="4320600" cy="30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4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2" name="Google Shape;152;p32"/>
          <p:cNvSpPr txBox="1">
            <a:spLocks noGrp="1"/>
          </p:cNvSpPr>
          <p:nvPr>
            <p:ph type="body" idx="1"/>
          </p:nvPr>
        </p:nvSpPr>
        <p:spPr>
          <a:xfrm>
            <a:off x="467545" y="3429000"/>
            <a:ext cx="4320600" cy="21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Google Shape;153;p32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32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3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5">
  <p:cSld name="Slide 5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467547" y="1988842"/>
            <a:ext cx="7200900" cy="3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4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467547" y="1268760"/>
            <a:ext cx="72009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33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Google Shape;159;p33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3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6">
  <p:cSld name="Slide 6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>
            <a:spLocks noGrp="1"/>
          </p:cNvSpPr>
          <p:nvPr>
            <p:ph type="title"/>
          </p:nvPr>
        </p:nvSpPr>
        <p:spPr>
          <a:xfrm>
            <a:off x="457201" y="368240"/>
            <a:ext cx="74280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2" name="Google Shape;162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6275100" cy="47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800"/>
              <a:buFont typeface="Calibri"/>
              <a:buChar char="●"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‐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p34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3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4" name="Google Shape;164;p34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7">
  <p:cSld name="Slide 7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9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7" name="Google Shape;167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7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800"/>
              <a:buFont typeface="Calibri"/>
              <a:buChar char="●"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‐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Google Shape;168;p35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3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8">
  <p:cSld name="Slide 8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6"/>
          <p:cNvSpPr txBox="1">
            <a:spLocks noGrp="1"/>
          </p:cNvSpPr>
          <p:nvPr>
            <p:ph type="title"/>
          </p:nvPr>
        </p:nvSpPr>
        <p:spPr>
          <a:xfrm>
            <a:off x="456458" y="368240"/>
            <a:ext cx="74280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2" name="Google Shape;172;p36"/>
          <p:cNvSpPr txBox="1">
            <a:spLocks noGrp="1"/>
          </p:cNvSpPr>
          <p:nvPr>
            <p:ph type="body" idx="1"/>
          </p:nvPr>
        </p:nvSpPr>
        <p:spPr>
          <a:xfrm>
            <a:off x="457200" y="1535115"/>
            <a:ext cx="3754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Google Shape;173;p36"/>
          <p:cNvSpPr txBox="1">
            <a:spLocks noGrp="1"/>
          </p:cNvSpPr>
          <p:nvPr>
            <p:ph type="body" idx="2"/>
          </p:nvPr>
        </p:nvSpPr>
        <p:spPr>
          <a:xfrm>
            <a:off x="457200" y="2174877"/>
            <a:ext cx="3754800" cy="42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Google Shape;174;p36"/>
          <p:cNvSpPr txBox="1">
            <a:spLocks noGrp="1"/>
          </p:cNvSpPr>
          <p:nvPr>
            <p:ph type="body" idx="3"/>
          </p:nvPr>
        </p:nvSpPr>
        <p:spPr>
          <a:xfrm>
            <a:off x="4932040" y="1535115"/>
            <a:ext cx="3754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Google Shape;175;p36"/>
          <p:cNvSpPr txBox="1">
            <a:spLocks noGrp="1"/>
          </p:cNvSpPr>
          <p:nvPr>
            <p:ph type="body" idx="4"/>
          </p:nvPr>
        </p:nvSpPr>
        <p:spPr>
          <a:xfrm>
            <a:off x="4932040" y="2174877"/>
            <a:ext cx="3754800" cy="42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Google Shape;176;p36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3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7" name="Google Shape;177;p36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9">
  <p:cSld name="Slide 9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9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500" cy="48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Google Shape;181;p37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3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2" name="Google Shape;182;p37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0">
  <p:cSld name="Slide 10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8"/>
          <p:cNvSpPr>
            <a:spLocks noGrp="1"/>
          </p:cNvSpPr>
          <p:nvPr>
            <p:ph type="pic" idx="2"/>
          </p:nvPr>
        </p:nvSpPr>
        <p:spPr>
          <a:xfrm>
            <a:off x="4211960" y="1600201"/>
            <a:ext cx="4464600" cy="48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5" name="Google Shape;185;p38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3106800" cy="48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6" name="Google Shape;186;p38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9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7" name="Google Shape;187;p38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3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8" name="Google Shape;188;p38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1">
  <p:cSld name="Slide 1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9"/>
          <p:cNvSpPr>
            <a:spLocks noGrp="1"/>
          </p:cNvSpPr>
          <p:nvPr>
            <p:ph type="pic" idx="2"/>
          </p:nvPr>
        </p:nvSpPr>
        <p:spPr>
          <a:xfrm>
            <a:off x="467544" y="1600201"/>
            <a:ext cx="4464600" cy="48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Google Shape;191;p39"/>
          <p:cNvSpPr txBox="1">
            <a:spLocks noGrp="1"/>
          </p:cNvSpPr>
          <p:nvPr>
            <p:ph type="body" idx="1"/>
          </p:nvPr>
        </p:nvSpPr>
        <p:spPr>
          <a:xfrm>
            <a:off x="5652121" y="1600201"/>
            <a:ext cx="3003300" cy="48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2" name="Google Shape;192;p39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9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3" name="Google Shape;193;p39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3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4" name="Google Shape;194;p39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2">
  <p:cSld name="Slide 12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0"/>
          <p:cNvSpPr>
            <a:spLocks noGrp="1"/>
          </p:cNvSpPr>
          <p:nvPr>
            <p:ph type="pic" idx="2"/>
          </p:nvPr>
        </p:nvSpPr>
        <p:spPr>
          <a:xfrm>
            <a:off x="457200" y="1600201"/>
            <a:ext cx="3034800" cy="48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Google Shape;197;p40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9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8" name="Google Shape;198;p40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3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9" name="Google Shape;199;p40"/>
          <p:cNvSpPr txBox="1">
            <a:spLocks noGrp="1"/>
          </p:cNvSpPr>
          <p:nvPr>
            <p:ph type="body" idx="1"/>
          </p:nvPr>
        </p:nvSpPr>
        <p:spPr>
          <a:xfrm>
            <a:off x="4211960" y="1600201"/>
            <a:ext cx="4463700" cy="48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0" name="Google Shape;200;p40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3">
  <p:cSld name="Slide 13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1"/>
          <p:cNvSpPr>
            <a:spLocks noGrp="1"/>
          </p:cNvSpPr>
          <p:nvPr>
            <p:ph type="pic" idx="2"/>
          </p:nvPr>
        </p:nvSpPr>
        <p:spPr>
          <a:xfrm>
            <a:off x="5652120" y="1600201"/>
            <a:ext cx="3023700" cy="48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Google Shape;203;p41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9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4" name="Google Shape;204;p41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3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5" name="Google Shape;205;p41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4474800" cy="48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6" name="Google Shape;206;p41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4">
  <p:cSld name="Slide 14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2"/>
          <p:cNvSpPr>
            <a:spLocks noGrp="1"/>
          </p:cNvSpPr>
          <p:nvPr>
            <p:ph type="pic" idx="2"/>
          </p:nvPr>
        </p:nvSpPr>
        <p:spPr>
          <a:xfrm>
            <a:off x="6424498" y="1600200"/>
            <a:ext cx="2251200" cy="29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Google Shape;209;p42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9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0" name="Google Shape;210;p42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3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1" name="Google Shape;211;p42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5266800" cy="48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2" name="Google Shape;212;p42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3" name="Google Shape;213;p42"/>
          <p:cNvSpPr txBox="1">
            <a:spLocks noGrp="1"/>
          </p:cNvSpPr>
          <p:nvPr>
            <p:ph type="body" idx="3"/>
          </p:nvPr>
        </p:nvSpPr>
        <p:spPr>
          <a:xfrm>
            <a:off x="6424498" y="4704679"/>
            <a:ext cx="22512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4" name="Google Shape;214;p42"/>
          <p:cNvSpPr txBox="1">
            <a:spLocks noGrp="1"/>
          </p:cNvSpPr>
          <p:nvPr>
            <p:ph type="body" idx="4"/>
          </p:nvPr>
        </p:nvSpPr>
        <p:spPr>
          <a:xfrm>
            <a:off x="6424498" y="5157193"/>
            <a:ext cx="22512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800" b="0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5">
  <p:cSld name="Slide 15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3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9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7" name="Google Shape;217;p43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3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8" name="Google Shape;218;p43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9" name="Google Shape;219;p43"/>
          <p:cNvSpPr>
            <a:spLocks noGrp="1"/>
          </p:cNvSpPr>
          <p:nvPr>
            <p:ph type="pic" idx="2"/>
          </p:nvPr>
        </p:nvSpPr>
        <p:spPr>
          <a:xfrm>
            <a:off x="468314" y="1600475"/>
            <a:ext cx="1250700" cy="16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0" name="Google Shape;220;p43"/>
          <p:cNvSpPr txBox="1">
            <a:spLocks noGrp="1"/>
          </p:cNvSpPr>
          <p:nvPr>
            <p:ph type="body" idx="1"/>
          </p:nvPr>
        </p:nvSpPr>
        <p:spPr>
          <a:xfrm>
            <a:off x="468315" y="4704952"/>
            <a:ext cx="1250700" cy="1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1" name="Google Shape;221;p43"/>
          <p:cNvSpPr txBox="1">
            <a:spLocks noGrp="1"/>
          </p:cNvSpPr>
          <p:nvPr>
            <p:ph type="body" idx="3"/>
          </p:nvPr>
        </p:nvSpPr>
        <p:spPr>
          <a:xfrm>
            <a:off x="469491" y="3418768"/>
            <a:ext cx="12495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2" name="Google Shape;222;p43"/>
          <p:cNvSpPr txBox="1">
            <a:spLocks noGrp="1"/>
          </p:cNvSpPr>
          <p:nvPr>
            <p:ph type="body" idx="4"/>
          </p:nvPr>
        </p:nvSpPr>
        <p:spPr>
          <a:xfrm>
            <a:off x="461445" y="3659715"/>
            <a:ext cx="1257600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23" name="Google Shape;223;p43"/>
          <p:cNvCxnSpPr/>
          <p:nvPr/>
        </p:nvCxnSpPr>
        <p:spPr>
          <a:xfrm>
            <a:off x="461442" y="4657887"/>
            <a:ext cx="12576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4" name="Google Shape;224;p43"/>
          <p:cNvSpPr>
            <a:spLocks noGrp="1"/>
          </p:cNvSpPr>
          <p:nvPr>
            <p:ph type="pic" idx="5"/>
          </p:nvPr>
        </p:nvSpPr>
        <p:spPr>
          <a:xfrm>
            <a:off x="2202608" y="1600475"/>
            <a:ext cx="1250700" cy="16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5" name="Google Shape;225;p43"/>
          <p:cNvSpPr txBox="1">
            <a:spLocks noGrp="1"/>
          </p:cNvSpPr>
          <p:nvPr>
            <p:ph type="body" idx="6"/>
          </p:nvPr>
        </p:nvSpPr>
        <p:spPr>
          <a:xfrm>
            <a:off x="2202608" y="4704952"/>
            <a:ext cx="1250700" cy="1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6" name="Google Shape;226;p43"/>
          <p:cNvSpPr txBox="1">
            <a:spLocks noGrp="1"/>
          </p:cNvSpPr>
          <p:nvPr>
            <p:ph type="body" idx="7"/>
          </p:nvPr>
        </p:nvSpPr>
        <p:spPr>
          <a:xfrm>
            <a:off x="2203785" y="3418768"/>
            <a:ext cx="12495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7" name="Google Shape;227;p43"/>
          <p:cNvSpPr txBox="1">
            <a:spLocks noGrp="1"/>
          </p:cNvSpPr>
          <p:nvPr>
            <p:ph type="body" idx="8"/>
          </p:nvPr>
        </p:nvSpPr>
        <p:spPr>
          <a:xfrm>
            <a:off x="2195739" y="3659715"/>
            <a:ext cx="1257600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28" name="Google Shape;228;p43"/>
          <p:cNvCxnSpPr/>
          <p:nvPr/>
        </p:nvCxnSpPr>
        <p:spPr>
          <a:xfrm>
            <a:off x="2195736" y="4662428"/>
            <a:ext cx="12576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9" name="Google Shape;229;p43"/>
          <p:cNvSpPr>
            <a:spLocks noGrp="1"/>
          </p:cNvSpPr>
          <p:nvPr>
            <p:ph type="pic" idx="9"/>
          </p:nvPr>
        </p:nvSpPr>
        <p:spPr>
          <a:xfrm>
            <a:off x="3930801" y="1600475"/>
            <a:ext cx="1250700" cy="16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0" name="Google Shape;230;p43"/>
          <p:cNvSpPr txBox="1">
            <a:spLocks noGrp="1"/>
          </p:cNvSpPr>
          <p:nvPr>
            <p:ph type="body" idx="13"/>
          </p:nvPr>
        </p:nvSpPr>
        <p:spPr>
          <a:xfrm>
            <a:off x="3930801" y="4704952"/>
            <a:ext cx="1250700" cy="1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1" name="Google Shape;231;p43"/>
          <p:cNvSpPr txBox="1">
            <a:spLocks noGrp="1"/>
          </p:cNvSpPr>
          <p:nvPr>
            <p:ph type="body" idx="14"/>
          </p:nvPr>
        </p:nvSpPr>
        <p:spPr>
          <a:xfrm>
            <a:off x="3931977" y="3418768"/>
            <a:ext cx="12495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2" name="Google Shape;232;p43"/>
          <p:cNvSpPr txBox="1">
            <a:spLocks noGrp="1"/>
          </p:cNvSpPr>
          <p:nvPr>
            <p:ph type="body" idx="15"/>
          </p:nvPr>
        </p:nvSpPr>
        <p:spPr>
          <a:xfrm>
            <a:off x="3923931" y="3659715"/>
            <a:ext cx="1257600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33" name="Google Shape;233;p43"/>
          <p:cNvCxnSpPr/>
          <p:nvPr/>
        </p:nvCxnSpPr>
        <p:spPr>
          <a:xfrm>
            <a:off x="3923928" y="4664197"/>
            <a:ext cx="12576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4" name="Google Shape;234;p43"/>
          <p:cNvSpPr>
            <a:spLocks noGrp="1"/>
          </p:cNvSpPr>
          <p:nvPr>
            <p:ph type="pic" idx="16"/>
          </p:nvPr>
        </p:nvSpPr>
        <p:spPr>
          <a:xfrm>
            <a:off x="5658992" y="1600475"/>
            <a:ext cx="1250700" cy="16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5" name="Google Shape;235;p43"/>
          <p:cNvSpPr txBox="1">
            <a:spLocks noGrp="1"/>
          </p:cNvSpPr>
          <p:nvPr>
            <p:ph type="body" idx="17"/>
          </p:nvPr>
        </p:nvSpPr>
        <p:spPr>
          <a:xfrm>
            <a:off x="5658994" y="4704952"/>
            <a:ext cx="1250700" cy="1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6" name="Google Shape;236;p43"/>
          <p:cNvSpPr txBox="1">
            <a:spLocks noGrp="1"/>
          </p:cNvSpPr>
          <p:nvPr>
            <p:ph type="body" idx="18"/>
          </p:nvPr>
        </p:nvSpPr>
        <p:spPr>
          <a:xfrm>
            <a:off x="5660169" y="3418768"/>
            <a:ext cx="12495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7" name="Google Shape;237;p43"/>
          <p:cNvSpPr txBox="1">
            <a:spLocks noGrp="1"/>
          </p:cNvSpPr>
          <p:nvPr>
            <p:ph type="body" idx="19"/>
          </p:nvPr>
        </p:nvSpPr>
        <p:spPr>
          <a:xfrm>
            <a:off x="5652123" y="3659715"/>
            <a:ext cx="1257600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38" name="Google Shape;238;p43"/>
          <p:cNvCxnSpPr/>
          <p:nvPr/>
        </p:nvCxnSpPr>
        <p:spPr>
          <a:xfrm>
            <a:off x="5652120" y="4664197"/>
            <a:ext cx="12576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9" name="Google Shape;239;p43"/>
          <p:cNvSpPr>
            <a:spLocks noGrp="1"/>
          </p:cNvSpPr>
          <p:nvPr>
            <p:ph type="pic" idx="20"/>
          </p:nvPr>
        </p:nvSpPr>
        <p:spPr>
          <a:xfrm>
            <a:off x="7459193" y="1600475"/>
            <a:ext cx="1250700" cy="16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0" name="Google Shape;240;p43"/>
          <p:cNvSpPr txBox="1">
            <a:spLocks noGrp="1"/>
          </p:cNvSpPr>
          <p:nvPr>
            <p:ph type="body" idx="21"/>
          </p:nvPr>
        </p:nvSpPr>
        <p:spPr>
          <a:xfrm>
            <a:off x="7459193" y="4704952"/>
            <a:ext cx="1250700" cy="1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1" name="Google Shape;241;p43"/>
          <p:cNvSpPr txBox="1">
            <a:spLocks noGrp="1"/>
          </p:cNvSpPr>
          <p:nvPr>
            <p:ph type="body" idx="22"/>
          </p:nvPr>
        </p:nvSpPr>
        <p:spPr>
          <a:xfrm>
            <a:off x="7460369" y="3418768"/>
            <a:ext cx="12495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2" name="Google Shape;242;p43"/>
          <p:cNvSpPr txBox="1">
            <a:spLocks noGrp="1"/>
          </p:cNvSpPr>
          <p:nvPr>
            <p:ph type="body" idx="23"/>
          </p:nvPr>
        </p:nvSpPr>
        <p:spPr>
          <a:xfrm>
            <a:off x="7452323" y="3659715"/>
            <a:ext cx="1257600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43" name="Google Shape;243;p43"/>
          <p:cNvCxnSpPr/>
          <p:nvPr/>
        </p:nvCxnSpPr>
        <p:spPr>
          <a:xfrm>
            <a:off x="7452320" y="4675051"/>
            <a:ext cx="12576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6">
  <p:cSld name="Slide 16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4"/>
          <p:cNvSpPr>
            <a:spLocks noGrp="1"/>
          </p:cNvSpPr>
          <p:nvPr>
            <p:ph type="pic" idx="2"/>
          </p:nvPr>
        </p:nvSpPr>
        <p:spPr>
          <a:xfrm>
            <a:off x="457201" y="1600201"/>
            <a:ext cx="3034800" cy="25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6" name="Google Shape;246;p44"/>
          <p:cNvSpPr txBox="1">
            <a:spLocks noGrp="1"/>
          </p:cNvSpPr>
          <p:nvPr>
            <p:ph type="body" idx="1"/>
          </p:nvPr>
        </p:nvSpPr>
        <p:spPr>
          <a:xfrm>
            <a:off x="4211960" y="1600201"/>
            <a:ext cx="4464600" cy="48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7" name="Google Shape;247;p44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9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8" name="Google Shape;248;p44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3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9" name="Google Shape;249;p44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lide 16">
  <p:cSld name="1_Slide 16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5"/>
          <p:cNvSpPr>
            <a:spLocks noGrp="1"/>
          </p:cNvSpPr>
          <p:nvPr>
            <p:ph type="pic" idx="2"/>
          </p:nvPr>
        </p:nvSpPr>
        <p:spPr>
          <a:xfrm>
            <a:off x="457200" y="1673805"/>
            <a:ext cx="2989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2" name="Google Shape;252;p45"/>
          <p:cNvSpPr txBox="1">
            <a:spLocks noGrp="1"/>
          </p:cNvSpPr>
          <p:nvPr>
            <p:ph type="body" idx="1"/>
          </p:nvPr>
        </p:nvSpPr>
        <p:spPr>
          <a:xfrm>
            <a:off x="478154" y="2528899"/>
            <a:ext cx="8414400" cy="25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9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4" name="Google Shape;254;p45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3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5" name="Google Shape;255;p45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6" name="Google Shape;256;p45"/>
          <p:cNvSpPr txBox="1">
            <a:spLocks noGrp="1"/>
          </p:cNvSpPr>
          <p:nvPr>
            <p:ph type="body" idx="3"/>
          </p:nvPr>
        </p:nvSpPr>
        <p:spPr>
          <a:xfrm>
            <a:off x="478155" y="5184195"/>
            <a:ext cx="84144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7" name="Google Shape;257;p45"/>
          <p:cNvSpPr txBox="1">
            <a:spLocks noGrp="1"/>
          </p:cNvSpPr>
          <p:nvPr>
            <p:ph type="body" idx="4"/>
          </p:nvPr>
        </p:nvSpPr>
        <p:spPr>
          <a:xfrm>
            <a:off x="472023" y="5949280"/>
            <a:ext cx="8414400" cy="4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r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7">
  <p:cSld name="Slide 17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>
            <a:spLocks noGrp="1"/>
          </p:cNvSpPr>
          <p:nvPr>
            <p:ph type="pic" idx="2"/>
          </p:nvPr>
        </p:nvSpPr>
        <p:spPr>
          <a:xfrm>
            <a:off x="0" y="2276873"/>
            <a:ext cx="9144000" cy="41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0" name="Google Shape;260;p46"/>
          <p:cNvSpPr txBox="1">
            <a:spLocks noGrp="1"/>
          </p:cNvSpPr>
          <p:nvPr>
            <p:ph type="title"/>
          </p:nvPr>
        </p:nvSpPr>
        <p:spPr>
          <a:xfrm>
            <a:off x="468314" y="368240"/>
            <a:ext cx="74280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1" name="Google Shape;261;p46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3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2" name="Google Shape;262;p46"/>
          <p:cNvSpPr txBox="1">
            <a:spLocks noGrp="1"/>
          </p:cNvSpPr>
          <p:nvPr>
            <p:ph type="body" idx="1"/>
          </p:nvPr>
        </p:nvSpPr>
        <p:spPr>
          <a:xfrm>
            <a:off x="479427" y="1700808"/>
            <a:ext cx="548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3" name="Google Shape;263;p46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8">
  <p:cSld name="Slide 18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7"/>
          <p:cNvSpPr>
            <a:spLocks noGrp="1"/>
          </p:cNvSpPr>
          <p:nvPr>
            <p:ph type="pic" idx="2"/>
          </p:nvPr>
        </p:nvSpPr>
        <p:spPr>
          <a:xfrm>
            <a:off x="5652120" y="1608638"/>
            <a:ext cx="3023700" cy="25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6" name="Google Shape;266;p47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4474800" cy="48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7" name="Google Shape;267;p47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9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8" name="Google Shape;268;p47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3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9" name="Google Shape;269;p47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9">
  <p:cSld name="Slide 19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8"/>
          <p:cNvSpPr>
            <a:spLocks noGrp="1"/>
          </p:cNvSpPr>
          <p:nvPr>
            <p:ph type="pic" idx="2"/>
          </p:nvPr>
        </p:nvSpPr>
        <p:spPr>
          <a:xfrm>
            <a:off x="5652120" y="3429149"/>
            <a:ext cx="3023700" cy="30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2" name="Google Shape;272;p48"/>
          <p:cNvSpPr txBox="1">
            <a:spLocks noGrp="1"/>
          </p:cNvSpPr>
          <p:nvPr>
            <p:ph type="body" idx="1"/>
          </p:nvPr>
        </p:nvSpPr>
        <p:spPr>
          <a:xfrm>
            <a:off x="457200" y="3429149"/>
            <a:ext cx="4474800" cy="30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3" name="Google Shape;273;p48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9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4" name="Google Shape;274;p48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3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5" name="Google Shape;275;p48"/>
          <p:cNvSpPr txBox="1">
            <a:spLocks noGrp="1"/>
          </p:cNvSpPr>
          <p:nvPr>
            <p:ph type="body" idx="3"/>
          </p:nvPr>
        </p:nvSpPr>
        <p:spPr>
          <a:xfrm>
            <a:off x="457200" y="1600200"/>
            <a:ext cx="8218500" cy="17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6" name="Google Shape;276;p48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9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9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9" name="Google Shape;279;p49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3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0" name="Google Shape;280;p49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1" name="Google Shape;281;p49"/>
          <p:cNvSpPr>
            <a:spLocks noGrp="1"/>
          </p:cNvSpPr>
          <p:nvPr>
            <p:ph type="chart" idx="2"/>
          </p:nvPr>
        </p:nvSpPr>
        <p:spPr>
          <a:xfrm>
            <a:off x="566739" y="2349502"/>
            <a:ext cx="4860900" cy="29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28650" marR="0" lvl="1" indent="-27305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95350" marR="0" lvl="2" indent="-27305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76325" marR="0" lvl="3" indent="-187325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254125" marR="0" lvl="4" indent="-187325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20" type="picTx">
  <p:cSld name="PICTURE_WITH_CAPTION_TEXT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0"/>
          <p:cNvSpPr txBox="1">
            <a:spLocks noGrp="1"/>
          </p:cNvSpPr>
          <p:nvPr>
            <p:ph type="title"/>
          </p:nvPr>
        </p:nvSpPr>
        <p:spPr>
          <a:xfrm>
            <a:off x="1792288" y="5081738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4" name="Google Shape;284;p50"/>
          <p:cNvSpPr>
            <a:spLocks noGrp="1"/>
          </p:cNvSpPr>
          <p:nvPr>
            <p:ph type="pic" idx="2"/>
          </p:nvPr>
        </p:nvSpPr>
        <p:spPr>
          <a:xfrm>
            <a:off x="1792288" y="612778"/>
            <a:ext cx="5486400" cy="4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5" name="Google Shape;285;p50"/>
          <p:cNvSpPr txBox="1">
            <a:spLocks noGrp="1"/>
          </p:cNvSpPr>
          <p:nvPr>
            <p:ph type="body" idx="1"/>
          </p:nvPr>
        </p:nvSpPr>
        <p:spPr>
          <a:xfrm>
            <a:off x="1792288" y="5648476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6" name="Google Shape;286;p50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3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7" name="Google Shape;287;p50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_Large Title">
  <p:cSld name="Cover_Large Titl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2"/>
          <p:cNvSpPr/>
          <p:nvPr/>
        </p:nvSpPr>
        <p:spPr>
          <a:xfrm>
            <a:off x="0" y="1268760"/>
            <a:ext cx="6732240" cy="2664296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52"/>
          <p:cNvSpPr/>
          <p:nvPr/>
        </p:nvSpPr>
        <p:spPr>
          <a:xfrm>
            <a:off x="0" y="3887340"/>
            <a:ext cx="6732240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52"/>
          <p:cNvSpPr txBox="1">
            <a:spLocks noGrp="1"/>
          </p:cNvSpPr>
          <p:nvPr>
            <p:ph type="title"/>
          </p:nvPr>
        </p:nvSpPr>
        <p:spPr>
          <a:xfrm>
            <a:off x="467545" y="1988841"/>
            <a:ext cx="6264695" cy="194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8" name="Google Shape;298;p52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9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9" name="Google Shape;299;p52"/>
          <p:cNvSpPr txBox="1">
            <a:spLocks noGrp="1"/>
          </p:cNvSpPr>
          <p:nvPr>
            <p:ph type="subTitle" idx="2"/>
          </p:nvPr>
        </p:nvSpPr>
        <p:spPr>
          <a:xfrm>
            <a:off x="467546" y="5301208"/>
            <a:ext cx="3384374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0" name="Google Shape;300;p52"/>
          <p:cNvSpPr/>
          <p:nvPr/>
        </p:nvSpPr>
        <p:spPr>
          <a:xfrm>
            <a:off x="-36512" y="3887340"/>
            <a:ext cx="6732240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52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2" name="Google Shape;302;p52"/>
          <p:cNvSpPr txBox="1"/>
          <p:nvPr/>
        </p:nvSpPr>
        <p:spPr>
          <a:xfrm>
            <a:off x="5517105" y="6453336"/>
            <a:ext cx="3384374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68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Font typeface="Arial"/>
              <a:buNone/>
            </a:pPr>
            <a:r>
              <a:rPr lang="en-GB"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© Copyright 2013 ABBYY</a:t>
            </a:r>
            <a:endParaRPr sz="12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_1">
  <p:cSld name="Slide_1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3"/>
          <p:cNvSpPr txBox="1">
            <a:spLocks noGrp="1"/>
          </p:cNvSpPr>
          <p:nvPr>
            <p:ph type="title"/>
          </p:nvPr>
        </p:nvSpPr>
        <p:spPr>
          <a:xfrm>
            <a:off x="468314" y="368240"/>
            <a:ext cx="7427913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5" name="Google Shape;305;p5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488" cy="485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6" name="Google Shape;306;p53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7" name="Google Shape;307;p53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eparator 4" type="secHead">
  <p:cSld name="SECTION_HEADER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4"/>
          <p:cNvSpPr/>
          <p:nvPr/>
        </p:nvSpPr>
        <p:spPr>
          <a:xfrm>
            <a:off x="0" y="1268760"/>
            <a:ext cx="6732240" cy="1440159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54"/>
          <p:cNvSpPr/>
          <p:nvPr/>
        </p:nvSpPr>
        <p:spPr>
          <a:xfrm>
            <a:off x="0" y="2663204"/>
            <a:ext cx="6732240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54"/>
          <p:cNvSpPr txBox="1">
            <a:spLocks noGrp="1"/>
          </p:cNvSpPr>
          <p:nvPr>
            <p:ph type="title"/>
          </p:nvPr>
        </p:nvSpPr>
        <p:spPr>
          <a:xfrm>
            <a:off x="467546" y="1988844"/>
            <a:ext cx="6264696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2" name="Google Shape;312;p54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9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5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5" name="Google Shape;315;p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488" cy="485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6" name="Google Shape;316;p55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eparator 5">
  <p:cSld name="Chapter Separator 5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6"/>
          <p:cNvSpPr/>
          <p:nvPr/>
        </p:nvSpPr>
        <p:spPr>
          <a:xfrm>
            <a:off x="0" y="1268760"/>
            <a:ext cx="6732240" cy="1440159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56"/>
          <p:cNvSpPr/>
          <p:nvPr/>
        </p:nvSpPr>
        <p:spPr>
          <a:xfrm>
            <a:off x="1" y="2663204"/>
            <a:ext cx="6732241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56"/>
          <p:cNvSpPr txBox="1">
            <a:spLocks noGrp="1"/>
          </p:cNvSpPr>
          <p:nvPr>
            <p:ph type="title"/>
          </p:nvPr>
        </p:nvSpPr>
        <p:spPr>
          <a:xfrm>
            <a:off x="467546" y="1988844"/>
            <a:ext cx="6264696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1" name="Google Shape;321;p56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9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eparator 6">
  <p:cSld name="Chapter Separator 6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7"/>
          <p:cNvSpPr/>
          <p:nvPr/>
        </p:nvSpPr>
        <p:spPr>
          <a:xfrm>
            <a:off x="0" y="1268760"/>
            <a:ext cx="6732240" cy="1440159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57"/>
          <p:cNvSpPr/>
          <p:nvPr/>
        </p:nvSpPr>
        <p:spPr>
          <a:xfrm>
            <a:off x="0" y="2663204"/>
            <a:ext cx="6732240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57"/>
          <p:cNvSpPr txBox="1">
            <a:spLocks noGrp="1"/>
          </p:cNvSpPr>
          <p:nvPr>
            <p:ph type="title"/>
          </p:nvPr>
        </p:nvSpPr>
        <p:spPr>
          <a:xfrm>
            <a:off x="467545" y="1988844"/>
            <a:ext cx="6264695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6" name="Google Shape;326;p57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9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eparator 5_Large Title">
  <p:cSld name="Chapter Separator 5_Large Titl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8"/>
          <p:cNvSpPr/>
          <p:nvPr/>
        </p:nvSpPr>
        <p:spPr>
          <a:xfrm>
            <a:off x="0" y="1268764"/>
            <a:ext cx="6732240" cy="2160239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58"/>
          <p:cNvSpPr/>
          <p:nvPr/>
        </p:nvSpPr>
        <p:spPr>
          <a:xfrm>
            <a:off x="0" y="3383284"/>
            <a:ext cx="6732240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58"/>
          <p:cNvSpPr txBox="1">
            <a:spLocks noGrp="1"/>
          </p:cNvSpPr>
          <p:nvPr>
            <p:ph type="title"/>
          </p:nvPr>
        </p:nvSpPr>
        <p:spPr>
          <a:xfrm>
            <a:off x="467545" y="1988843"/>
            <a:ext cx="6264695" cy="1440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1" name="Google Shape;331;p58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9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eparator 1">
  <p:cSld name="Chapter Separator 1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9"/>
          <p:cNvSpPr/>
          <p:nvPr/>
        </p:nvSpPr>
        <p:spPr>
          <a:xfrm>
            <a:off x="0" y="1268760"/>
            <a:ext cx="6732240" cy="1440159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59"/>
          <p:cNvSpPr/>
          <p:nvPr/>
        </p:nvSpPr>
        <p:spPr>
          <a:xfrm>
            <a:off x="0" y="2663204"/>
            <a:ext cx="6732240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59"/>
          <p:cNvSpPr txBox="1">
            <a:spLocks noGrp="1"/>
          </p:cNvSpPr>
          <p:nvPr>
            <p:ph type="title"/>
          </p:nvPr>
        </p:nvSpPr>
        <p:spPr>
          <a:xfrm>
            <a:off x="467546" y="1988844"/>
            <a:ext cx="6264696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6" name="Google Shape;336;p59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9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eparator 1_Large Title">
  <p:cSld name="Chapter Separator 1_Large Titl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0"/>
          <p:cNvSpPr/>
          <p:nvPr/>
        </p:nvSpPr>
        <p:spPr>
          <a:xfrm>
            <a:off x="0" y="1268764"/>
            <a:ext cx="6732240" cy="2160239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60"/>
          <p:cNvSpPr/>
          <p:nvPr/>
        </p:nvSpPr>
        <p:spPr>
          <a:xfrm>
            <a:off x="0" y="3383284"/>
            <a:ext cx="6732240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60"/>
          <p:cNvSpPr txBox="1">
            <a:spLocks noGrp="1"/>
          </p:cNvSpPr>
          <p:nvPr>
            <p:ph type="title"/>
          </p:nvPr>
        </p:nvSpPr>
        <p:spPr>
          <a:xfrm>
            <a:off x="467545" y="1988843"/>
            <a:ext cx="6264695" cy="1440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1" name="Google Shape;341;p60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9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eparator 2">
  <p:cSld name="Chapter Separator 2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1"/>
          <p:cNvSpPr/>
          <p:nvPr/>
        </p:nvSpPr>
        <p:spPr>
          <a:xfrm>
            <a:off x="0" y="1268760"/>
            <a:ext cx="6732240" cy="1440159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61"/>
          <p:cNvSpPr/>
          <p:nvPr/>
        </p:nvSpPr>
        <p:spPr>
          <a:xfrm>
            <a:off x="0" y="2663204"/>
            <a:ext cx="6732240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61"/>
          <p:cNvSpPr txBox="1">
            <a:spLocks noGrp="1"/>
          </p:cNvSpPr>
          <p:nvPr>
            <p:ph type="title"/>
          </p:nvPr>
        </p:nvSpPr>
        <p:spPr>
          <a:xfrm>
            <a:off x="467546" y="1988844"/>
            <a:ext cx="6264696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6" name="Google Shape;346;p61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9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eparator 2_Large Title">
  <p:cSld name="Chapter Separator 2_Large Titl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2"/>
          <p:cNvSpPr/>
          <p:nvPr/>
        </p:nvSpPr>
        <p:spPr>
          <a:xfrm>
            <a:off x="0" y="1268764"/>
            <a:ext cx="6732240" cy="2160239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62"/>
          <p:cNvSpPr/>
          <p:nvPr/>
        </p:nvSpPr>
        <p:spPr>
          <a:xfrm>
            <a:off x="0" y="3383284"/>
            <a:ext cx="6732240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62"/>
          <p:cNvSpPr txBox="1">
            <a:spLocks noGrp="1"/>
          </p:cNvSpPr>
          <p:nvPr>
            <p:ph type="title"/>
          </p:nvPr>
        </p:nvSpPr>
        <p:spPr>
          <a:xfrm>
            <a:off x="467545" y="1988843"/>
            <a:ext cx="6264695" cy="1440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1" name="Google Shape;351;p62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9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eparator 3">
  <p:cSld name="Chapter Separator 3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3"/>
          <p:cNvSpPr/>
          <p:nvPr/>
        </p:nvSpPr>
        <p:spPr>
          <a:xfrm>
            <a:off x="0" y="1268760"/>
            <a:ext cx="6732240" cy="1440159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63"/>
          <p:cNvSpPr/>
          <p:nvPr/>
        </p:nvSpPr>
        <p:spPr>
          <a:xfrm>
            <a:off x="1" y="2663204"/>
            <a:ext cx="6732241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63"/>
          <p:cNvSpPr txBox="1">
            <a:spLocks noGrp="1"/>
          </p:cNvSpPr>
          <p:nvPr>
            <p:ph type="title"/>
          </p:nvPr>
        </p:nvSpPr>
        <p:spPr>
          <a:xfrm>
            <a:off x="467546" y="1988844"/>
            <a:ext cx="6264696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6" name="Google Shape;356;p63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9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eparator 3_Large Title">
  <p:cSld name="Chapter Separator 3_Large Titl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4"/>
          <p:cNvSpPr/>
          <p:nvPr/>
        </p:nvSpPr>
        <p:spPr>
          <a:xfrm>
            <a:off x="0" y="1268764"/>
            <a:ext cx="6732240" cy="2160239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64"/>
          <p:cNvSpPr/>
          <p:nvPr/>
        </p:nvSpPr>
        <p:spPr>
          <a:xfrm>
            <a:off x="0" y="3383284"/>
            <a:ext cx="6732240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64"/>
          <p:cNvSpPr txBox="1">
            <a:spLocks noGrp="1"/>
          </p:cNvSpPr>
          <p:nvPr>
            <p:ph type="title"/>
          </p:nvPr>
        </p:nvSpPr>
        <p:spPr>
          <a:xfrm>
            <a:off x="467545" y="1988843"/>
            <a:ext cx="6264695" cy="1440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1" name="Google Shape;361;p64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9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eparator 4_Large Title">
  <p:cSld name="Chapter Separator 4_Large Titl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5"/>
          <p:cNvSpPr/>
          <p:nvPr/>
        </p:nvSpPr>
        <p:spPr>
          <a:xfrm>
            <a:off x="0" y="1268764"/>
            <a:ext cx="6732240" cy="2160239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65"/>
          <p:cNvSpPr/>
          <p:nvPr/>
        </p:nvSpPr>
        <p:spPr>
          <a:xfrm>
            <a:off x="0" y="3383284"/>
            <a:ext cx="6732240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65"/>
          <p:cNvSpPr txBox="1">
            <a:spLocks noGrp="1"/>
          </p:cNvSpPr>
          <p:nvPr>
            <p:ph type="title"/>
          </p:nvPr>
        </p:nvSpPr>
        <p:spPr>
          <a:xfrm>
            <a:off x="467545" y="1988843"/>
            <a:ext cx="6264695" cy="1440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6" name="Google Shape;366;p65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9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eparator 6_Large Title">
  <p:cSld name="Chapter Separator 6_Large Titl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6"/>
          <p:cNvSpPr/>
          <p:nvPr/>
        </p:nvSpPr>
        <p:spPr>
          <a:xfrm>
            <a:off x="0" y="1268764"/>
            <a:ext cx="6732240" cy="2160239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66"/>
          <p:cNvSpPr/>
          <p:nvPr/>
        </p:nvSpPr>
        <p:spPr>
          <a:xfrm>
            <a:off x="0" y="3383284"/>
            <a:ext cx="6732240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66"/>
          <p:cNvSpPr txBox="1">
            <a:spLocks noGrp="1"/>
          </p:cNvSpPr>
          <p:nvPr>
            <p:ph type="title"/>
          </p:nvPr>
        </p:nvSpPr>
        <p:spPr>
          <a:xfrm>
            <a:off x="467545" y="1988843"/>
            <a:ext cx="6264695" cy="1440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1" name="Google Shape;371;p66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9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losing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7"/>
          <p:cNvSpPr/>
          <p:nvPr/>
        </p:nvSpPr>
        <p:spPr>
          <a:xfrm>
            <a:off x="0" y="1268760"/>
            <a:ext cx="6732240" cy="1440159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67"/>
          <p:cNvSpPr/>
          <p:nvPr/>
        </p:nvSpPr>
        <p:spPr>
          <a:xfrm>
            <a:off x="0" y="2663204"/>
            <a:ext cx="6732240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67"/>
          <p:cNvSpPr txBox="1">
            <a:spLocks noGrp="1"/>
          </p:cNvSpPr>
          <p:nvPr>
            <p:ph type="title"/>
          </p:nvPr>
        </p:nvSpPr>
        <p:spPr>
          <a:xfrm>
            <a:off x="467545" y="1988844"/>
            <a:ext cx="6264695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6" name="Google Shape;376;p67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9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7" name="Google Shape;377;p67"/>
          <p:cNvSpPr txBox="1">
            <a:spLocks noGrp="1"/>
          </p:cNvSpPr>
          <p:nvPr>
            <p:ph type="body" idx="2"/>
          </p:nvPr>
        </p:nvSpPr>
        <p:spPr>
          <a:xfrm>
            <a:off x="467546" y="3429000"/>
            <a:ext cx="6984777" cy="288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2">
  <p:cSld name="Slide 2">
    <p:bg>
      <p:bgPr>
        <a:solidFill>
          <a:schemeClr val="lt1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8"/>
          <p:cNvSpPr txBox="1">
            <a:spLocks noGrp="1"/>
          </p:cNvSpPr>
          <p:nvPr>
            <p:ph type="title"/>
          </p:nvPr>
        </p:nvSpPr>
        <p:spPr>
          <a:xfrm>
            <a:off x="467544" y="548680"/>
            <a:ext cx="3665489" cy="432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4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0" name="Google Shape;380;p68"/>
          <p:cNvSpPr txBox="1">
            <a:spLocks noGrp="1"/>
          </p:cNvSpPr>
          <p:nvPr>
            <p:ph type="body" idx="1"/>
          </p:nvPr>
        </p:nvSpPr>
        <p:spPr>
          <a:xfrm>
            <a:off x="4133034" y="1268760"/>
            <a:ext cx="4542655" cy="540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800"/>
              <a:buFont typeface="Calibri"/>
              <a:buChar char="●"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‐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1" name="Google Shape;381;p68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2" name="Google Shape;382;p68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3">
  <p:cSld name="Slide 3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9"/>
          <p:cNvSpPr txBox="1">
            <a:spLocks noGrp="1"/>
          </p:cNvSpPr>
          <p:nvPr>
            <p:ph type="title"/>
          </p:nvPr>
        </p:nvSpPr>
        <p:spPr>
          <a:xfrm>
            <a:off x="467547" y="1988842"/>
            <a:ext cx="7200801" cy="378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4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5" name="Google Shape;385;p69"/>
          <p:cNvSpPr txBox="1">
            <a:spLocks noGrp="1"/>
          </p:cNvSpPr>
          <p:nvPr>
            <p:ph type="body" idx="1"/>
          </p:nvPr>
        </p:nvSpPr>
        <p:spPr>
          <a:xfrm>
            <a:off x="467547" y="1268760"/>
            <a:ext cx="7200801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6" name="Google Shape;386;p69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7" name="Google Shape;387;p69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4">
  <p:cSld name="Slide 4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0"/>
          <p:cNvSpPr txBox="1">
            <a:spLocks noGrp="1"/>
          </p:cNvSpPr>
          <p:nvPr>
            <p:ph type="title"/>
          </p:nvPr>
        </p:nvSpPr>
        <p:spPr>
          <a:xfrm>
            <a:off x="467545" y="332656"/>
            <a:ext cx="4320481" cy="309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4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0" name="Google Shape;390;p70"/>
          <p:cNvSpPr txBox="1">
            <a:spLocks noGrp="1"/>
          </p:cNvSpPr>
          <p:nvPr>
            <p:ph type="body" idx="1"/>
          </p:nvPr>
        </p:nvSpPr>
        <p:spPr>
          <a:xfrm>
            <a:off x="467545" y="3429000"/>
            <a:ext cx="4320481" cy="216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1" name="Google Shape;391;p70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2" name="Google Shape;392;p70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5">
  <p:cSld name="Slide 5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1"/>
          <p:cNvSpPr txBox="1">
            <a:spLocks noGrp="1"/>
          </p:cNvSpPr>
          <p:nvPr>
            <p:ph type="title"/>
          </p:nvPr>
        </p:nvSpPr>
        <p:spPr>
          <a:xfrm>
            <a:off x="467547" y="1988842"/>
            <a:ext cx="7200801" cy="378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4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5" name="Google Shape;395;p71"/>
          <p:cNvSpPr txBox="1">
            <a:spLocks noGrp="1"/>
          </p:cNvSpPr>
          <p:nvPr>
            <p:ph type="body" idx="1"/>
          </p:nvPr>
        </p:nvSpPr>
        <p:spPr>
          <a:xfrm>
            <a:off x="467547" y="1268760"/>
            <a:ext cx="7200801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6" name="Google Shape;396;p71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7" name="Google Shape;397;p71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6">
  <p:cSld name="Slide 6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72"/>
          <p:cNvSpPr txBox="1">
            <a:spLocks noGrp="1"/>
          </p:cNvSpPr>
          <p:nvPr>
            <p:ph type="title"/>
          </p:nvPr>
        </p:nvSpPr>
        <p:spPr>
          <a:xfrm>
            <a:off x="457201" y="368240"/>
            <a:ext cx="7427913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0" name="Google Shape;400;p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6275040" cy="4781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800"/>
              <a:buFont typeface="Calibri"/>
              <a:buChar char="●"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‐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1" name="Google Shape;401;p72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2" name="Google Shape;402;p72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7">
  <p:cSld name="Slide 7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3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5" name="Google Shape;405;p7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781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800"/>
              <a:buFont typeface="Calibri"/>
              <a:buChar char="●"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‐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6" name="Google Shape;406;p73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7" name="Google Shape;407;p73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8">
  <p:cSld name="Slide 8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4"/>
          <p:cNvSpPr txBox="1">
            <a:spLocks noGrp="1"/>
          </p:cNvSpPr>
          <p:nvPr>
            <p:ph type="title"/>
          </p:nvPr>
        </p:nvSpPr>
        <p:spPr>
          <a:xfrm>
            <a:off x="456458" y="368240"/>
            <a:ext cx="7427913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0" name="Google Shape;410;p74"/>
          <p:cNvSpPr txBox="1">
            <a:spLocks noGrp="1"/>
          </p:cNvSpPr>
          <p:nvPr>
            <p:ph type="body" idx="1"/>
          </p:nvPr>
        </p:nvSpPr>
        <p:spPr>
          <a:xfrm>
            <a:off x="457200" y="1535115"/>
            <a:ext cx="3754760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1" name="Google Shape;411;p74"/>
          <p:cNvSpPr txBox="1">
            <a:spLocks noGrp="1"/>
          </p:cNvSpPr>
          <p:nvPr>
            <p:ph type="body" idx="2"/>
          </p:nvPr>
        </p:nvSpPr>
        <p:spPr>
          <a:xfrm>
            <a:off x="457200" y="2174877"/>
            <a:ext cx="3754760" cy="4206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2" name="Google Shape;412;p74"/>
          <p:cNvSpPr txBox="1">
            <a:spLocks noGrp="1"/>
          </p:cNvSpPr>
          <p:nvPr>
            <p:ph type="body" idx="3"/>
          </p:nvPr>
        </p:nvSpPr>
        <p:spPr>
          <a:xfrm>
            <a:off x="4932040" y="1535115"/>
            <a:ext cx="3754760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3" name="Google Shape;413;p74"/>
          <p:cNvSpPr txBox="1">
            <a:spLocks noGrp="1"/>
          </p:cNvSpPr>
          <p:nvPr>
            <p:ph type="body" idx="4"/>
          </p:nvPr>
        </p:nvSpPr>
        <p:spPr>
          <a:xfrm>
            <a:off x="4932040" y="2174877"/>
            <a:ext cx="3754760" cy="4206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4" name="Google Shape;414;p74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5" name="Google Shape;415;p74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9">
  <p:cSld name="Slide 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5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8" name="Google Shape;418;p7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488" cy="485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9" name="Google Shape;419;p75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20" name="Google Shape;420;p75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0">
  <p:cSld name="Slide 10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6"/>
          <p:cNvSpPr>
            <a:spLocks noGrp="1"/>
          </p:cNvSpPr>
          <p:nvPr>
            <p:ph type="pic" idx="2"/>
          </p:nvPr>
        </p:nvSpPr>
        <p:spPr>
          <a:xfrm>
            <a:off x="4211960" y="1600201"/>
            <a:ext cx="4464496" cy="485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3" name="Google Shape;423;p76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3106688" cy="485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4" name="Google Shape;424;p76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5" name="Google Shape;425;p76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26" name="Google Shape;426;p76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1">
  <p:cSld name="Slide 11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7"/>
          <p:cNvSpPr>
            <a:spLocks noGrp="1"/>
          </p:cNvSpPr>
          <p:nvPr>
            <p:ph type="pic" idx="2"/>
          </p:nvPr>
        </p:nvSpPr>
        <p:spPr>
          <a:xfrm>
            <a:off x="467544" y="1600201"/>
            <a:ext cx="4464496" cy="485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9" name="Google Shape;429;p77"/>
          <p:cNvSpPr txBox="1">
            <a:spLocks noGrp="1"/>
          </p:cNvSpPr>
          <p:nvPr>
            <p:ph type="body" idx="1"/>
          </p:nvPr>
        </p:nvSpPr>
        <p:spPr>
          <a:xfrm>
            <a:off x="5652121" y="1600201"/>
            <a:ext cx="3003362" cy="485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0" name="Google Shape;430;p77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1" name="Google Shape;431;p77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32" name="Google Shape;432;p77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2">
  <p:cSld name="Slide 1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8"/>
          <p:cNvSpPr>
            <a:spLocks noGrp="1"/>
          </p:cNvSpPr>
          <p:nvPr>
            <p:ph type="pic" idx="2"/>
          </p:nvPr>
        </p:nvSpPr>
        <p:spPr>
          <a:xfrm>
            <a:off x="457200" y="1600201"/>
            <a:ext cx="3034680" cy="485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5" name="Google Shape;435;p78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6" name="Google Shape;436;p78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37" name="Google Shape;437;p78"/>
          <p:cNvSpPr txBox="1">
            <a:spLocks noGrp="1"/>
          </p:cNvSpPr>
          <p:nvPr>
            <p:ph type="body" idx="1"/>
          </p:nvPr>
        </p:nvSpPr>
        <p:spPr>
          <a:xfrm>
            <a:off x="4211960" y="1600201"/>
            <a:ext cx="4463728" cy="485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8" name="Google Shape;438;p78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3">
  <p:cSld name="Slide 13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9"/>
          <p:cNvSpPr>
            <a:spLocks noGrp="1"/>
          </p:cNvSpPr>
          <p:nvPr>
            <p:ph type="pic" idx="2"/>
          </p:nvPr>
        </p:nvSpPr>
        <p:spPr>
          <a:xfrm>
            <a:off x="5652120" y="1600201"/>
            <a:ext cx="3023568" cy="485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1" name="Google Shape;441;p79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2" name="Google Shape;442;p79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3" name="Google Shape;443;p79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4474840" cy="485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4" name="Google Shape;444;p79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4">
  <p:cSld name="Slide 14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80"/>
          <p:cNvSpPr>
            <a:spLocks noGrp="1"/>
          </p:cNvSpPr>
          <p:nvPr>
            <p:ph type="pic" idx="2"/>
          </p:nvPr>
        </p:nvSpPr>
        <p:spPr>
          <a:xfrm>
            <a:off x="6424498" y="1600200"/>
            <a:ext cx="2251193" cy="290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7" name="Google Shape;447;p80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8" name="Google Shape;448;p80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9" name="Google Shape;449;p80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5266928" cy="485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0" name="Google Shape;450;p80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1" name="Google Shape;451;p80"/>
          <p:cNvSpPr txBox="1">
            <a:spLocks noGrp="1"/>
          </p:cNvSpPr>
          <p:nvPr>
            <p:ph type="body" idx="3"/>
          </p:nvPr>
        </p:nvSpPr>
        <p:spPr>
          <a:xfrm>
            <a:off x="6424498" y="4704679"/>
            <a:ext cx="2251193" cy="452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2" name="Google Shape;452;p80"/>
          <p:cNvSpPr txBox="1">
            <a:spLocks noGrp="1"/>
          </p:cNvSpPr>
          <p:nvPr>
            <p:ph type="body" idx="4"/>
          </p:nvPr>
        </p:nvSpPr>
        <p:spPr>
          <a:xfrm>
            <a:off x="6424498" y="5157193"/>
            <a:ext cx="2251193" cy="1295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800" b="0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5">
  <p:cSld name="Slide 15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81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5" name="Google Shape;455;p81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6" name="Google Shape;456;p81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7" name="Google Shape;457;p81"/>
          <p:cNvSpPr>
            <a:spLocks noGrp="1"/>
          </p:cNvSpPr>
          <p:nvPr>
            <p:ph type="pic" idx="2"/>
          </p:nvPr>
        </p:nvSpPr>
        <p:spPr>
          <a:xfrm>
            <a:off x="468314" y="1600475"/>
            <a:ext cx="1250806" cy="16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8" name="Google Shape;458;p81"/>
          <p:cNvSpPr txBox="1">
            <a:spLocks noGrp="1"/>
          </p:cNvSpPr>
          <p:nvPr>
            <p:ph type="body" idx="1"/>
          </p:nvPr>
        </p:nvSpPr>
        <p:spPr>
          <a:xfrm>
            <a:off x="468315" y="4704952"/>
            <a:ext cx="1250807" cy="1604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9" name="Google Shape;459;p81"/>
          <p:cNvSpPr txBox="1">
            <a:spLocks noGrp="1"/>
          </p:cNvSpPr>
          <p:nvPr>
            <p:ph type="body" idx="3"/>
          </p:nvPr>
        </p:nvSpPr>
        <p:spPr>
          <a:xfrm>
            <a:off x="469491" y="3418768"/>
            <a:ext cx="1249630" cy="18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0" name="Google Shape;460;p81"/>
          <p:cNvSpPr txBox="1">
            <a:spLocks noGrp="1"/>
          </p:cNvSpPr>
          <p:nvPr>
            <p:ph type="body" idx="4"/>
          </p:nvPr>
        </p:nvSpPr>
        <p:spPr>
          <a:xfrm>
            <a:off x="461445" y="3659715"/>
            <a:ext cx="1257679" cy="998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461" name="Google Shape;461;p81"/>
          <p:cNvCxnSpPr/>
          <p:nvPr/>
        </p:nvCxnSpPr>
        <p:spPr>
          <a:xfrm>
            <a:off x="461442" y="4657887"/>
            <a:ext cx="125767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2" name="Google Shape;462;p81"/>
          <p:cNvSpPr>
            <a:spLocks noGrp="1"/>
          </p:cNvSpPr>
          <p:nvPr>
            <p:ph type="pic" idx="5"/>
          </p:nvPr>
        </p:nvSpPr>
        <p:spPr>
          <a:xfrm>
            <a:off x="2202608" y="1600475"/>
            <a:ext cx="1250806" cy="16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3" name="Google Shape;463;p81"/>
          <p:cNvSpPr txBox="1">
            <a:spLocks noGrp="1"/>
          </p:cNvSpPr>
          <p:nvPr>
            <p:ph type="body" idx="6"/>
          </p:nvPr>
        </p:nvSpPr>
        <p:spPr>
          <a:xfrm>
            <a:off x="2202608" y="4704952"/>
            <a:ext cx="1250807" cy="1604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4" name="Google Shape;464;p81"/>
          <p:cNvSpPr txBox="1">
            <a:spLocks noGrp="1"/>
          </p:cNvSpPr>
          <p:nvPr>
            <p:ph type="body" idx="7"/>
          </p:nvPr>
        </p:nvSpPr>
        <p:spPr>
          <a:xfrm>
            <a:off x="2203785" y="3418768"/>
            <a:ext cx="1249630" cy="18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5" name="Google Shape;465;p81"/>
          <p:cNvSpPr txBox="1">
            <a:spLocks noGrp="1"/>
          </p:cNvSpPr>
          <p:nvPr>
            <p:ph type="body" idx="8"/>
          </p:nvPr>
        </p:nvSpPr>
        <p:spPr>
          <a:xfrm>
            <a:off x="2195739" y="3659715"/>
            <a:ext cx="1257679" cy="998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466" name="Google Shape;466;p81"/>
          <p:cNvCxnSpPr/>
          <p:nvPr/>
        </p:nvCxnSpPr>
        <p:spPr>
          <a:xfrm>
            <a:off x="2195736" y="4662428"/>
            <a:ext cx="125767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7" name="Google Shape;467;p81"/>
          <p:cNvSpPr>
            <a:spLocks noGrp="1"/>
          </p:cNvSpPr>
          <p:nvPr>
            <p:ph type="pic" idx="9"/>
          </p:nvPr>
        </p:nvSpPr>
        <p:spPr>
          <a:xfrm>
            <a:off x="3930801" y="1600475"/>
            <a:ext cx="1250806" cy="16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8" name="Google Shape;468;p81"/>
          <p:cNvSpPr txBox="1">
            <a:spLocks noGrp="1"/>
          </p:cNvSpPr>
          <p:nvPr>
            <p:ph type="body" idx="13"/>
          </p:nvPr>
        </p:nvSpPr>
        <p:spPr>
          <a:xfrm>
            <a:off x="3930801" y="4704952"/>
            <a:ext cx="1250807" cy="1604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9" name="Google Shape;469;p81"/>
          <p:cNvSpPr txBox="1">
            <a:spLocks noGrp="1"/>
          </p:cNvSpPr>
          <p:nvPr>
            <p:ph type="body" idx="14"/>
          </p:nvPr>
        </p:nvSpPr>
        <p:spPr>
          <a:xfrm>
            <a:off x="3931977" y="3418768"/>
            <a:ext cx="1249630" cy="18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0" name="Google Shape;470;p81"/>
          <p:cNvSpPr txBox="1">
            <a:spLocks noGrp="1"/>
          </p:cNvSpPr>
          <p:nvPr>
            <p:ph type="body" idx="15"/>
          </p:nvPr>
        </p:nvSpPr>
        <p:spPr>
          <a:xfrm>
            <a:off x="3923931" y="3659715"/>
            <a:ext cx="1257679" cy="998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471" name="Google Shape;471;p81"/>
          <p:cNvCxnSpPr/>
          <p:nvPr/>
        </p:nvCxnSpPr>
        <p:spPr>
          <a:xfrm>
            <a:off x="3923928" y="4664197"/>
            <a:ext cx="125767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2" name="Google Shape;472;p81"/>
          <p:cNvSpPr>
            <a:spLocks noGrp="1"/>
          </p:cNvSpPr>
          <p:nvPr>
            <p:ph type="pic" idx="16"/>
          </p:nvPr>
        </p:nvSpPr>
        <p:spPr>
          <a:xfrm>
            <a:off x="5658992" y="1600475"/>
            <a:ext cx="1250806" cy="16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3" name="Google Shape;473;p81"/>
          <p:cNvSpPr txBox="1">
            <a:spLocks noGrp="1"/>
          </p:cNvSpPr>
          <p:nvPr>
            <p:ph type="body" idx="17"/>
          </p:nvPr>
        </p:nvSpPr>
        <p:spPr>
          <a:xfrm>
            <a:off x="5658994" y="4704952"/>
            <a:ext cx="1250807" cy="1604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4" name="Google Shape;474;p81"/>
          <p:cNvSpPr txBox="1">
            <a:spLocks noGrp="1"/>
          </p:cNvSpPr>
          <p:nvPr>
            <p:ph type="body" idx="18"/>
          </p:nvPr>
        </p:nvSpPr>
        <p:spPr>
          <a:xfrm>
            <a:off x="5660169" y="3418768"/>
            <a:ext cx="1249630" cy="18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5" name="Google Shape;475;p81"/>
          <p:cNvSpPr txBox="1">
            <a:spLocks noGrp="1"/>
          </p:cNvSpPr>
          <p:nvPr>
            <p:ph type="body" idx="19"/>
          </p:nvPr>
        </p:nvSpPr>
        <p:spPr>
          <a:xfrm>
            <a:off x="5652123" y="3659715"/>
            <a:ext cx="1257679" cy="998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476" name="Google Shape;476;p81"/>
          <p:cNvCxnSpPr/>
          <p:nvPr/>
        </p:nvCxnSpPr>
        <p:spPr>
          <a:xfrm>
            <a:off x="5652120" y="4664197"/>
            <a:ext cx="125767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7" name="Google Shape;477;p81"/>
          <p:cNvSpPr>
            <a:spLocks noGrp="1"/>
          </p:cNvSpPr>
          <p:nvPr>
            <p:ph type="pic" idx="20"/>
          </p:nvPr>
        </p:nvSpPr>
        <p:spPr>
          <a:xfrm>
            <a:off x="7459193" y="1600475"/>
            <a:ext cx="1250806" cy="16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8" name="Google Shape;478;p81"/>
          <p:cNvSpPr txBox="1">
            <a:spLocks noGrp="1"/>
          </p:cNvSpPr>
          <p:nvPr>
            <p:ph type="body" idx="21"/>
          </p:nvPr>
        </p:nvSpPr>
        <p:spPr>
          <a:xfrm>
            <a:off x="7459193" y="4704952"/>
            <a:ext cx="1250807" cy="1604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9" name="Google Shape;479;p81"/>
          <p:cNvSpPr txBox="1">
            <a:spLocks noGrp="1"/>
          </p:cNvSpPr>
          <p:nvPr>
            <p:ph type="body" idx="22"/>
          </p:nvPr>
        </p:nvSpPr>
        <p:spPr>
          <a:xfrm>
            <a:off x="7460369" y="3418768"/>
            <a:ext cx="1249630" cy="18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0" name="Google Shape;480;p81"/>
          <p:cNvSpPr txBox="1">
            <a:spLocks noGrp="1"/>
          </p:cNvSpPr>
          <p:nvPr>
            <p:ph type="body" idx="23"/>
          </p:nvPr>
        </p:nvSpPr>
        <p:spPr>
          <a:xfrm>
            <a:off x="7452323" y="3659715"/>
            <a:ext cx="1257679" cy="998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481" name="Google Shape;481;p81"/>
          <p:cNvCxnSpPr/>
          <p:nvPr/>
        </p:nvCxnSpPr>
        <p:spPr>
          <a:xfrm>
            <a:off x="7452320" y="4675051"/>
            <a:ext cx="125767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6">
  <p:cSld name="Slide 16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82"/>
          <p:cNvSpPr>
            <a:spLocks noGrp="1"/>
          </p:cNvSpPr>
          <p:nvPr>
            <p:ph type="pic" idx="2"/>
          </p:nvPr>
        </p:nvSpPr>
        <p:spPr>
          <a:xfrm>
            <a:off x="457201" y="1600201"/>
            <a:ext cx="3034680" cy="254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4" name="Google Shape;484;p82"/>
          <p:cNvSpPr txBox="1">
            <a:spLocks noGrp="1"/>
          </p:cNvSpPr>
          <p:nvPr>
            <p:ph type="body" idx="1"/>
          </p:nvPr>
        </p:nvSpPr>
        <p:spPr>
          <a:xfrm>
            <a:off x="4211960" y="1600201"/>
            <a:ext cx="4464496" cy="485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5" name="Google Shape;485;p82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6" name="Google Shape;486;p82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87" name="Google Shape;487;p82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lide 16">
  <p:cSld name="1_Slide 16"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83"/>
          <p:cNvSpPr>
            <a:spLocks noGrp="1"/>
          </p:cNvSpPr>
          <p:nvPr>
            <p:ph type="pic" idx="2"/>
          </p:nvPr>
        </p:nvSpPr>
        <p:spPr>
          <a:xfrm>
            <a:off x="457200" y="1673805"/>
            <a:ext cx="2989675" cy="76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0" name="Google Shape;490;p83"/>
          <p:cNvSpPr txBox="1">
            <a:spLocks noGrp="1"/>
          </p:cNvSpPr>
          <p:nvPr>
            <p:ph type="body" idx="1"/>
          </p:nvPr>
        </p:nvSpPr>
        <p:spPr>
          <a:xfrm>
            <a:off x="478154" y="2528899"/>
            <a:ext cx="8414325" cy="256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1" name="Google Shape;491;p83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2" name="Google Shape;492;p83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93" name="Google Shape;493;p83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4" name="Google Shape;494;p83"/>
          <p:cNvSpPr txBox="1">
            <a:spLocks noGrp="1"/>
          </p:cNvSpPr>
          <p:nvPr>
            <p:ph type="body" idx="3"/>
          </p:nvPr>
        </p:nvSpPr>
        <p:spPr>
          <a:xfrm>
            <a:off x="478155" y="5184195"/>
            <a:ext cx="841432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5" name="Google Shape;495;p83"/>
          <p:cNvSpPr txBox="1">
            <a:spLocks noGrp="1"/>
          </p:cNvSpPr>
          <p:nvPr>
            <p:ph type="body" idx="4"/>
          </p:nvPr>
        </p:nvSpPr>
        <p:spPr>
          <a:xfrm>
            <a:off x="472023" y="5949280"/>
            <a:ext cx="8414325" cy="495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r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7">
  <p:cSld name="Slide 17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84"/>
          <p:cNvSpPr>
            <a:spLocks noGrp="1"/>
          </p:cNvSpPr>
          <p:nvPr>
            <p:ph type="pic" idx="2"/>
          </p:nvPr>
        </p:nvSpPr>
        <p:spPr>
          <a:xfrm>
            <a:off x="0" y="2276873"/>
            <a:ext cx="9144000" cy="4176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8" name="Google Shape;498;p84"/>
          <p:cNvSpPr txBox="1">
            <a:spLocks noGrp="1"/>
          </p:cNvSpPr>
          <p:nvPr>
            <p:ph type="title"/>
          </p:nvPr>
        </p:nvSpPr>
        <p:spPr>
          <a:xfrm>
            <a:off x="468314" y="368240"/>
            <a:ext cx="7427913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9" name="Google Shape;499;p84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00" name="Google Shape;500;p84"/>
          <p:cNvSpPr txBox="1">
            <a:spLocks noGrp="1"/>
          </p:cNvSpPr>
          <p:nvPr>
            <p:ph type="body" idx="1"/>
          </p:nvPr>
        </p:nvSpPr>
        <p:spPr>
          <a:xfrm>
            <a:off x="479427" y="1700808"/>
            <a:ext cx="548640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1" name="Google Shape;501;p84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8">
  <p:cSld name="Slide 18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85"/>
          <p:cNvSpPr>
            <a:spLocks noGrp="1"/>
          </p:cNvSpPr>
          <p:nvPr>
            <p:ph type="pic" idx="2"/>
          </p:nvPr>
        </p:nvSpPr>
        <p:spPr>
          <a:xfrm>
            <a:off x="5652120" y="1608638"/>
            <a:ext cx="3023568" cy="254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4" name="Google Shape;504;p85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4474840" cy="485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5" name="Google Shape;505;p85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6" name="Google Shape;506;p85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07" name="Google Shape;507;p85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9">
  <p:cSld name="Slide 19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86"/>
          <p:cNvSpPr>
            <a:spLocks noGrp="1"/>
          </p:cNvSpPr>
          <p:nvPr>
            <p:ph type="pic" idx="2"/>
          </p:nvPr>
        </p:nvSpPr>
        <p:spPr>
          <a:xfrm>
            <a:off x="5652120" y="3429149"/>
            <a:ext cx="3023568" cy="302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0" name="Google Shape;510;p86"/>
          <p:cNvSpPr txBox="1">
            <a:spLocks noGrp="1"/>
          </p:cNvSpPr>
          <p:nvPr>
            <p:ph type="body" idx="1"/>
          </p:nvPr>
        </p:nvSpPr>
        <p:spPr>
          <a:xfrm>
            <a:off x="457200" y="3429149"/>
            <a:ext cx="4474840" cy="302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1" name="Google Shape;511;p86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2" name="Google Shape;512;p86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13" name="Google Shape;513;p86"/>
          <p:cNvSpPr txBox="1">
            <a:spLocks noGrp="1"/>
          </p:cNvSpPr>
          <p:nvPr>
            <p:ph type="body" idx="3"/>
          </p:nvPr>
        </p:nvSpPr>
        <p:spPr>
          <a:xfrm>
            <a:off x="457200" y="1600200"/>
            <a:ext cx="8218488" cy="1756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4" name="Google Shape;514;p86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87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7" name="Google Shape;517;p87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18" name="Google Shape;518;p87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9" name="Google Shape;519;p87"/>
          <p:cNvSpPr>
            <a:spLocks noGrp="1"/>
          </p:cNvSpPr>
          <p:nvPr>
            <p:ph type="chart" idx="2"/>
          </p:nvPr>
        </p:nvSpPr>
        <p:spPr>
          <a:xfrm>
            <a:off x="566739" y="2349502"/>
            <a:ext cx="4860925" cy="292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28650" marR="0" lvl="1" indent="-27305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95350" marR="0" lvl="2" indent="-27305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76325" marR="0" lvl="3" indent="-187325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254125" marR="0" lvl="4" indent="-187325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20" type="picTx">
  <p:cSld name="PICTURE_WITH_CAPTION_TEXT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8"/>
          <p:cNvSpPr txBox="1">
            <a:spLocks noGrp="1"/>
          </p:cNvSpPr>
          <p:nvPr>
            <p:ph type="title"/>
          </p:nvPr>
        </p:nvSpPr>
        <p:spPr>
          <a:xfrm>
            <a:off x="1792288" y="5081738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2" name="Google Shape;522;p88"/>
          <p:cNvSpPr>
            <a:spLocks noGrp="1"/>
          </p:cNvSpPr>
          <p:nvPr>
            <p:ph type="pic" idx="2"/>
          </p:nvPr>
        </p:nvSpPr>
        <p:spPr>
          <a:xfrm>
            <a:off x="1792288" y="612778"/>
            <a:ext cx="5486400" cy="4400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3" name="Google Shape;523;p88"/>
          <p:cNvSpPr txBox="1">
            <a:spLocks noGrp="1"/>
          </p:cNvSpPr>
          <p:nvPr>
            <p:ph type="body" idx="1"/>
          </p:nvPr>
        </p:nvSpPr>
        <p:spPr>
          <a:xfrm>
            <a:off x="1792288" y="5648476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4" name="Google Shape;524;p88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25" name="Google Shape;525;p88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_Large Title">
  <p:cSld name="Cover_Large Titl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90"/>
          <p:cNvSpPr/>
          <p:nvPr/>
        </p:nvSpPr>
        <p:spPr>
          <a:xfrm>
            <a:off x="0" y="1268760"/>
            <a:ext cx="6732240" cy="2664296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90"/>
          <p:cNvSpPr/>
          <p:nvPr/>
        </p:nvSpPr>
        <p:spPr>
          <a:xfrm>
            <a:off x="0" y="3887340"/>
            <a:ext cx="6732240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90"/>
          <p:cNvSpPr txBox="1">
            <a:spLocks noGrp="1"/>
          </p:cNvSpPr>
          <p:nvPr>
            <p:ph type="title"/>
          </p:nvPr>
        </p:nvSpPr>
        <p:spPr>
          <a:xfrm>
            <a:off x="467545" y="1988841"/>
            <a:ext cx="6264695" cy="194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6" name="Google Shape;536;p90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9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7" name="Google Shape;537;p90"/>
          <p:cNvSpPr txBox="1">
            <a:spLocks noGrp="1"/>
          </p:cNvSpPr>
          <p:nvPr>
            <p:ph type="subTitle" idx="2"/>
          </p:nvPr>
        </p:nvSpPr>
        <p:spPr>
          <a:xfrm>
            <a:off x="467546" y="5301208"/>
            <a:ext cx="3384374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8" name="Google Shape;538;p90"/>
          <p:cNvSpPr/>
          <p:nvPr/>
        </p:nvSpPr>
        <p:spPr>
          <a:xfrm>
            <a:off x="-36512" y="3887340"/>
            <a:ext cx="6732240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90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0" name="Google Shape;540;p90"/>
          <p:cNvSpPr txBox="1"/>
          <p:nvPr/>
        </p:nvSpPr>
        <p:spPr>
          <a:xfrm>
            <a:off x="5517105" y="6453336"/>
            <a:ext cx="3384374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68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Font typeface="Arial"/>
              <a:buNone/>
            </a:pPr>
            <a:r>
              <a:rPr lang="en-GB"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© Copyright 2013 ABBYY</a:t>
            </a:r>
            <a:endParaRPr sz="12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_1">
  <p:cSld name="Slide_1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91"/>
          <p:cNvSpPr txBox="1">
            <a:spLocks noGrp="1"/>
          </p:cNvSpPr>
          <p:nvPr>
            <p:ph type="title"/>
          </p:nvPr>
        </p:nvSpPr>
        <p:spPr>
          <a:xfrm>
            <a:off x="468314" y="368240"/>
            <a:ext cx="7427913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3" name="Google Shape;543;p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488" cy="485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4" name="Google Shape;544;p91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5" name="Google Shape;545;p91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eparator 1" type="secHead">
  <p:cSld name="SECTION_HEADER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92"/>
          <p:cNvSpPr/>
          <p:nvPr/>
        </p:nvSpPr>
        <p:spPr>
          <a:xfrm>
            <a:off x="0" y="1268760"/>
            <a:ext cx="6732240" cy="1440159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92"/>
          <p:cNvSpPr/>
          <p:nvPr/>
        </p:nvSpPr>
        <p:spPr>
          <a:xfrm>
            <a:off x="0" y="2663204"/>
            <a:ext cx="6732240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92"/>
          <p:cNvSpPr txBox="1">
            <a:spLocks noGrp="1"/>
          </p:cNvSpPr>
          <p:nvPr>
            <p:ph type="title"/>
          </p:nvPr>
        </p:nvSpPr>
        <p:spPr>
          <a:xfrm>
            <a:off x="467546" y="1988844"/>
            <a:ext cx="6264696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0" name="Google Shape;550;p92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9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93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3" name="Google Shape;553;p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488" cy="485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4" name="Google Shape;554;p93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eparator 5_Large Title">
  <p:cSld name="Chapter Separator 5_Large Titl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94"/>
          <p:cNvSpPr/>
          <p:nvPr/>
        </p:nvSpPr>
        <p:spPr>
          <a:xfrm>
            <a:off x="0" y="1268764"/>
            <a:ext cx="6732240" cy="2160239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94"/>
          <p:cNvSpPr/>
          <p:nvPr/>
        </p:nvSpPr>
        <p:spPr>
          <a:xfrm>
            <a:off x="0" y="3383284"/>
            <a:ext cx="6732240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94"/>
          <p:cNvSpPr txBox="1">
            <a:spLocks noGrp="1"/>
          </p:cNvSpPr>
          <p:nvPr>
            <p:ph type="title"/>
          </p:nvPr>
        </p:nvSpPr>
        <p:spPr>
          <a:xfrm>
            <a:off x="467545" y="1988843"/>
            <a:ext cx="6264695" cy="1440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9" name="Google Shape;559;p94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9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eparator 6_Large Title">
  <p:cSld name="Chapter Separator 6_Large Titl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95"/>
          <p:cNvSpPr/>
          <p:nvPr/>
        </p:nvSpPr>
        <p:spPr>
          <a:xfrm>
            <a:off x="0" y="1268764"/>
            <a:ext cx="6732240" cy="2160239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95"/>
          <p:cNvSpPr/>
          <p:nvPr/>
        </p:nvSpPr>
        <p:spPr>
          <a:xfrm>
            <a:off x="0" y="3383284"/>
            <a:ext cx="6732240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95"/>
          <p:cNvSpPr txBox="1">
            <a:spLocks noGrp="1"/>
          </p:cNvSpPr>
          <p:nvPr>
            <p:ph type="title"/>
          </p:nvPr>
        </p:nvSpPr>
        <p:spPr>
          <a:xfrm>
            <a:off x="467545" y="1988843"/>
            <a:ext cx="6264695" cy="1440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4" name="Google Shape;564;p95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9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eparator 3">
  <p:cSld name="Chapter Separator 3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96"/>
          <p:cNvSpPr/>
          <p:nvPr/>
        </p:nvSpPr>
        <p:spPr>
          <a:xfrm>
            <a:off x="0" y="1268760"/>
            <a:ext cx="6732240" cy="1440159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96"/>
          <p:cNvSpPr/>
          <p:nvPr/>
        </p:nvSpPr>
        <p:spPr>
          <a:xfrm>
            <a:off x="1" y="2663204"/>
            <a:ext cx="6732241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96"/>
          <p:cNvSpPr txBox="1">
            <a:spLocks noGrp="1"/>
          </p:cNvSpPr>
          <p:nvPr>
            <p:ph type="title"/>
          </p:nvPr>
        </p:nvSpPr>
        <p:spPr>
          <a:xfrm>
            <a:off x="467546" y="1988844"/>
            <a:ext cx="6264696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9" name="Google Shape;569;p96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9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eparator 1_Large Title">
  <p:cSld name="Chapter Separator 1_Large Titl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97"/>
          <p:cNvSpPr/>
          <p:nvPr/>
        </p:nvSpPr>
        <p:spPr>
          <a:xfrm>
            <a:off x="0" y="1268764"/>
            <a:ext cx="6732240" cy="2160239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97"/>
          <p:cNvSpPr/>
          <p:nvPr/>
        </p:nvSpPr>
        <p:spPr>
          <a:xfrm>
            <a:off x="0" y="3383284"/>
            <a:ext cx="6732240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97"/>
          <p:cNvSpPr txBox="1">
            <a:spLocks noGrp="1"/>
          </p:cNvSpPr>
          <p:nvPr>
            <p:ph type="title"/>
          </p:nvPr>
        </p:nvSpPr>
        <p:spPr>
          <a:xfrm>
            <a:off x="467545" y="1988843"/>
            <a:ext cx="6264695" cy="1440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74" name="Google Shape;574;p97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9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eparator 2">
  <p:cSld name="Chapter Separator 2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98"/>
          <p:cNvSpPr/>
          <p:nvPr/>
        </p:nvSpPr>
        <p:spPr>
          <a:xfrm>
            <a:off x="0" y="1268760"/>
            <a:ext cx="6732240" cy="1440159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98"/>
          <p:cNvSpPr/>
          <p:nvPr/>
        </p:nvSpPr>
        <p:spPr>
          <a:xfrm>
            <a:off x="0" y="2663204"/>
            <a:ext cx="6732240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98"/>
          <p:cNvSpPr txBox="1">
            <a:spLocks noGrp="1"/>
          </p:cNvSpPr>
          <p:nvPr>
            <p:ph type="title"/>
          </p:nvPr>
        </p:nvSpPr>
        <p:spPr>
          <a:xfrm>
            <a:off x="467546" y="1988844"/>
            <a:ext cx="6264696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79" name="Google Shape;579;p98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9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eparator 2_Large Title">
  <p:cSld name="Chapter Separator 2_Large Titl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99"/>
          <p:cNvSpPr/>
          <p:nvPr/>
        </p:nvSpPr>
        <p:spPr>
          <a:xfrm>
            <a:off x="0" y="1268764"/>
            <a:ext cx="6732240" cy="2160239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99"/>
          <p:cNvSpPr/>
          <p:nvPr/>
        </p:nvSpPr>
        <p:spPr>
          <a:xfrm>
            <a:off x="0" y="3383284"/>
            <a:ext cx="6732240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99"/>
          <p:cNvSpPr txBox="1">
            <a:spLocks noGrp="1"/>
          </p:cNvSpPr>
          <p:nvPr>
            <p:ph type="title"/>
          </p:nvPr>
        </p:nvSpPr>
        <p:spPr>
          <a:xfrm>
            <a:off x="467545" y="1988843"/>
            <a:ext cx="6264695" cy="1440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4" name="Google Shape;584;p99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9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eparator 3_Large Title">
  <p:cSld name="Chapter Separator 3_Large Titl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00"/>
          <p:cNvSpPr/>
          <p:nvPr/>
        </p:nvSpPr>
        <p:spPr>
          <a:xfrm>
            <a:off x="0" y="1268764"/>
            <a:ext cx="6732240" cy="2160239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100"/>
          <p:cNvSpPr/>
          <p:nvPr/>
        </p:nvSpPr>
        <p:spPr>
          <a:xfrm>
            <a:off x="0" y="3383284"/>
            <a:ext cx="6732240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100"/>
          <p:cNvSpPr txBox="1">
            <a:spLocks noGrp="1"/>
          </p:cNvSpPr>
          <p:nvPr>
            <p:ph type="title"/>
          </p:nvPr>
        </p:nvSpPr>
        <p:spPr>
          <a:xfrm>
            <a:off x="467545" y="1988843"/>
            <a:ext cx="6264695" cy="1440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9" name="Google Shape;589;p100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9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eparator 4">
  <p:cSld name="Chapter Separator 4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01"/>
          <p:cNvSpPr/>
          <p:nvPr/>
        </p:nvSpPr>
        <p:spPr>
          <a:xfrm>
            <a:off x="0" y="1268760"/>
            <a:ext cx="6732240" cy="1440159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101"/>
          <p:cNvSpPr/>
          <p:nvPr/>
        </p:nvSpPr>
        <p:spPr>
          <a:xfrm>
            <a:off x="0" y="2663204"/>
            <a:ext cx="6732240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101"/>
          <p:cNvSpPr txBox="1">
            <a:spLocks noGrp="1"/>
          </p:cNvSpPr>
          <p:nvPr>
            <p:ph type="title"/>
          </p:nvPr>
        </p:nvSpPr>
        <p:spPr>
          <a:xfrm>
            <a:off x="467546" y="1988844"/>
            <a:ext cx="6264696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4" name="Google Shape;594;p101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9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eparator 4_Large Title">
  <p:cSld name="Chapter Separator 4_Large Titl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02"/>
          <p:cNvSpPr/>
          <p:nvPr/>
        </p:nvSpPr>
        <p:spPr>
          <a:xfrm>
            <a:off x="0" y="1268764"/>
            <a:ext cx="6732240" cy="2160239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102"/>
          <p:cNvSpPr/>
          <p:nvPr/>
        </p:nvSpPr>
        <p:spPr>
          <a:xfrm>
            <a:off x="0" y="3383284"/>
            <a:ext cx="6732240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102"/>
          <p:cNvSpPr txBox="1">
            <a:spLocks noGrp="1"/>
          </p:cNvSpPr>
          <p:nvPr>
            <p:ph type="title"/>
          </p:nvPr>
        </p:nvSpPr>
        <p:spPr>
          <a:xfrm>
            <a:off x="467545" y="1988843"/>
            <a:ext cx="6264695" cy="1440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9" name="Google Shape;599;p102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9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eparator 5">
  <p:cSld name="Chapter Separator 5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03"/>
          <p:cNvSpPr/>
          <p:nvPr/>
        </p:nvSpPr>
        <p:spPr>
          <a:xfrm>
            <a:off x="0" y="1268760"/>
            <a:ext cx="6732240" cy="1440159"/>
          </a:xfrm>
          <a:prstGeom prst="rect">
            <a:avLst/>
          </a:prstGeom>
          <a:solidFill>
            <a:srgbClr val="7F7F7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103"/>
          <p:cNvSpPr/>
          <p:nvPr/>
        </p:nvSpPr>
        <p:spPr>
          <a:xfrm>
            <a:off x="1" y="2663204"/>
            <a:ext cx="6732241" cy="4571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103"/>
          <p:cNvSpPr txBox="1">
            <a:spLocks noGrp="1"/>
          </p:cNvSpPr>
          <p:nvPr>
            <p:ph type="title"/>
          </p:nvPr>
        </p:nvSpPr>
        <p:spPr>
          <a:xfrm>
            <a:off x="467546" y="1988844"/>
            <a:ext cx="6264696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4" name="Google Shape;604;p103"/>
          <p:cNvSpPr txBox="1">
            <a:spLocks noGrp="1"/>
          </p:cNvSpPr>
          <p:nvPr>
            <p:ph type="body" idx="1"/>
          </p:nvPr>
        </p:nvSpPr>
        <p:spPr>
          <a:xfrm>
            <a:off x="467545" y="1268760"/>
            <a:ext cx="6264695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6.xml"/><Relationship Id="rId26" Type="http://schemas.openxmlformats.org/officeDocument/2006/relationships/slideLayout" Target="../slideLayouts/slideLayout74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69.xml"/><Relationship Id="rId34" Type="http://schemas.openxmlformats.org/officeDocument/2006/relationships/slideLayout" Target="../slideLayouts/slideLayout82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5" Type="http://schemas.openxmlformats.org/officeDocument/2006/relationships/slideLayout" Target="../slideLayouts/slideLayout73.xml"/><Relationship Id="rId33" Type="http://schemas.openxmlformats.org/officeDocument/2006/relationships/slideLayout" Target="../slideLayouts/slideLayout81.xml"/><Relationship Id="rId38" Type="http://schemas.openxmlformats.org/officeDocument/2006/relationships/theme" Target="../theme/theme3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20" Type="http://schemas.openxmlformats.org/officeDocument/2006/relationships/slideLayout" Target="../slideLayouts/slideLayout68.xml"/><Relationship Id="rId29" Type="http://schemas.openxmlformats.org/officeDocument/2006/relationships/slideLayout" Target="../slideLayouts/slideLayout77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24" Type="http://schemas.openxmlformats.org/officeDocument/2006/relationships/slideLayout" Target="../slideLayouts/slideLayout72.xml"/><Relationship Id="rId32" Type="http://schemas.openxmlformats.org/officeDocument/2006/relationships/slideLayout" Target="../slideLayouts/slideLayout80.xml"/><Relationship Id="rId37" Type="http://schemas.openxmlformats.org/officeDocument/2006/relationships/slideLayout" Target="../slideLayouts/slideLayout85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71.xml"/><Relationship Id="rId28" Type="http://schemas.openxmlformats.org/officeDocument/2006/relationships/slideLayout" Target="../slideLayouts/slideLayout76.xml"/><Relationship Id="rId36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67.xml"/><Relationship Id="rId31" Type="http://schemas.openxmlformats.org/officeDocument/2006/relationships/slideLayout" Target="../slideLayouts/slideLayout79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70.xml"/><Relationship Id="rId27" Type="http://schemas.openxmlformats.org/officeDocument/2006/relationships/slideLayout" Target="../slideLayouts/slideLayout75.xml"/><Relationship Id="rId30" Type="http://schemas.openxmlformats.org/officeDocument/2006/relationships/slideLayout" Target="../slideLayouts/slideLayout78.xml"/><Relationship Id="rId35" Type="http://schemas.openxmlformats.org/officeDocument/2006/relationships/slideLayout" Target="../slideLayouts/slideLayout83.xml"/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8.xml"/><Relationship Id="rId18" Type="http://schemas.openxmlformats.org/officeDocument/2006/relationships/slideLayout" Target="../slideLayouts/slideLayout103.xml"/><Relationship Id="rId26" Type="http://schemas.openxmlformats.org/officeDocument/2006/relationships/slideLayout" Target="../slideLayouts/slideLayout111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106.xml"/><Relationship Id="rId34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7.xml"/><Relationship Id="rId17" Type="http://schemas.openxmlformats.org/officeDocument/2006/relationships/slideLayout" Target="../slideLayouts/slideLayout102.xml"/><Relationship Id="rId25" Type="http://schemas.openxmlformats.org/officeDocument/2006/relationships/slideLayout" Target="../slideLayouts/slideLayout110.xml"/><Relationship Id="rId33" Type="http://schemas.openxmlformats.org/officeDocument/2006/relationships/slideLayout" Target="../slideLayouts/slideLayout118.xml"/><Relationship Id="rId38" Type="http://schemas.openxmlformats.org/officeDocument/2006/relationships/theme" Target="../theme/theme4.xml"/><Relationship Id="rId2" Type="http://schemas.openxmlformats.org/officeDocument/2006/relationships/slideLayout" Target="../slideLayouts/slideLayout87.xml"/><Relationship Id="rId16" Type="http://schemas.openxmlformats.org/officeDocument/2006/relationships/slideLayout" Target="../slideLayouts/slideLayout101.xml"/><Relationship Id="rId20" Type="http://schemas.openxmlformats.org/officeDocument/2006/relationships/slideLayout" Target="../slideLayouts/slideLayout105.xml"/><Relationship Id="rId29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24" Type="http://schemas.openxmlformats.org/officeDocument/2006/relationships/slideLayout" Target="../slideLayouts/slideLayout109.xml"/><Relationship Id="rId32" Type="http://schemas.openxmlformats.org/officeDocument/2006/relationships/slideLayout" Target="../slideLayouts/slideLayout117.xml"/><Relationship Id="rId37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90.xml"/><Relationship Id="rId15" Type="http://schemas.openxmlformats.org/officeDocument/2006/relationships/slideLayout" Target="../slideLayouts/slideLayout100.xml"/><Relationship Id="rId23" Type="http://schemas.openxmlformats.org/officeDocument/2006/relationships/slideLayout" Target="../slideLayouts/slideLayout108.xml"/><Relationship Id="rId28" Type="http://schemas.openxmlformats.org/officeDocument/2006/relationships/slideLayout" Target="../slideLayouts/slideLayout113.xml"/><Relationship Id="rId36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04.xml"/><Relationship Id="rId31" Type="http://schemas.openxmlformats.org/officeDocument/2006/relationships/slideLayout" Target="../slideLayouts/slideLayout116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9.xml"/><Relationship Id="rId22" Type="http://schemas.openxmlformats.org/officeDocument/2006/relationships/slideLayout" Target="../slideLayouts/slideLayout107.xml"/><Relationship Id="rId27" Type="http://schemas.openxmlformats.org/officeDocument/2006/relationships/slideLayout" Target="../slideLayouts/slideLayout112.xml"/><Relationship Id="rId30" Type="http://schemas.openxmlformats.org/officeDocument/2006/relationships/slideLayout" Target="../slideLayouts/slideLayout115.xml"/><Relationship Id="rId35" Type="http://schemas.openxmlformats.org/officeDocument/2006/relationships/slideLayout" Target="../slideLayouts/slideLayout120.xml"/><Relationship Id="rId8" Type="http://schemas.openxmlformats.org/officeDocument/2006/relationships/slideLayout" Target="../slideLayouts/slideLayout93.xml"/><Relationship Id="rId3" Type="http://schemas.openxmlformats.org/officeDocument/2006/relationships/slideLayout" Target="../slideLayouts/slideLayout8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9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500" cy="48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39">
            <a:alphaModFix/>
          </a:blip>
          <a:srcRect/>
          <a:stretch/>
        </p:blipFill>
        <p:spPr>
          <a:xfrm>
            <a:off x="8134943" y="269533"/>
            <a:ext cx="806700" cy="236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3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1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0" name="Google Shape;290;p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488" cy="485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91" name="Google Shape;291;p51"/>
          <p:cNvPicPr preferRelativeResize="0"/>
          <p:nvPr/>
        </p:nvPicPr>
        <p:blipFill rotWithShape="1">
          <a:blip r:embed="rId39">
            <a:alphaModFix/>
          </a:blip>
          <a:srcRect/>
          <a:stretch/>
        </p:blipFill>
        <p:spPr>
          <a:xfrm>
            <a:off x="8134943" y="269533"/>
            <a:ext cx="806726" cy="236403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51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3" name="Google Shape;293;p51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19" r:id="rId24"/>
    <p:sldLayoutId id="2147483720" r:id="rId25"/>
    <p:sldLayoutId id="2147483721" r:id="rId26"/>
    <p:sldLayoutId id="2147483722" r:id="rId27"/>
    <p:sldLayoutId id="2147483723" r:id="rId28"/>
    <p:sldLayoutId id="2147483724" r:id="rId29"/>
    <p:sldLayoutId id="2147483725" r:id="rId30"/>
    <p:sldLayoutId id="2147483726" r:id="rId31"/>
    <p:sldLayoutId id="2147483727" r:id="rId32"/>
    <p:sldLayoutId id="2147483728" r:id="rId33"/>
    <p:sldLayoutId id="2147483729" r:id="rId34"/>
    <p:sldLayoutId id="2147483730" r:id="rId35"/>
    <p:sldLayoutId id="2147483731" r:id="rId36"/>
    <p:sldLayoutId id="2147483732" r:id="rId3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89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8" name="Google Shape;528;p8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488" cy="485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84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‐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29" name="Google Shape;529;p89"/>
          <p:cNvPicPr preferRelativeResize="0"/>
          <p:nvPr/>
        </p:nvPicPr>
        <p:blipFill rotWithShape="1">
          <a:blip r:embed="rId39">
            <a:alphaModFix/>
          </a:blip>
          <a:srcRect/>
          <a:stretch/>
        </p:blipFill>
        <p:spPr>
          <a:xfrm>
            <a:off x="8134943" y="269533"/>
            <a:ext cx="806726" cy="236403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89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31" name="Google Shape;531;p89"/>
          <p:cNvSpPr txBox="1">
            <a:spLocks noGrp="1"/>
          </p:cNvSpPr>
          <p:nvPr>
            <p:ph type="ftr" idx="11"/>
          </p:nvPr>
        </p:nvSpPr>
        <p:spPr>
          <a:xfrm>
            <a:off x="461442" y="6456514"/>
            <a:ext cx="16622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  <p:sldLayoutId id="2147483751" r:id="rId19"/>
    <p:sldLayoutId id="2147483752" r:id="rId20"/>
    <p:sldLayoutId id="2147483753" r:id="rId21"/>
    <p:sldLayoutId id="2147483754" r:id="rId22"/>
    <p:sldLayoutId id="2147483755" r:id="rId23"/>
    <p:sldLayoutId id="2147483756" r:id="rId24"/>
    <p:sldLayoutId id="2147483757" r:id="rId25"/>
    <p:sldLayoutId id="2147483758" r:id="rId26"/>
    <p:sldLayoutId id="2147483759" r:id="rId27"/>
    <p:sldLayoutId id="2147483760" r:id="rId28"/>
    <p:sldLayoutId id="2147483761" r:id="rId29"/>
    <p:sldLayoutId id="2147483762" r:id="rId30"/>
    <p:sldLayoutId id="2147483763" r:id="rId31"/>
    <p:sldLayoutId id="2147483764" r:id="rId32"/>
    <p:sldLayoutId id="2147483765" r:id="rId33"/>
    <p:sldLayoutId id="2147483766" r:id="rId34"/>
    <p:sldLayoutId id="2147483767" r:id="rId35"/>
    <p:sldLayoutId id="2147483768" r:id="rId36"/>
    <p:sldLayoutId id="2147483769" r:id="rId3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MWeSc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qcVTLE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qcVTLE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27"/>
          <p:cNvSpPr txBox="1">
            <a:spLocks noGrp="1"/>
          </p:cNvSpPr>
          <p:nvPr>
            <p:ph type="title"/>
          </p:nvPr>
        </p:nvSpPr>
        <p:spPr>
          <a:xfrm>
            <a:off x="253525" y="1988750"/>
            <a:ext cx="7008000" cy="1008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000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ru-RU" sz="3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Исправление опечаток</a:t>
            </a:r>
            <a:endParaRPr sz="3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127"/>
          <p:cNvSpPr txBox="1">
            <a:spLocks noGrp="1"/>
          </p:cNvSpPr>
          <p:nvPr>
            <p:ph type="body" idx="1"/>
          </p:nvPr>
        </p:nvSpPr>
        <p:spPr>
          <a:xfrm>
            <a:off x="482613" y="1268750"/>
            <a:ext cx="6264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r>
              <a:rPr lang="ru-RU" dirty="0"/>
              <a:t>П</a:t>
            </a:r>
            <a:r>
              <a:rPr lang="en-GB" dirty="0"/>
              <a:t>о </a:t>
            </a:r>
            <a:r>
              <a:rPr lang="en-GB" dirty="0" err="1"/>
              <a:t>материалам</a:t>
            </a:r>
            <a:r>
              <a:rPr lang="en-GB" dirty="0"/>
              <a:t> </a:t>
            </a:r>
            <a:r>
              <a:rPr lang="ru-RU" dirty="0"/>
              <a:t>А. Сорокина, А. </a:t>
            </a:r>
            <a:r>
              <a:rPr lang="en-GB" dirty="0" err="1"/>
              <a:t>Андрианова</a:t>
            </a:r>
            <a:r>
              <a:rPr lang="en-GB" dirty="0"/>
              <a:t> </a:t>
            </a:r>
            <a:r>
              <a:rPr lang="ru-RU" dirty="0"/>
              <a:t>и </a:t>
            </a:r>
            <a:r>
              <a:rPr lang="ru-RU" dirty="0" err="1"/>
              <a:t>И</a:t>
            </a:r>
            <a:r>
              <a:rPr lang="ru-RU" dirty="0"/>
              <a:t>. Гусева</a:t>
            </a:r>
            <a:endParaRPr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127"/>
          <p:cNvSpPr txBox="1">
            <a:spLocks noGrp="1"/>
          </p:cNvSpPr>
          <p:nvPr>
            <p:ph type="subTitle" idx="2"/>
          </p:nvPr>
        </p:nvSpPr>
        <p:spPr>
          <a:xfrm>
            <a:off x="467550" y="5301202"/>
            <a:ext cx="32841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Font typeface="Arial"/>
              <a:buNone/>
            </a:pPr>
            <a:r>
              <a:rPr lang="en-GB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ABBYY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https://goo.gl/MWeSca</a:t>
            </a:r>
            <a:endParaRPr sz="1200" dirty="0">
              <a:solidFill>
                <a:srgbClr val="888888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136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</a:pPr>
            <a:r>
              <a:rPr lang="en-GB"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Задача 2: Исправление ошибок</a:t>
            </a:r>
            <a:endParaRPr sz="3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p1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488" cy="485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r>
              <a:rPr lang="en-GB" sz="2400" b="0" i="0" u="sng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Постановка задачи</a:t>
            </a:r>
            <a:r>
              <a:rPr lang="en-GB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342900" marR="0" lvl="0" indent="-3429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r>
              <a:rPr lang="en-GB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Необходимо ответить на вопрос, правильно ли написано слово, и если нет, представить набор вариантов исправления</a:t>
            </a:r>
            <a:endParaRPr/>
          </a:p>
          <a:p>
            <a:pPr marL="342900" marR="0" lvl="0" indent="-3429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ctr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r>
              <a:rPr lang="en-GB" sz="2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They are leaving in about fifteen </a:t>
            </a:r>
            <a:r>
              <a:rPr lang="en-GB" sz="2400" b="1" i="0" u="sng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mniuets</a:t>
            </a:r>
            <a:r>
              <a:rPr lang="en-GB" sz="2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to go to her house.</a:t>
            </a:r>
            <a:endParaRPr/>
          </a:p>
          <a:p>
            <a:pPr marL="342900" marR="0" lvl="0" indent="-342900" algn="ctr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endParaRPr sz="24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ctr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endParaRPr sz="24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ctr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r>
              <a:rPr lang="en-GB" sz="2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Вариант исправления: </a:t>
            </a:r>
            <a:r>
              <a:rPr lang="en-GB" sz="2400" b="1" i="0" u="none" strike="noStrike" cap="none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minutes</a:t>
            </a: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0" name="Google Shape;850;p136"/>
          <p:cNvCxnSpPr/>
          <p:nvPr/>
        </p:nvCxnSpPr>
        <p:spPr>
          <a:xfrm>
            <a:off x="5406293" y="3756738"/>
            <a:ext cx="1" cy="54006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137"/>
          <p:cNvSpPr txBox="1">
            <a:spLocks noGrp="1"/>
          </p:cNvSpPr>
          <p:nvPr>
            <p:ph type="title"/>
          </p:nvPr>
        </p:nvSpPr>
        <p:spPr>
          <a:xfrm>
            <a:off x="457470" y="1625768"/>
            <a:ext cx="62646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GB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ЛОКАЛИЗАЦИЯ ОПЕЧАТОК.</a:t>
            </a:r>
            <a:br>
              <a:rPr lang="en-GB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ТРИГРАММЫ</a:t>
            </a:r>
            <a:endParaRPr sz="4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38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</a:pPr>
            <a:r>
              <a:rPr lang="en-GB"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Понятие N-граммы</a:t>
            </a:r>
            <a:endParaRPr sz="3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1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488" cy="485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SzPts val="2000"/>
              <a:buFont typeface="Calibri"/>
              <a:buChar char="●"/>
            </a:pPr>
            <a:r>
              <a:rPr lang="en-GB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Символьные триграммы:</a:t>
            </a:r>
            <a:endParaRPr/>
          </a:p>
          <a:p>
            <a:pPr marL="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r>
              <a:rPr lang="en-GB"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матрос → #ма, мат, атр, тро, рос, ос#</a:t>
            </a:r>
            <a:endParaRPr sz="20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</a:pPr>
            <a:r>
              <a:rPr lang="en-GB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Словные биграммы</a:t>
            </a:r>
            <a:endParaRPr/>
          </a:p>
          <a:p>
            <a:pPr marL="342900" marR="0" lvl="0" indent="-342900" algn="ctr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r>
              <a:rPr lang="en-GB" sz="2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Мама мыла раму → &lt;s Мама | Мама мыла | мыла раму | раму /s&gt;</a:t>
            </a:r>
            <a:endParaRPr/>
          </a:p>
          <a:p>
            <a:pPr marL="342900" marR="0" lvl="0" indent="-342900" algn="ctr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</a:pPr>
            <a:r>
              <a:rPr lang="en-GB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Биграммы из признаков (например, части речи)</a:t>
            </a:r>
            <a:endParaRPr/>
          </a:p>
          <a:p>
            <a:pPr marL="342900" marR="0" lvl="0" indent="-342900" algn="ctr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r>
              <a:rPr lang="en-GB" sz="2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Мама мыла → &lt;s сущ. | сущ. гл. | гл /s&gt;</a:t>
            </a:r>
            <a:endParaRPr/>
          </a:p>
          <a:p>
            <a:pPr marL="342900" marR="0" lvl="0" indent="-1905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139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</a:pPr>
            <a:r>
              <a:rPr lang="en-GB"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Методы решения</a:t>
            </a:r>
            <a:endParaRPr sz="3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1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488" cy="485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</a:pPr>
            <a:r>
              <a:rPr lang="en-GB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На основе N-грамм</a:t>
            </a:r>
            <a:endParaRPr/>
          </a:p>
          <a:p>
            <a:pPr marL="628650" marR="0" lvl="1" indent="-273050" algn="l" rtl="0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</a:pPr>
            <a:r>
              <a:rPr lang="en-GB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Проверка по допустимым триграммам</a:t>
            </a:r>
            <a:endParaRPr/>
          </a:p>
          <a:p>
            <a:pPr marL="628650" marR="0" lvl="1" indent="-27305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</a:pPr>
            <a:r>
              <a:rPr lang="en-GB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Насколько часто данная триграмма встречается в тексте</a:t>
            </a:r>
            <a:endParaRPr/>
          </a:p>
          <a:p>
            <a:pPr marL="628650" marR="0" lvl="1" indent="-14605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</a:pPr>
            <a:r>
              <a:rPr lang="en-GB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Поиск слова в словаре</a:t>
            </a:r>
            <a:endParaRPr/>
          </a:p>
          <a:p>
            <a:pPr marL="628650" marR="0" lvl="1" indent="-273050" algn="l" rtl="0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</a:pPr>
            <a:r>
              <a:rPr lang="en-GB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Словарь в виде бора, отдельное хранение окончаний и основ</a:t>
            </a:r>
            <a:endParaRPr/>
          </a:p>
          <a:p>
            <a:pPr marL="628650" marR="0" lvl="1" indent="-27305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</a:pPr>
            <a:r>
              <a:rPr lang="en-GB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Хэширование</a:t>
            </a: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140"/>
          <p:cNvSpPr txBox="1">
            <a:spLocks noGrp="1"/>
          </p:cNvSpPr>
          <p:nvPr>
            <p:ph type="title"/>
          </p:nvPr>
        </p:nvSpPr>
        <p:spPr>
          <a:xfrm>
            <a:off x="467545" y="1666118"/>
            <a:ext cx="62646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GB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ПОРОЖДЕНИЕ ПОДСКАЗОК ПО СЛОВАРЮ</a:t>
            </a:r>
            <a:endParaRPr sz="4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41"/>
          <p:cNvSpPr txBox="1">
            <a:spLocks noGrp="1"/>
          </p:cNvSpPr>
          <p:nvPr>
            <p:ph type="title"/>
          </p:nvPr>
        </p:nvSpPr>
        <p:spPr>
          <a:xfrm>
            <a:off x="468314" y="368240"/>
            <a:ext cx="7427913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</a:pPr>
            <a:r>
              <a:rPr lang="en-GB"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Особенности задачи</a:t>
            </a:r>
            <a:endParaRPr sz="3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p1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488" cy="485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</a:pPr>
            <a:r>
              <a:rPr lang="en-GB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Чаще всего ошибки локальны (затрагивают один-два символа)</a:t>
            </a:r>
            <a:endParaRPr/>
          </a:p>
          <a:p>
            <a:pPr marL="342900" marR="0" lvl="0" indent="-1905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</a:pPr>
            <a:r>
              <a:rPr lang="en-GB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Может влиять и более широкий контекст </a:t>
            </a: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8650" marR="0" lvl="1" indent="-273050" algn="l" rtl="0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</a:pPr>
            <a:r>
              <a:rPr lang="en-GB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ться → цца</a:t>
            </a: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8650" marR="0" lvl="1" indent="-27305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</a:pPr>
            <a:r>
              <a:rPr lang="en-GB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ant → ent</a:t>
            </a: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</a:pPr>
            <a:r>
              <a:rPr lang="en-GB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Исправление опечаток требует поиска близких слов в словаре.</a:t>
            </a:r>
            <a:endParaRPr/>
          </a:p>
          <a:p>
            <a:pPr marL="628650" marR="0" lvl="1" indent="-273050" algn="l" rtl="0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</a:pPr>
            <a:r>
              <a:rPr lang="en-GB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Что значит «близких»? Нужна функция расстояния.</a:t>
            </a:r>
            <a:endParaRPr/>
          </a:p>
        </p:txBody>
      </p:sp>
      <p:sp>
        <p:nvSpPr>
          <p:cNvPr id="879" name="Google Shape;879;p141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142"/>
          <p:cNvSpPr txBox="1">
            <a:spLocks noGrp="1"/>
          </p:cNvSpPr>
          <p:nvPr>
            <p:ph type="title"/>
          </p:nvPr>
        </p:nvSpPr>
        <p:spPr>
          <a:xfrm>
            <a:off x="468314" y="368240"/>
            <a:ext cx="7427913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</a:pPr>
            <a:r>
              <a:rPr lang="en-GB"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Расстояние Левенштейна</a:t>
            </a:r>
            <a:endParaRPr sz="3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p1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500" cy="4853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299" t="-1130"/>
            </a:stretch>
          </a:blipFill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</a:pPr>
            <a:r>
              <a:rPr lang="en-GB" sz="24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86" name="Google Shape;886;p142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143"/>
          <p:cNvSpPr txBox="1">
            <a:spLocks noGrp="1"/>
          </p:cNvSpPr>
          <p:nvPr>
            <p:ph type="title"/>
          </p:nvPr>
        </p:nvSpPr>
        <p:spPr>
          <a:xfrm>
            <a:off x="468314" y="368240"/>
            <a:ext cx="7427913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</a:pPr>
            <a:r>
              <a:rPr lang="en-GB"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Наивный подход</a:t>
            </a:r>
            <a:endParaRPr sz="3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p1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488" cy="48531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299" t="-1255"/>
            </a:stretch>
          </a:blipFill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</a:pPr>
            <a:r>
              <a:rPr lang="en-GB" sz="24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93" name="Google Shape;893;p143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144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</a:pPr>
            <a:r>
              <a:rPr lang="en-GB"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Менее наивный подход</a:t>
            </a:r>
            <a:endParaRPr sz="3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p1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488" cy="485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GB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Генерируем все строки, которые можно получить из данной за одну или две ошибки</a:t>
            </a:r>
            <a:endParaRPr/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en-GB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Проверяем есть ли они в словаре</a:t>
            </a:r>
            <a:endParaRPr/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en-GB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Выбираем лучший вариант</a:t>
            </a:r>
            <a:endParaRPr/>
          </a:p>
          <a:p>
            <a:pPr marL="205200" marR="0" lvl="0" indent="-528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5200" marR="0" lvl="0" indent="-2052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</a:pPr>
            <a:r>
              <a:rPr lang="en-GB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целенаправленность</a:t>
            </a:r>
            <a:endParaRPr/>
          </a:p>
          <a:p>
            <a:pPr marL="490950" marR="0" lvl="1" indent="-465550" algn="l" rtl="0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</a:pPr>
            <a:r>
              <a:rPr lang="en-GB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не порождаем гипотезы, отсутствующие в словаре</a:t>
            </a:r>
            <a:endParaRPr/>
          </a:p>
          <a:p>
            <a:pPr marL="490950" marR="0" lvl="1" indent="-46555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</a:pPr>
            <a:r>
              <a:rPr lang="en-GB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не порождаем гипотезы, заведомо далекие от запроса</a:t>
            </a:r>
            <a:endParaRPr/>
          </a:p>
          <a:p>
            <a:pPr marL="490950" marR="0" lvl="1" indent="-33855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45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</a:pPr>
            <a:r>
              <a:rPr lang="en-GB"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Пример работы</a:t>
            </a:r>
            <a:endParaRPr sz="3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Google Shape;905;p1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488" cy="485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</a:pPr>
            <a:r>
              <a:rPr lang="en-GB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Запрос</a:t>
            </a:r>
            <a:endParaRPr/>
          </a:p>
          <a:p>
            <a:pPr marL="342900" marR="0" lvl="0" indent="-1905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</a:pPr>
            <a:r>
              <a:rPr lang="en-GB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Состояния в процессе поиска</a:t>
            </a: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p145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7" name="Google Shape;907;p145"/>
          <p:cNvGrpSpPr/>
          <p:nvPr/>
        </p:nvGrpSpPr>
        <p:grpSpPr>
          <a:xfrm>
            <a:off x="4356850" y="1884625"/>
            <a:ext cx="4074701" cy="2092507"/>
            <a:chOff x="1862724" y="1898847"/>
            <a:chExt cx="6134751" cy="3150417"/>
          </a:xfrm>
        </p:grpSpPr>
        <p:sp>
          <p:nvSpPr>
            <p:cNvPr id="908" name="Google Shape;908;p145"/>
            <p:cNvSpPr/>
            <p:nvPr/>
          </p:nvSpPr>
          <p:spPr>
            <a:xfrm>
              <a:off x="4262367" y="1898847"/>
              <a:ext cx="647100" cy="3417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145"/>
            <p:cNvSpPr/>
            <p:nvPr/>
          </p:nvSpPr>
          <p:spPr>
            <a:xfrm>
              <a:off x="3137428" y="2399939"/>
              <a:ext cx="647100" cy="3417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К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145"/>
            <p:cNvSpPr/>
            <p:nvPr/>
          </p:nvSpPr>
          <p:spPr>
            <a:xfrm>
              <a:off x="5424961" y="2399939"/>
              <a:ext cx="731400" cy="3417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П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145"/>
            <p:cNvSpPr/>
            <p:nvPr/>
          </p:nvSpPr>
          <p:spPr>
            <a:xfrm>
              <a:off x="2376463" y="2893314"/>
              <a:ext cx="647100" cy="4338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О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145"/>
            <p:cNvSpPr/>
            <p:nvPr/>
          </p:nvSpPr>
          <p:spPr>
            <a:xfrm>
              <a:off x="3862762" y="2893314"/>
              <a:ext cx="647100" cy="3417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И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145"/>
            <p:cNvSpPr/>
            <p:nvPr/>
          </p:nvSpPr>
          <p:spPr>
            <a:xfrm>
              <a:off x="4625661" y="3523320"/>
              <a:ext cx="714300" cy="341700"/>
            </a:xfrm>
            <a:prstGeom prst="ellipse">
              <a:avLst/>
            </a:prstGeom>
            <a:solidFill>
              <a:srgbClr val="FFCCCC"/>
            </a:solidFill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Т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145"/>
            <p:cNvSpPr/>
            <p:nvPr/>
          </p:nvSpPr>
          <p:spPr>
            <a:xfrm>
              <a:off x="6333198" y="2893314"/>
              <a:ext cx="714300" cy="3417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Ё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45"/>
            <p:cNvSpPr/>
            <p:nvPr/>
          </p:nvSpPr>
          <p:spPr>
            <a:xfrm>
              <a:off x="7350375" y="3523320"/>
              <a:ext cx="647100" cy="341700"/>
            </a:xfrm>
            <a:prstGeom prst="ellipse">
              <a:avLst/>
            </a:prstGeom>
            <a:solidFill>
              <a:srgbClr val="FFCCCC"/>
            </a:solidFill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С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45"/>
            <p:cNvSpPr/>
            <p:nvPr/>
          </p:nvSpPr>
          <p:spPr>
            <a:xfrm>
              <a:off x="1862724" y="3523320"/>
              <a:ext cx="647100" cy="341700"/>
            </a:xfrm>
            <a:prstGeom prst="ellipse">
              <a:avLst/>
            </a:prstGeom>
            <a:solidFill>
              <a:srgbClr val="FFCCCC"/>
            </a:solidFill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Т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45"/>
            <p:cNvSpPr/>
            <p:nvPr/>
          </p:nvSpPr>
          <p:spPr>
            <a:xfrm>
              <a:off x="2886286" y="3523320"/>
              <a:ext cx="792600" cy="3417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Ш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45"/>
            <p:cNvSpPr/>
            <p:nvPr/>
          </p:nvSpPr>
          <p:spPr>
            <a:xfrm>
              <a:off x="3281501" y="4138233"/>
              <a:ext cx="616200" cy="3417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К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45"/>
            <p:cNvSpPr/>
            <p:nvPr/>
          </p:nvSpPr>
          <p:spPr>
            <a:xfrm>
              <a:off x="3790130" y="4707565"/>
              <a:ext cx="647100" cy="341700"/>
            </a:xfrm>
            <a:prstGeom prst="ellipse">
              <a:avLst/>
            </a:prstGeom>
            <a:solidFill>
              <a:srgbClr val="FFCCCC"/>
            </a:solidFill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А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20" name="Google Shape;920;p145"/>
            <p:cNvCxnSpPr>
              <a:stCxn id="908" idx="3"/>
              <a:endCxn id="909" idx="0"/>
            </p:cNvCxnSpPr>
            <p:nvPr/>
          </p:nvCxnSpPr>
          <p:spPr>
            <a:xfrm flipH="1">
              <a:off x="3461033" y="2190507"/>
              <a:ext cx="896100" cy="2097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921" name="Google Shape;921;p145"/>
            <p:cNvCxnSpPr>
              <a:stCxn id="908" idx="5"/>
              <a:endCxn id="910" idx="0"/>
            </p:cNvCxnSpPr>
            <p:nvPr/>
          </p:nvCxnSpPr>
          <p:spPr>
            <a:xfrm>
              <a:off x="4814702" y="2190507"/>
              <a:ext cx="976200" cy="2097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922" name="Google Shape;922;p145"/>
            <p:cNvCxnSpPr>
              <a:stCxn id="909" idx="3"/>
              <a:endCxn id="911" idx="0"/>
            </p:cNvCxnSpPr>
            <p:nvPr/>
          </p:nvCxnSpPr>
          <p:spPr>
            <a:xfrm flipH="1">
              <a:off x="2699993" y="2691598"/>
              <a:ext cx="532200" cy="2019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923" name="Google Shape;923;p145"/>
            <p:cNvCxnSpPr>
              <a:stCxn id="909" idx="5"/>
              <a:endCxn id="912" idx="0"/>
            </p:cNvCxnSpPr>
            <p:nvPr/>
          </p:nvCxnSpPr>
          <p:spPr>
            <a:xfrm>
              <a:off x="3689762" y="2691598"/>
              <a:ext cx="496500" cy="2019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924" name="Google Shape;924;p145"/>
            <p:cNvCxnSpPr>
              <a:stCxn id="911" idx="3"/>
              <a:endCxn id="916" idx="0"/>
            </p:cNvCxnSpPr>
            <p:nvPr/>
          </p:nvCxnSpPr>
          <p:spPr>
            <a:xfrm flipH="1">
              <a:off x="2186228" y="3263586"/>
              <a:ext cx="285000" cy="2598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925" name="Google Shape;925;p145"/>
            <p:cNvCxnSpPr>
              <a:stCxn id="911" idx="5"/>
              <a:endCxn id="917" idx="0"/>
            </p:cNvCxnSpPr>
            <p:nvPr/>
          </p:nvCxnSpPr>
          <p:spPr>
            <a:xfrm>
              <a:off x="2928797" y="3263586"/>
              <a:ext cx="353700" cy="2598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926" name="Google Shape;926;p145"/>
            <p:cNvCxnSpPr>
              <a:stCxn id="917" idx="5"/>
              <a:endCxn id="918" idx="0"/>
            </p:cNvCxnSpPr>
            <p:nvPr/>
          </p:nvCxnSpPr>
          <p:spPr>
            <a:xfrm>
              <a:off x="3562812" y="3814980"/>
              <a:ext cx="26700" cy="3234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927" name="Google Shape;927;p145"/>
            <p:cNvCxnSpPr>
              <a:stCxn id="918" idx="5"/>
              <a:endCxn id="919" idx="0"/>
            </p:cNvCxnSpPr>
            <p:nvPr/>
          </p:nvCxnSpPr>
          <p:spPr>
            <a:xfrm>
              <a:off x="3807461" y="4429892"/>
              <a:ext cx="306300" cy="2778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928" name="Google Shape;928;p145"/>
            <p:cNvCxnSpPr>
              <a:stCxn id="912" idx="5"/>
              <a:endCxn id="913" idx="0"/>
            </p:cNvCxnSpPr>
            <p:nvPr/>
          </p:nvCxnSpPr>
          <p:spPr>
            <a:xfrm>
              <a:off x="4415096" y="3184974"/>
              <a:ext cx="567900" cy="3384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929" name="Google Shape;929;p145"/>
            <p:cNvCxnSpPr>
              <a:stCxn id="910" idx="5"/>
              <a:endCxn id="914" idx="0"/>
            </p:cNvCxnSpPr>
            <p:nvPr/>
          </p:nvCxnSpPr>
          <p:spPr>
            <a:xfrm>
              <a:off x="6049250" y="2691598"/>
              <a:ext cx="640800" cy="2019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930" name="Google Shape;930;p145"/>
            <p:cNvCxnSpPr>
              <a:stCxn id="914" idx="5"/>
              <a:endCxn id="915" idx="0"/>
            </p:cNvCxnSpPr>
            <p:nvPr/>
          </p:nvCxnSpPr>
          <p:spPr>
            <a:xfrm>
              <a:off x="6942891" y="3184974"/>
              <a:ext cx="731400" cy="3384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931" name="Google Shape;931;p145"/>
          <p:cNvSpPr txBox="1"/>
          <p:nvPr/>
        </p:nvSpPr>
        <p:spPr>
          <a:xfrm>
            <a:off x="505712" y="2652123"/>
            <a:ext cx="2074557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9D1E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КИШКА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p145"/>
          <p:cNvSpPr txBox="1"/>
          <p:nvPr/>
        </p:nvSpPr>
        <p:spPr>
          <a:xfrm>
            <a:off x="490599" y="4954224"/>
            <a:ext cx="4334629" cy="169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к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0) (</a:t>
            </a:r>
            <a:r>
              <a:rPr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п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1замена)</a:t>
            </a:r>
            <a:endParaRPr/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ко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1замена) (</a:t>
            </a:r>
            <a:r>
              <a:rPr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ки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0) (</a:t>
            </a:r>
            <a:r>
              <a:rPr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пё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2замены)</a:t>
            </a:r>
            <a:endParaRPr/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кош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1замена) (</a:t>
            </a:r>
            <a:r>
              <a:rPr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кит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1замена) </a:t>
            </a:r>
            <a:r>
              <a:rPr lang="en-GB" sz="16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(пёс 3замены)</a:t>
            </a:r>
            <a:endParaRPr/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кошк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1замена) (</a:t>
            </a:r>
            <a:r>
              <a:rPr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кит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1замена + 1лишний)</a:t>
            </a:r>
            <a:endParaRPr/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кошка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1замена) </a:t>
            </a:r>
            <a:r>
              <a:rPr lang="en-GB" sz="16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(кит 1замена + 2лишних)</a:t>
            </a:r>
            <a:endParaRPr sz="16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28"/>
          <p:cNvSpPr txBox="1">
            <a:spLocks noGrp="1"/>
          </p:cNvSpPr>
          <p:nvPr>
            <p:ph type="title"/>
          </p:nvPr>
        </p:nvSpPr>
        <p:spPr>
          <a:xfrm>
            <a:off x="468314" y="368240"/>
            <a:ext cx="7427913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</a:pPr>
            <a:r>
              <a:rPr lang="en-GB"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План</a:t>
            </a:r>
            <a:endParaRPr sz="3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1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488" cy="485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</a:pPr>
            <a:r>
              <a:rPr lang="en-GB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Устройство словаря в виде префиксного дерева</a:t>
            </a:r>
            <a:endParaRPr/>
          </a:p>
          <a:p>
            <a:pPr marL="342900" marR="0" lvl="0" indent="-1905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</a:pPr>
            <a:r>
              <a:rPr lang="en-GB"/>
              <a:t>Опечатки. Постановка задачи</a:t>
            </a:r>
            <a:endParaRPr/>
          </a:p>
          <a:p>
            <a:pPr marL="342900" lvl="0" indent="-190500" algn="l" rtl="0">
              <a:spcBef>
                <a:spcPts val="776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342900" lvl="0" indent="-3429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</a:pPr>
            <a:r>
              <a:rPr lang="en-GB"/>
              <a:t>Триграммы букв для поиска опечаток</a:t>
            </a:r>
            <a:endParaRPr/>
          </a:p>
          <a:p>
            <a:pPr marL="342900" lvl="0" indent="-190500" algn="l" rtl="0">
              <a:spcBef>
                <a:spcPts val="776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342900" lvl="0" indent="-3429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</a:pPr>
            <a:r>
              <a:rPr lang="en-GB"/>
              <a:t>Порождение подсказок по словарю</a:t>
            </a:r>
            <a:endParaRPr/>
          </a:p>
          <a:p>
            <a:pPr marL="342900" lvl="0" indent="-190500" algn="l" rtl="0">
              <a:spcBef>
                <a:spcPts val="776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342900" lvl="0" indent="-3429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</a:pPr>
            <a:r>
              <a:rPr lang="en-GB"/>
              <a:t>Нерешенные вопросы</a:t>
            </a:r>
            <a:endParaRPr/>
          </a:p>
          <a:p>
            <a:pPr marL="342900" marR="0" lvl="0" indent="-1905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128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146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</a:pPr>
            <a:r>
              <a:rPr lang="en-GB"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Выбор лучшего варианта</a:t>
            </a:r>
            <a:endParaRPr sz="3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1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488" cy="485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r>
              <a:rPr lang="en-GB" sz="222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Не все замены одинаково полезны</a:t>
            </a:r>
            <a:endParaRPr sz="222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220"/>
              <a:buFont typeface="Calibri"/>
              <a:buChar char="●"/>
            </a:pPr>
            <a:r>
              <a:rPr lang="en-GB" sz="222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Опечатки (случайный набор неверного символа)</a:t>
            </a:r>
            <a:endParaRPr/>
          </a:p>
          <a:p>
            <a:pPr marL="628650" marR="0" lvl="1" indent="-2730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850"/>
              <a:buFont typeface="Calibri"/>
              <a:buChar char="●"/>
            </a:pPr>
            <a:r>
              <a:rPr lang="en-GB" sz="18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замена: по близости на клавиатуре</a:t>
            </a:r>
            <a:endParaRPr/>
          </a:p>
          <a:p>
            <a:pPr marL="628650" marR="0" lvl="1" indent="-2730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50"/>
              <a:buFont typeface="Calibri"/>
              <a:buChar char="●"/>
            </a:pPr>
            <a:r>
              <a:rPr lang="en-GB" sz="18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перестановка символов внутри слова</a:t>
            </a:r>
            <a:endParaRPr sz="222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220"/>
              <a:buFont typeface="Calibri"/>
              <a:buChar char="●"/>
            </a:pPr>
            <a:r>
              <a:rPr lang="en-GB" sz="222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Орфографические ошибки («на слух»)</a:t>
            </a:r>
            <a:endParaRPr sz="222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8650" marR="0" lvl="1" indent="-2730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850"/>
              <a:buFont typeface="Calibri"/>
              <a:buChar char="●"/>
            </a:pPr>
            <a:r>
              <a:rPr lang="en-GB" sz="18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гласные не заменяются на согласные</a:t>
            </a:r>
            <a:endParaRPr/>
          </a:p>
          <a:p>
            <a:pPr marL="628650" marR="0" lvl="1" indent="-2730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50"/>
              <a:buFont typeface="Calibri"/>
              <a:buChar char="●"/>
            </a:pPr>
            <a:r>
              <a:rPr lang="en-GB" sz="18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типичные фонетические опечатки «f» → «ph», «цца» → «тся»</a:t>
            </a:r>
            <a:endParaRPr/>
          </a:p>
          <a:p>
            <a:pPr marL="628650" marR="0" lvl="1" indent="-2730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50"/>
              <a:buFont typeface="Calibri"/>
              <a:buChar char="●"/>
            </a:pPr>
            <a:r>
              <a:rPr lang="en-GB" sz="18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мягкий знак в конце слова</a:t>
            </a:r>
            <a:endParaRPr sz="185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220"/>
              <a:buFont typeface="Calibri"/>
              <a:buChar char="●"/>
            </a:pPr>
            <a:r>
              <a:rPr lang="en-GB" sz="222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Ошибки распознавания</a:t>
            </a:r>
            <a:endParaRPr/>
          </a:p>
          <a:p>
            <a:pPr marL="628650" marR="0" lvl="1" indent="-2730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850"/>
              <a:buFont typeface="Calibri"/>
              <a:buChar char="●"/>
            </a:pPr>
            <a:r>
              <a:rPr lang="en-GB" sz="18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замены похожих букв</a:t>
            </a:r>
            <a:endParaRPr/>
          </a:p>
          <a:p>
            <a:pPr marL="628650" marR="0" lvl="1" indent="-2730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50"/>
              <a:buFont typeface="Calibri"/>
              <a:buChar char="●"/>
            </a:pPr>
            <a:r>
              <a:rPr lang="en-GB" sz="18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замены похожих Unicode-символов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147"/>
          <p:cNvSpPr txBox="1">
            <a:spLocks noGrp="1"/>
          </p:cNvSpPr>
          <p:nvPr>
            <p:ph type="title"/>
          </p:nvPr>
        </p:nvSpPr>
        <p:spPr>
          <a:xfrm>
            <a:off x="468314" y="368240"/>
            <a:ext cx="7427913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</a:pPr>
            <a:r>
              <a:rPr lang="en-GB"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Вероятностный подход</a:t>
            </a:r>
            <a:endParaRPr sz="3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1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488" cy="485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</a:pPr>
            <a:r>
              <a:rPr lang="en-GB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Веса ошибок можно получить по корпусу</a:t>
            </a:r>
            <a:endParaRPr/>
          </a:p>
          <a:p>
            <a:pPr marL="628650" marR="0" lvl="1" indent="-273050" algn="l" rtl="0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</a:pPr>
            <a:r>
              <a:rPr lang="en-GB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точнее, веса замен букв a</a:t>
            </a:r>
            <a:r>
              <a:rPr lang="en-GB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GB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  <a:p>
            <a:pPr marL="628650" marR="0" lvl="1" indent="-27305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</a:pPr>
            <a:r>
              <a:rPr lang="en-GB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как получить веса подстрок?</a:t>
            </a:r>
            <a:endParaRPr/>
          </a:p>
          <a:p>
            <a:pPr marL="628650" marR="0" lvl="1" indent="-27305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</a:pPr>
            <a:r>
              <a:rPr lang="en-GB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как получить веса переуп</a:t>
            </a:r>
            <a:r>
              <a:rPr lang="en-GB"/>
              <a:t>о</a:t>
            </a:r>
            <a:r>
              <a:rPr lang="en-GB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рядчиований?</a:t>
            </a:r>
            <a:endParaRPr/>
          </a:p>
          <a:p>
            <a:pPr marL="342900" marR="0" lvl="0" indent="-1905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</a:pPr>
            <a:r>
              <a:rPr lang="en-GB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Как получить корпус опечаток?</a:t>
            </a:r>
            <a:endParaRPr/>
          </a:p>
          <a:p>
            <a:pPr marL="628650" marR="0" lvl="1" indent="-273050" algn="l" rtl="0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</a:pPr>
            <a:r>
              <a:rPr lang="en-GB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История исправлений Википедии</a:t>
            </a:r>
            <a:endParaRPr/>
          </a:p>
          <a:p>
            <a:pPr marL="342900" marR="0" lvl="0" indent="-1905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Google Shape;945;p147"/>
          <p:cNvSpPr txBox="1">
            <a:spLocks noGrp="1"/>
          </p:cNvSpPr>
          <p:nvPr>
            <p:ph type="sldNum" idx="12"/>
          </p:nvPr>
        </p:nvSpPr>
        <p:spPr>
          <a:xfrm>
            <a:off x="7164288" y="6453336"/>
            <a:ext cx="17281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148"/>
          <p:cNvSpPr txBox="1">
            <a:spLocks noGrp="1"/>
          </p:cNvSpPr>
          <p:nvPr>
            <p:ph type="title"/>
          </p:nvPr>
        </p:nvSpPr>
        <p:spPr>
          <a:xfrm>
            <a:off x="437296" y="1575344"/>
            <a:ext cx="6264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GB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НЕРЕШЕННЫЕ ВОПРОСЫ</a:t>
            </a:r>
            <a:br>
              <a:rPr lang="en-GB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1" name="Google Shape;951;p148"/>
          <p:cNvSpPr txBox="1">
            <a:spLocks noGrp="1"/>
          </p:cNvSpPr>
          <p:nvPr>
            <p:ph type="sldNum" idx="4294967295"/>
          </p:nvPr>
        </p:nvSpPr>
        <p:spPr>
          <a:xfrm>
            <a:off x="7415213" y="6453188"/>
            <a:ext cx="1728787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149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</a:pPr>
            <a:r>
              <a:rPr lang="en-GB"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Проблемы</a:t>
            </a:r>
            <a:endParaRPr sz="3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Google Shape;957;p1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488" cy="485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</a:pPr>
            <a:r>
              <a:rPr lang="en-GB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Ложные тревоги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r>
              <a:rPr lang="en-GB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r>
              <a:rPr lang="en-GB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      Автозамены</a:t>
            </a: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8650" marR="0" lvl="1" indent="-273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</a:pPr>
            <a:r>
              <a:rPr lang="en-GB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Неполнота покрытия лексикона словарем</a:t>
            </a:r>
            <a:endParaRPr/>
          </a:p>
          <a:p>
            <a:pPr marL="628650" marR="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</a:pPr>
            <a:r>
              <a:rPr lang="en-GB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Термины, имена собственные</a:t>
            </a:r>
            <a:endParaRPr/>
          </a:p>
          <a:p>
            <a:pPr marL="628650" marR="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</a:pPr>
            <a:r>
              <a:rPr lang="en-GB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Возможные решения</a:t>
            </a:r>
            <a:endParaRPr/>
          </a:p>
          <a:p>
            <a:pPr marL="628650" marR="0" lvl="1" indent="-273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</a:pPr>
            <a:r>
              <a:rPr lang="en-GB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Расширение словаря</a:t>
            </a:r>
            <a:endParaRPr/>
          </a:p>
          <a:p>
            <a:pPr marL="628650" marR="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</a:pPr>
            <a:r>
              <a:rPr lang="en-GB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Использование дополнительных словарей терминов и редких слов</a:t>
            </a:r>
            <a:endParaRPr/>
          </a:p>
          <a:p>
            <a:pPr marL="628650" marR="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</a:pPr>
            <a:r>
              <a:rPr lang="en-GB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Автоматическое определение имен собственных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8" name="Google Shape;958;p149"/>
          <p:cNvSpPr txBox="1"/>
          <p:nvPr/>
        </p:nvSpPr>
        <p:spPr>
          <a:xfrm>
            <a:off x="3446875" y="1898830"/>
            <a:ext cx="3870430" cy="1215134"/>
          </a:xfrm>
          <a:prstGeom prst="rect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GB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Эллочка → Ёлочка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GB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Два ужика → Два ёжика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GB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Himmler → Hitler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150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</a:pPr>
            <a:r>
              <a:rPr lang="en-GB"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Проблемы. Детектирование</a:t>
            </a:r>
            <a:endParaRPr sz="3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964;p1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488" cy="485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</a:pPr>
            <a:r>
              <a:rPr lang="en-GB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Пропуск ошибок</a:t>
            </a:r>
            <a:endParaRPr/>
          </a:p>
          <a:p>
            <a:pPr marL="628650" marR="0" lvl="1" indent="-273050" algn="l" rtl="0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</a:pPr>
            <a:r>
              <a:rPr lang="en-GB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Слово с ошибкой оказывается словарным</a:t>
            </a:r>
            <a:endParaRPr/>
          </a:p>
          <a:p>
            <a:pPr marL="628650" marR="0" lvl="1" indent="-20955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endParaRPr sz="10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ctr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r>
              <a:rPr lang="en-GB" sz="2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Отличный день, чтобы </a:t>
            </a:r>
            <a:r>
              <a:rPr lang="en-GB" sz="2400" b="1" i="0" u="sng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расслабится</a:t>
            </a:r>
            <a:r>
              <a:rPr lang="en-GB" sz="2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и ничего не делать.</a:t>
            </a:r>
            <a:endParaRPr/>
          </a:p>
          <a:p>
            <a:pPr marL="342900" marR="0" lvl="0" indent="-342900" algn="ctr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r>
              <a:rPr lang="en-GB" sz="24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!!!Необходимо исправление!!! </a:t>
            </a:r>
            <a:endParaRPr/>
          </a:p>
          <a:p>
            <a:pPr marL="342900" marR="0" lvl="0" indent="-342900" algn="ctr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r>
              <a:rPr lang="en-GB" sz="2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«</a:t>
            </a:r>
            <a:r>
              <a:rPr lang="en-GB" sz="2400" b="1" i="0" u="sng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расслабит</a:t>
            </a:r>
            <a:r>
              <a:rPr lang="en-GB" sz="2400" b="1" i="0" u="sng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Ь</a:t>
            </a:r>
            <a:r>
              <a:rPr lang="en-GB" sz="2400" b="1" i="0" u="sng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ся</a:t>
            </a:r>
            <a:r>
              <a:rPr lang="en-GB" sz="2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»</a:t>
            </a: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8650" marR="0" lvl="1" indent="-273050" algn="l" rtl="0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</a:pPr>
            <a:r>
              <a:rPr lang="en-GB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Возможные решения</a:t>
            </a:r>
            <a:endParaRPr/>
          </a:p>
          <a:p>
            <a:pPr marL="628650" marR="0" lvl="1" indent="-273050" algn="l" rtl="0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</a:pPr>
            <a:r>
              <a:rPr lang="en-GB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На основе словных триграмм или триграмм признаков</a:t>
            </a:r>
            <a:endParaRPr/>
          </a:p>
          <a:p>
            <a:pPr marL="628650" marR="0" lvl="1" indent="-27305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</a:pPr>
            <a:r>
              <a:rPr lang="en-GB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На основе грамматического анализа</a:t>
            </a:r>
            <a:endParaRPr/>
          </a:p>
          <a:p>
            <a:pPr marL="628650" marR="0" lvl="1" indent="-27305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</a:pPr>
            <a:r>
              <a:rPr lang="en-GB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На основе семантического анализа</a:t>
            </a:r>
            <a:endParaRPr/>
          </a:p>
          <a:p>
            <a:pPr marL="342900" marR="0" lvl="0" indent="-3429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151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</a:pPr>
            <a:r>
              <a:rPr lang="en-GB"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Проблемы. Композиты</a:t>
            </a:r>
            <a:endParaRPr sz="3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p1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488" cy="485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628650" marR="0" lvl="1" indent="-2730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alibri"/>
              <a:buNone/>
            </a:pPr>
            <a:r>
              <a:rPr lang="en-GB" sz="18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В некоторых языках есть составные слова. Например, в немецком.</a:t>
            </a:r>
            <a:endParaRPr/>
          </a:p>
          <a:p>
            <a:pPr marL="628650" marR="0" lvl="1" indent="-2730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Font typeface="Calibri"/>
              <a:buNone/>
            </a:pPr>
            <a:endParaRPr sz="1850" b="0" i="1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8650" marR="0" lvl="1" indent="-27305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Font typeface="Calibri"/>
              <a:buNone/>
            </a:pPr>
            <a:r>
              <a:rPr lang="en-GB" sz="259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Donaudampfschiffahrtselektrizitätenhauptbetriebswerkbauunterbeamtengesellschaft</a:t>
            </a:r>
            <a:endParaRPr sz="2590" b="0" i="1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8650" marR="0" lvl="1" indent="-27305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Font typeface="Calibri"/>
              <a:buNone/>
            </a:pPr>
            <a:r>
              <a:rPr lang="en-GB" sz="18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Перевод: </a:t>
            </a:r>
            <a:r>
              <a:rPr lang="en-GB" sz="1850" b="0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Общество служащих младшего звена органа по надзору за строительством при главном управлении электрического обслуживания дунайского пароходства</a:t>
            </a:r>
            <a:br>
              <a:rPr lang="en-GB" sz="259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90" b="0" i="1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220"/>
              <a:buFont typeface="Calibri"/>
              <a:buChar char="●"/>
            </a:pPr>
            <a:r>
              <a:rPr lang="en-GB" sz="222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Suggest должен предлагать только корректные композиты</a:t>
            </a:r>
            <a:endParaRPr sz="222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220"/>
              <a:buFont typeface="Calibri"/>
              <a:buChar char="●"/>
            </a:pPr>
            <a:r>
              <a:rPr lang="en-GB" sz="222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Иначе, возможно, что слово не проходит проверку, но в качестве исправления предлагается тот же вариант</a:t>
            </a:r>
            <a:endParaRPr/>
          </a:p>
          <a:p>
            <a:pPr marL="342900" marR="0" lvl="0" indent="0" algn="ctr" rtl="0">
              <a:lnSpc>
                <a:spcPct val="80000"/>
              </a:lnSpc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r>
              <a:rPr lang="en-GB" sz="2220" b="0" i="1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«</a:t>
            </a:r>
            <a:r>
              <a:rPr lang="en-GB" sz="222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жили-были</a:t>
            </a:r>
            <a:r>
              <a:rPr lang="en-GB" sz="2220" b="0" i="1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» </a:t>
            </a:r>
            <a:r>
              <a:rPr lang="en-GB" sz="2220" b="1" i="1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en-GB" sz="2220" b="0" i="1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«жили-были» (штраф: 0)</a:t>
            </a:r>
            <a:endParaRPr sz="2220" b="0" i="1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152"/>
          <p:cNvSpPr txBox="1">
            <a:spLocks noGrp="1"/>
          </p:cNvSpPr>
          <p:nvPr>
            <p:ph type="title"/>
          </p:nvPr>
        </p:nvSpPr>
        <p:spPr>
          <a:xfrm>
            <a:off x="437296" y="1575344"/>
            <a:ext cx="6264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GB" sz="3600"/>
              <a:t>Задачи</a:t>
            </a:r>
            <a:br>
              <a:rPr lang="en-GB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6" name="Google Shape;976;p152"/>
          <p:cNvSpPr txBox="1">
            <a:spLocks noGrp="1"/>
          </p:cNvSpPr>
          <p:nvPr>
            <p:ph type="sldNum" idx="4294967295"/>
          </p:nvPr>
        </p:nvSpPr>
        <p:spPr>
          <a:xfrm>
            <a:off x="7415213" y="6453188"/>
            <a:ext cx="17289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153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9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Задача 1. Исправление опечаток на основе триграмм.</a:t>
            </a:r>
            <a:endParaRPr/>
          </a:p>
        </p:txBody>
      </p:sp>
      <p:sp>
        <p:nvSpPr>
          <p:cNvPr id="982" name="Google Shape;982;p15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500" cy="48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576"/>
              </a:spcBef>
              <a:spcAft>
                <a:spcPts val="0"/>
              </a:spcAft>
              <a:buSzPts val="2400"/>
              <a:buAutoNum type="arabicParenR"/>
            </a:pPr>
            <a:r>
              <a:rPr lang="en-GB"/>
              <a:t>Корпус: </a:t>
            </a:r>
            <a:r>
              <a:rPr lang="en-GB" sz="1600" b="1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https://goo.gl/qcVTLE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-GB"/>
              <a:t>Написать функцию, которая считает относительные частоты буквенных n-грамм по тексту. Слова дополнять с # (‘мир’ -&gt; ‘##мир##’ для 3-грамм).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-GB"/>
              <a:t>Написать функцию, которая принимает на вход частоты n-грамм, слово и граничную относительную частоту и возвращает, есть ли в этом слове опечатка.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154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9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Задача 2. Порождение подсказок по словарю.</a:t>
            </a:r>
            <a:endParaRPr/>
          </a:p>
        </p:txBody>
      </p:sp>
      <p:sp>
        <p:nvSpPr>
          <p:cNvPr id="988" name="Google Shape;988;p1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500" cy="48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576"/>
              </a:spcBef>
              <a:spcAft>
                <a:spcPts val="0"/>
              </a:spcAft>
              <a:buSzPts val="2400"/>
              <a:buAutoNum type="arabicParenR"/>
            </a:pPr>
            <a:r>
              <a:rPr lang="en-GB"/>
              <a:t>Корпус: </a:t>
            </a:r>
            <a:r>
              <a:rPr lang="en-GB" sz="1600" b="1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https://goo.gl/qcVTLE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-GB"/>
              <a:t>Постройте бор над словами в корпусе.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-GB"/>
              <a:t>Написать функцию, которая принимает на вход слово, проходит по бору с этим словом и подбирает наиболее близкое к нему по расстоянию Левенштейна (только замены и удаления в конце).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LcParenR"/>
            </a:pPr>
            <a:r>
              <a:rPr lang="en-GB"/>
              <a:t>задание со звёздочкой: то же самое, но для всех операций (вставка, удаление, замена, перестановка).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29"/>
          <p:cNvSpPr txBox="1">
            <a:spLocks noGrp="1"/>
          </p:cNvSpPr>
          <p:nvPr>
            <p:ph type="title"/>
          </p:nvPr>
        </p:nvSpPr>
        <p:spPr>
          <a:xfrm>
            <a:off x="476946" y="1593719"/>
            <a:ext cx="6264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GB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УСТРОЙСТВО СЛОВАРЯ</a:t>
            </a:r>
            <a:endParaRPr sz="4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129"/>
          <p:cNvSpPr txBox="1">
            <a:spLocks noGrp="1"/>
          </p:cNvSpPr>
          <p:nvPr>
            <p:ph type="sldNum" idx="4294967295"/>
          </p:nvPr>
        </p:nvSpPr>
        <p:spPr>
          <a:xfrm>
            <a:off x="7415213" y="6453188"/>
            <a:ext cx="1728787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30"/>
          <p:cNvSpPr txBox="1">
            <a:spLocks noGrp="1"/>
          </p:cNvSpPr>
          <p:nvPr>
            <p:ph type="title"/>
          </p:nvPr>
        </p:nvSpPr>
        <p:spPr>
          <a:xfrm>
            <a:off x="468314" y="368240"/>
            <a:ext cx="7427913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</a:pPr>
            <a:r>
              <a:rPr lang="en-GB"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Как хранить словарь?</a:t>
            </a:r>
            <a:endParaRPr sz="3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p1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488" cy="485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Char char="●"/>
            </a:pPr>
            <a:r>
              <a:rPr lang="en-GB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Слов в языке ~ 100 000 – 200 000.</a:t>
            </a: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8650" marR="0" lvl="1" indent="-146050" algn="l" rtl="0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8650" marR="0" lvl="1" indent="-27305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</a:pPr>
            <a:r>
              <a:rPr lang="en-GB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Размер словаря:</a:t>
            </a:r>
            <a:endParaRPr/>
          </a:p>
          <a:p>
            <a:pPr marL="252000" marR="0" lvl="1" indent="-1070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Font typeface="Calibri"/>
              <a:buNone/>
            </a:pPr>
            <a:r>
              <a:rPr lang="en-GB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200 000 </a:t>
            </a:r>
            <a:r>
              <a:rPr lang="en-GB"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слов</a:t>
            </a:r>
            <a:r>
              <a:rPr lang="en-GB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en-GB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r>
              <a:rPr lang="en-GB"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форм на слово * </a:t>
            </a:r>
            <a:r>
              <a:rPr lang="en-GB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en-GB"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символов в слове * </a:t>
            </a:r>
            <a:r>
              <a:rPr lang="en-GB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байта на символ = </a:t>
            </a:r>
            <a:r>
              <a:rPr lang="en-GB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50 Мб</a:t>
            </a:r>
            <a:endParaRPr sz="1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8650" marR="0" lvl="1" indent="-14605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8650" marR="0" lvl="1" indent="-273050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Char char="●"/>
            </a:pPr>
            <a:r>
              <a:rPr lang="en-GB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Скорость поиска: O( log( Слов * форм на слово ) )</a:t>
            </a:r>
            <a:endParaRPr/>
          </a:p>
          <a:p>
            <a:pPr marL="342900" marR="0" lvl="0" indent="-190500" algn="l" rtl="0"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31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</a:pPr>
            <a:r>
              <a:rPr lang="en-GB"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Хранение словаря. Префиксное дерево</a:t>
            </a:r>
            <a:endParaRPr sz="3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1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488" cy="485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SzPts val="2040"/>
              <a:buFont typeface="Calibri"/>
              <a:buChar char="●"/>
            </a:pPr>
            <a:r>
              <a:rPr lang="en-GB" sz="204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Структура данных </a:t>
            </a:r>
            <a:r>
              <a:rPr lang="en-GB" sz="204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Бор</a:t>
            </a:r>
            <a:r>
              <a:rPr lang="en-GB" sz="204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204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Trie</a:t>
            </a:r>
            <a:endParaRPr sz="204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8650" marR="0" lvl="1" indent="-2730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700"/>
              <a:buFont typeface="Calibri"/>
              <a:buChar char="●"/>
            </a:pPr>
            <a:r>
              <a:rPr lang="en-GB" sz="1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кот, кит, кошка, пёс</a:t>
            </a:r>
            <a:endParaRPr/>
          </a:p>
          <a:p>
            <a:pPr marL="342900" marR="0" lvl="0" indent="-213359" algn="l" rtl="0">
              <a:lnSpc>
                <a:spcPct val="80000"/>
              </a:lnSpc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SzPts val="2040"/>
              <a:buFont typeface="Calibri"/>
              <a:buNone/>
            </a:pPr>
            <a:endParaRPr sz="204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3359" algn="l" rtl="0">
              <a:lnSpc>
                <a:spcPct val="80000"/>
              </a:lnSpc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040"/>
              <a:buFont typeface="Calibri"/>
              <a:buNone/>
            </a:pPr>
            <a:endParaRPr sz="204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3359" algn="l" rtl="0">
              <a:lnSpc>
                <a:spcPct val="80000"/>
              </a:lnSpc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040"/>
              <a:buFont typeface="Calibri"/>
              <a:buNone/>
            </a:pPr>
            <a:endParaRPr sz="204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3359" algn="l" rtl="0">
              <a:lnSpc>
                <a:spcPct val="80000"/>
              </a:lnSpc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040"/>
              <a:buFont typeface="Calibri"/>
              <a:buNone/>
            </a:pPr>
            <a:endParaRPr sz="204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3359" algn="l" rtl="0">
              <a:lnSpc>
                <a:spcPct val="80000"/>
              </a:lnSpc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040"/>
              <a:buFont typeface="Calibri"/>
              <a:buNone/>
            </a:pPr>
            <a:endParaRPr sz="204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3359" algn="l" rtl="0">
              <a:lnSpc>
                <a:spcPct val="80000"/>
              </a:lnSpc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040"/>
              <a:buFont typeface="Calibri"/>
              <a:buNone/>
            </a:pPr>
            <a:endParaRPr sz="204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040"/>
              <a:buFont typeface="Calibri"/>
              <a:buNone/>
            </a:pPr>
            <a:endParaRPr sz="204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040"/>
              <a:buFont typeface="Calibri"/>
              <a:buChar char="●"/>
            </a:pPr>
            <a:r>
              <a:rPr lang="en-GB" sz="204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Преимущества</a:t>
            </a:r>
            <a:endParaRPr/>
          </a:p>
          <a:p>
            <a:pPr marL="628650" marR="0" lvl="1" indent="-2730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700"/>
              <a:buFont typeface="Calibri"/>
              <a:buChar char="●"/>
            </a:pPr>
            <a:r>
              <a:rPr lang="en-GB" sz="1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Размер</a:t>
            </a:r>
            <a:endParaRPr/>
          </a:p>
          <a:p>
            <a:pPr marL="628650" marR="0" lvl="1" indent="-2730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700"/>
              <a:buFont typeface="Calibri"/>
              <a:buChar char="●"/>
            </a:pPr>
            <a:r>
              <a:rPr lang="en-GB" sz="1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Скорость поиска = O(длины строки)</a:t>
            </a:r>
            <a:endParaRPr sz="17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6" name="Google Shape;796;p131"/>
          <p:cNvGrpSpPr/>
          <p:nvPr/>
        </p:nvGrpSpPr>
        <p:grpSpPr>
          <a:xfrm>
            <a:off x="1646675" y="1898830"/>
            <a:ext cx="6030670" cy="3150350"/>
            <a:chOff x="1646675" y="1898830"/>
            <a:chExt cx="6030670" cy="3150350"/>
          </a:xfrm>
        </p:grpSpPr>
        <p:sp>
          <p:nvSpPr>
            <p:cNvPr id="797" name="Google Shape;797;p131"/>
            <p:cNvSpPr/>
            <p:nvPr/>
          </p:nvSpPr>
          <p:spPr>
            <a:xfrm>
              <a:off x="4262387" y="1898830"/>
              <a:ext cx="326964" cy="34160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31"/>
            <p:cNvSpPr/>
            <p:nvPr/>
          </p:nvSpPr>
          <p:spPr>
            <a:xfrm>
              <a:off x="3099848" y="2399925"/>
              <a:ext cx="326964" cy="34160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К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31"/>
            <p:cNvSpPr/>
            <p:nvPr/>
          </p:nvSpPr>
          <p:spPr>
            <a:xfrm>
              <a:off x="5424926" y="2399925"/>
              <a:ext cx="326964" cy="34160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П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31"/>
            <p:cNvSpPr/>
            <p:nvPr/>
          </p:nvSpPr>
          <p:spPr>
            <a:xfrm>
              <a:off x="2264274" y="2893319"/>
              <a:ext cx="326964" cy="34160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О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31"/>
            <p:cNvSpPr/>
            <p:nvPr/>
          </p:nvSpPr>
          <p:spPr>
            <a:xfrm>
              <a:off x="3862765" y="2893319"/>
              <a:ext cx="326964" cy="34160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И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31"/>
            <p:cNvSpPr/>
            <p:nvPr/>
          </p:nvSpPr>
          <p:spPr>
            <a:xfrm>
              <a:off x="4625681" y="3523332"/>
              <a:ext cx="326964" cy="341604"/>
            </a:xfrm>
            <a:prstGeom prst="ellipse">
              <a:avLst/>
            </a:prstGeom>
            <a:solidFill>
              <a:srgbClr val="FFCCCC"/>
            </a:solidFill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Т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31"/>
            <p:cNvSpPr/>
            <p:nvPr/>
          </p:nvSpPr>
          <p:spPr>
            <a:xfrm>
              <a:off x="6333160" y="2893319"/>
              <a:ext cx="326964" cy="34160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Ё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31"/>
            <p:cNvSpPr/>
            <p:nvPr/>
          </p:nvSpPr>
          <p:spPr>
            <a:xfrm>
              <a:off x="7350381" y="3523332"/>
              <a:ext cx="326964" cy="341604"/>
            </a:xfrm>
            <a:prstGeom prst="ellipse">
              <a:avLst/>
            </a:prstGeom>
            <a:solidFill>
              <a:srgbClr val="FFCCCC"/>
            </a:solidFill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С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31"/>
            <p:cNvSpPr/>
            <p:nvPr/>
          </p:nvSpPr>
          <p:spPr>
            <a:xfrm>
              <a:off x="1646675" y="3523332"/>
              <a:ext cx="326964" cy="341604"/>
            </a:xfrm>
            <a:prstGeom prst="ellipse">
              <a:avLst/>
            </a:prstGeom>
            <a:solidFill>
              <a:srgbClr val="FFCCCC"/>
            </a:solidFill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Т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31"/>
            <p:cNvSpPr/>
            <p:nvPr/>
          </p:nvSpPr>
          <p:spPr>
            <a:xfrm>
              <a:off x="2772884" y="3523332"/>
              <a:ext cx="326964" cy="34160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Ш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31"/>
            <p:cNvSpPr/>
            <p:nvPr/>
          </p:nvSpPr>
          <p:spPr>
            <a:xfrm>
              <a:off x="3281495" y="4138235"/>
              <a:ext cx="326964" cy="34160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К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31"/>
            <p:cNvSpPr/>
            <p:nvPr/>
          </p:nvSpPr>
          <p:spPr>
            <a:xfrm>
              <a:off x="3790106" y="4707576"/>
              <a:ext cx="326964" cy="341604"/>
            </a:xfrm>
            <a:prstGeom prst="ellipse">
              <a:avLst/>
            </a:prstGeom>
            <a:solidFill>
              <a:srgbClr val="FFCCCC"/>
            </a:solidFill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А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09" name="Google Shape;809;p131"/>
            <p:cNvCxnSpPr>
              <a:stCxn id="797" idx="3"/>
              <a:endCxn id="798" idx="0"/>
            </p:cNvCxnSpPr>
            <p:nvPr/>
          </p:nvCxnSpPr>
          <p:spPr>
            <a:xfrm flipH="1">
              <a:off x="3263270" y="2190407"/>
              <a:ext cx="1047000" cy="2094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810" name="Google Shape;810;p131"/>
            <p:cNvCxnSpPr>
              <a:stCxn id="797" idx="5"/>
              <a:endCxn id="799" idx="0"/>
            </p:cNvCxnSpPr>
            <p:nvPr/>
          </p:nvCxnSpPr>
          <p:spPr>
            <a:xfrm>
              <a:off x="4541468" y="2190407"/>
              <a:ext cx="1047000" cy="2094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811" name="Google Shape;811;p131"/>
            <p:cNvCxnSpPr>
              <a:stCxn id="798" idx="3"/>
              <a:endCxn id="800" idx="0"/>
            </p:cNvCxnSpPr>
            <p:nvPr/>
          </p:nvCxnSpPr>
          <p:spPr>
            <a:xfrm flipH="1">
              <a:off x="2427731" y="2691502"/>
              <a:ext cx="720000" cy="2019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812" name="Google Shape;812;p131"/>
            <p:cNvCxnSpPr>
              <a:stCxn id="798" idx="5"/>
              <a:endCxn id="801" idx="0"/>
            </p:cNvCxnSpPr>
            <p:nvPr/>
          </p:nvCxnSpPr>
          <p:spPr>
            <a:xfrm>
              <a:off x="3378929" y="2691502"/>
              <a:ext cx="647400" cy="2019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813" name="Google Shape;813;p131"/>
            <p:cNvCxnSpPr>
              <a:stCxn id="800" idx="3"/>
              <a:endCxn id="805" idx="0"/>
            </p:cNvCxnSpPr>
            <p:nvPr/>
          </p:nvCxnSpPr>
          <p:spPr>
            <a:xfrm flipH="1">
              <a:off x="1810257" y="3184896"/>
              <a:ext cx="501900" cy="3384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814" name="Google Shape;814;p131"/>
            <p:cNvCxnSpPr>
              <a:stCxn id="800" idx="5"/>
              <a:endCxn id="806" idx="0"/>
            </p:cNvCxnSpPr>
            <p:nvPr/>
          </p:nvCxnSpPr>
          <p:spPr>
            <a:xfrm>
              <a:off x="2543355" y="3184896"/>
              <a:ext cx="393000" cy="3384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815" name="Google Shape;815;p131"/>
            <p:cNvCxnSpPr>
              <a:stCxn id="806" idx="5"/>
              <a:endCxn id="807" idx="0"/>
            </p:cNvCxnSpPr>
            <p:nvPr/>
          </p:nvCxnSpPr>
          <p:spPr>
            <a:xfrm>
              <a:off x="3051965" y="3814909"/>
              <a:ext cx="393000" cy="3234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816" name="Google Shape;816;p131"/>
            <p:cNvCxnSpPr>
              <a:stCxn id="807" idx="5"/>
              <a:endCxn id="808" idx="0"/>
            </p:cNvCxnSpPr>
            <p:nvPr/>
          </p:nvCxnSpPr>
          <p:spPr>
            <a:xfrm>
              <a:off x="3560576" y="4429812"/>
              <a:ext cx="393000" cy="2778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817" name="Google Shape;817;p131"/>
            <p:cNvCxnSpPr>
              <a:stCxn id="801" idx="5"/>
              <a:endCxn id="802" idx="0"/>
            </p:cNvCxnSpPr>
            <p:nvPr/>
          </p:nvCxnSpPr>
          <p:spPr>
            <a:xfrm>
              <a:off x="4141846" y="3184896"/>
              <a:ext cx="647400" cy="3384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818" name="Google Shape;818;p131"/>
            <p:cNvCxnSpPr>
              <a:stCxn id="799" idx="5"/>
              <a:endCxn id="803" idx="0"/>
            </p:cNvCxnSpPr>
            <p:nvPr/>
          </p:nvCxnSpPr>
          <p:spPr>
            <a:xfrm>
              <a:off x="5704007" y="2691502"/>
              <a:ext cx="792600" cy="2019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819" name="Google Shape;819;p131"/>
            <p:cNvCxnSpPr>
              <a:stCxn id="803" idx="5"/>
              <a:endCxn id="804" idx="0"/>
            </p:cNvCxnSpPr>
            <p:nvPr/>
          </p:nvCxnSpPr>
          <p:spPr>
            <a:xfrm>
              <a:off x="6612241" y="3184896"/>
              <a:ext cx="901500" cy="3384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132"/>
          <p:cNvSpPr txBox="1">
            <a:spLocks noGrp="1"/>
          </p:cNvSpPr>
          <p:nvPr>
            <p:ph type="title"/>
          </p:nvPr>
        </p:nvSpPr>
        <p:spPr>
          <a:xfrm>
            <a:off x="437296" y="1625769"/>
            <a:ext cx="6264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GB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ОПЕЧАТКИ</a:t>
            </a:r>
            <a:endParaRPr sz="4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133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</a:pPr>
            <a:r>
              <a:rPr lang="en-GB"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Зачем это нужно?</a:t>
            </a:r>
            <a:endParaRPr sz="3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1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488" cy="485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r>
              <a:rPr lang="en-GB" sz="2400" b="0" i="0" u="sng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Сегодня используется повсеместно.</a:t>
            </a:r>
            <a:endParaRPr/>
          </a:p>
          <a:p>
            <a:pPr marL="342900" marR="0" lvl="0" indent="-3429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Noto Sans Symbols"/>
              <a:buChar char="➢"/>
            </a:pPr>
            <a:r>
              <a:rPr lang="en-GB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Проверка орфографии в текстовых редакторах</a:t>
            </a:r>
            <a:endParaRPr/>
          </a:p>
          <a:p>
            <a:pPr marL="342900" marR="0" lvl="0" indent="-3429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Noto Sans Symbols"/>
              <a:buChar char="➢"/>
            </a:pPr>
            <a:r>
              <a:rPr lang="en-GB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Подсказки пользователю при наборе текста</a:t>
            </a:r>
            <a:endParaRPr/>
          </a:p>
          <a:p>
            <a:pPr marL="342900" marR="0" lvl="0" indent="-3429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Noto Sans Symbols"/>
              <a:buChar char="➢"/>
            </a:pPr>
            <a:r>
              <a:rPr lang="en-GB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Поиск. Коррекция запросов.</a:t>
            </a: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Noto Sans Symbols"/>
              <a:buChar char="➢"/>
            </a:pPr>
            <a:r>
              <a:rPr lang="en-GB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Распознавание текстов и речи.</a:t>
            </a: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133"/>
          <p:cNvSpPr/>
          <p:nvPr/>
        </p:nvSpPr>
        <p:spPr>
          <a:xfrm>
            <a:off x="444562" y="5814265"/>
            <a:ext cx="837093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Calibri"/>
              <a:buNone/>
            </a:pPr>
            <a:r>
              <a:rPr lang="en-GB" sz="2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Оснавная </a:t>
            </a: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задача</a:t>
            </a:r>
            <a:r>
              <a:rPr lang="en-GB" sz="2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GB" sz="2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испровялть опчеатки </a:t>
            </a: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</a:t>
            </a:r>
            <a:r>
              <a:rPr lang="en-GB" sz="2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ошипки</a:t>
            </a: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134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</a:pPr>
            <a:r>
              <a:rPr lang="en-GB"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Типы ошибок в словах</a:t>
            </a:r>
            <a:endParaRPr sz="3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1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488" cy="485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SzPts val="2220"/>
              <a:buFont typeface="Calibri"/>
              <a:buChar char="●"/>
            </a:pPr>
            <a:r>
              <a:rPr lang="en-GB" sz="222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Опечатки (случайный набор неверного символа)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r>
              <a:rPr lang="en-GB" sz="2035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Матрос → Мартос	Матрос → Матрас	userinfo → user info</a:t>
            </a:r>
            <a:endParaRPr sz="2035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01930" algn="l" rtl="0">
              <a:lnSpc>
                <a:spcPct val="90000"/>
              </a:lnSpc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220"/>
              <a:buFont typeface="Calibri"/>
              <a:buNone/>
            </a:pPr>
            <a:endParaRPr sz="222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220"/>
              <a:buFont typeface="Calibri"/>
              <a:buChar char="●"/>
            </a:pPr>
            <a:r>
              <a:rPr lang="en-GB" sz="222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Орфографические ошибки (пользователь не знает, как пишется слово)</a:t>
            </a:r>
            <a:endParaRPr/>
          </a:p>
          <a:p>
            <a:pPr marL="628650" marR="0" lvl="1" indent="-273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850"/>
              <a:buFont typeface="Calibri"/>
              <a:buChar char="●"/>
            </a:pPr>
            <a:r>
              <a:rPr lang="en-GB" sz="18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Ошибки при записи речи (на слух)</a:t>
            </a:r>
            <a:endParaRPr/>
          </a:p>
          <a:p>
            <a:pPr marL="628650" marR="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50"/>
              <a:buFont typeface="Calibri"/>
              <a:buChar char="●"/>
            </a:pPr>
            <a:r>
              <a:rPr lang="en-GB" sz="18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Транслитерационные ошибки (в иноязычных словах/именах собственных)</a:t>
            </a:r>
            <a:endParaRPr/>
          </a:p>
          <a:p>
            <a:pPr marL="628650" marR="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50"/>
              <a:buFont typeface="Calibri"/>
              <a:buChar char="●"/>
            </a:pPr>
            <a:r>
              <a:rPr lang="en-GB" sz="18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Когнитивные ошибки (смешение понятий,)</a:t>
            </a:r>
            <a:endParaRPr sz="185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76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r>
              <a:rPr lang="en-GB" sz="2035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матрос → мотрос	бодаться → бадаться	предать → придать</a:t>
            </a:r>
            <a:endParaRPr/>
          </a:p>
          <a:p>
            <a:pPr marL="342900" marR="0" lvl="0" indent="-342900" algn="ctr" rtl="0">
              <a:lnSpc>
                <a:spcPct val="90000"/>
              </a:lnSpc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endParaRPr sz="222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220"/>
              <a:buFont typeface="Calibri"/>
              <a:buChar char="●"/>
            </a:pPr>
            <a:r>
              <a:rPr lang="en-GB" sz="222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Ошибки распознавания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r>
              <a:rPr lang="en-GB" sz="2035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layer → 1ayer	     Щупальца → Шупальца	Макушка→ Манушка</a:t>
            </a:r>
            <a:endParaRPr sz="2035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135"/>
          <p:cNvSpPr txBox="1">
            <a:spLocks noGrp="1"/>
          </p:cNvSpPr>
          <p:nvPr>
            <p:ph type="title"/>
          </p:nvPr>
        </p:nvSpPr>
        <p:spPr>
          <a:xfrm>
            <a:off x="468313" y="368240"/>
            <a:ext cx="7416800" cy="118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</a:pPr>
            <a:r>
              <a:rPr lang="en-GB"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Задача 1: Обнаружить ошибки</a:t>
            </a:r>
            <a:endParaRPr sz="3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p1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18488" cy="485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r>
              <a:rPr lang="en-GB" sz="2400" b="0" i="0" u="sng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Постановка задачи</a:t>
            </a:r>
            <a:r>
              <a:rPr lang="en-GB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342900" marR="0" lvl="0" indent="-3429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r>
              <a:rPr lang="en-GB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Необходимо ответить на вопрос, есть ли в тексте слова с ошибками, и если таковые имеются, указать их.</a:t>
            </a:r>
            <a:endParaRPr/>
          </a:p>
          <a:p>
            <a:pPr marL="342900" marR="0" lvl="0" indent="-1905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ctr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r>
              <a:rPr lang="en-GB" sz="2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They are leaving in about fifteen </a:t>
            </a:r>
            <a:r>
              <a:rPr lang="en-GB" sz="2400" b="1" i="0" u="sng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mniutes</a:t>
            </a:r>
            <a:r>
              <a:rPr lang="en-GB" sz="2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to go to her house.</a:t>
            </a:r>
            <a:endParaRPr sz="24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776"/>
              </a:spcBef>
              <a:spcAft>
                <a:spcPts val="0"/>
              </a:spcAft>
              <a:buClr>
                <a:srgbClr val="C60C30"/>
              </a:buClr>
              <a:buFont typeface="Calibri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BBYY Corpor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BBYY Corpor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ABBYY Corpor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1024</Words>
  <Application>Microsoft Office PowerPoint</Application>
  <PresentationFormat>Экран (4:3)</PresentationFormat>
  <Paragraphs>229</Paragraphs>
  <Slides>28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28</vt:i4>
      </vt:variant>
    </vt:vector>
  </HeadingPairs>
  <TitlesOfParts>
    <vt:vector size="36" baseType="lpstr">
      <vt:lpstr>Roboto</vt:lpstr>
      <vt:lpstr>Noto Sans Symbols</vt:lpstr>
      <vt:lpstr>Arial</vt:lpstr>
      <vt:lpstr>Calibri</vt:lpstr>
      <vt:lpstr>Simple Light</vt:lpstr>
      <vt:lpstr>ABBYY Corporate</vt:lpstr>
      <vt:lpstr>ABBYY Corporate</vt:lpstr>
      <vt:lpstr>ABBYY Corporate</vt:lpstr>
      <vt:lpstr>Исправление опечаток</vt:lpstr>
      <vt:lpstr>План</vt:lpstr>
      <vt:lpstr>УСТРОЙСТВО СЛОВАРЯ</vt:lpstr>
      <vt:lpstr>Как хранить словарь?</vt:lpstr>
      <vt:lpstr>Хранение словаря. Префиксное дерево</vt:lpstr>
      <vt:lpstr>ОПЕЧАТКИ</vt:lpstr>
      <vt:lpstr>Зачем это нужно?</vt:lpstr>
      <vt:lpstr>Типы ошибок в словах</vt:lpstr>
      <vt:lpstr>Задача 1: Обнаружить ошибки</vt:lpstr>
      <vt:lpstr>Задача 2: Исправление ошибок</vt:lpstr>
      <vt:lpstr>ЛОКАЛИЗАЦИЯ ОПЕЧАТОК. ТРИГРАММЫ</vt:lpstr>
      <vt:lpstr>Понятие N-граммы</vt:lpstr>
      <vt:lpstr>Методы решения</vt:lpstr>
      <vt:lpstr>ПОРОЖДЕНИЕ ПОДСКАЗОК ПО СЛОВАРЮ</vt:lpstr>
      <vt:lpstr>Особенности задачи</vt:lpstr>
      <vt:lpstr>Расстояние Левенштейна</vt:lpstr>
      <vt:lpstr>Наивный подход</vt:lpstr>
      <vt:lpstr>Менее наивный подход</vt:lpstr>
      <vt:lpstr>Пример работы</vt:lpstr>
      <vt:lpstr>Выбор лучшего варианта</vt:lpstr>
      <vt:lpstr>Вероятностный подход</vt:lpstr>
      <vt:lpstr>НЕРЕШЕННЫЕ ВОПРОСЫ </vt:lpstr>
      <vt:lpstr>Проблемы</vt:lpstr>
      <vt:lpstr>Проблемы. Детектирование</vt:lpstr>
      <vt:lpstr>Проблемы. Композиты</vt:lpstr>
      <vt:lpstr>Задачи </vt:lpstr>
      <vt:lpstr>Задача 1. Исправление опечаток на основе триграмм.</vt:lpstr>
      <vt:lpstr>Задача 2. Порождение подсказок по словарю.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Исправление опечаток</dc:title>
  <cp:lastModifiedBy>Смуров Иван Михайлович</cp:lastModifiedBy>
  <cp:revision>2</cp:revision>
  <dcterms:modified xsi:type="dcterms:W3CDTF">2020-04-21T17:50:09Z</dcterms:modified>
</cp:coreProperties>
</file>