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0" r:id="rId1"/>
    <p:sldMasterId id="2147483771" r:id="rId2"/>
    <p:sldMasterId id="2147483772" r:id="rId3"/>
    <p:sldMasterId id="2147483773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68c6dea0a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g268c6dea0a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561d18db2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2561d18db2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561d18db2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2561d18db2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561d18db2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2561d18db2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561d18db2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g2561d18db2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561d18db2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g2561d18db2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561d18db2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g2561d18db2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561d18db2_1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g2561d18db2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561d18db2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g2561d18db2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561d18db2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g2561d18db2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561d18db2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g2561d18db2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560f65a3f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2560f65a3f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561d18db2_1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561d18db2_1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561d18db2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g2561d18db2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561d18db2_1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g2561d18db2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561d18db2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g2561d18db2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561d18db2_1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g2561d18db2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561d18db2_1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g2561d18db2_1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560f65a3f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g2560f65a3f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560f65a3f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2560f65a3f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560f65a3f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g2560f65a3f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561d18db2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g2561d18db2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561d18db2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g2561d18db2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561d18db2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g2561d18db2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561d18db2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g2561d18db2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6">
  <p:cSld name="Chapter Separator 6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4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04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04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95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9" name="Google Shape;609;p10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5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05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05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95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4" name="Google Shape;614;p105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5" name="Google Shape;615;p105"/>
          <p:cNvSpPr txBox="1">
            <a:spLocks noGrp="1"/>
          </p:cNvSpPr>
          <p:nvPr>
            <p:ph type="body" idx="2"/>
          </p:nvPr>
        </p:nvSpPr>
        <p:spPr>
          <a:xfrm>
            <a:off x="467546" y="3429000"/>
            <a:ext cx="6984777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2">
  <p:cSld name="Slide 2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6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3665489" cy="432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8" name="Google Shape;618;p106"/>
          <p:cNvSpPr txBox="1">
            <a:spLocks noGrp="1"/>
          </p:cNvSpPr>
          <p:nvPr>
            <p:ph type="body" idx="1"/>
          </p:nvPr>
        </p:nvSpPr>
        <p:spPr>
          <a:xfrm>
            <a:off x="4133034" y="1268760"/>
            <a:ext cx="4542655" cy="54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9" name="Google Shape;619;p10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0" name="Google Shape;620;p10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3">
  <p:cSld name="Slide 3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7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801" cy="37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3" name="Google Shape;623;p107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80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4" name="Google Shape;624;p10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5" name="Google Shape;625;p10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4">
  <p:cSld name="Slide 4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8"/>
          <p:cNvSpPr txBox="1">
            <a:spLocks noGrp="1"/>
          </p:cNvSpPr>
          <p:nvPr>
            <p:ph type="title"/>
          </p:nvPr>
        </p:nvSpPr>
        <p:spPr>
          <a:xfrm>
            <a:off x="467545" y="332656"/>
            <a:ext cx="4320481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8" name="Google Shape;628;p108"/>
          <p:cNvSpPr txBox="1">
            <a:spLocks noGrp="1"/>
          </p:cNvSpPr>
          <p:nvPr>
            <p:ph type="body" idx="1"/>
          </p:nvPr>
        </p:nvSpPr>
        <p:spPr>
          <a:xfrm>
            <a:off x="467545" y="3429000"/>
            <a:ext cx="4320481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9" name="Google Shape;629;p10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0" name="Google Shape;630;p10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5">
  <p:cSld name="Slide 5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9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801" cy="37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3" name="Google Shape;633;p109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80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4" name="Google Shape;634;p10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5" name="Google Shape;635;p10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6">
  <p:cSld name="Slide 6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0"/>
          <p:cNvSpPr txBox="1">
            <a:spLocks noGrp="1"/>
          </p:cNvSpPr>
          <p:nvPr>
            <p:ph type="title"/>
          </p:nvPr>
        </p:nvSpPr>
        <p:spPr>
          <a:xfrm>
            <a:off x="457201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8" name="Google Shape;638;p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275040" cy="478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9" name="Google Shape;639;p11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0" name="Google Shape;640;p11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7">
  <p:cSld name="Slide 7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3" name="Google Shape;643;p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78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4" name="Google Shape;644;p11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5" name="Google Shape;645;p11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8">
  <p:cSld name="Slide 8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12"/>
          <p:cNvSpPr txBox="1">
            <a:spLocks noGrp="1"/>
          </p:cNvSpPr>
          <p:nvPr>
            <p:ph type="title"/>
          </p:nvPr>
        </p:nvSpPr>
        <p:spPr>
          <a:xfrm>
            <a:off x="456458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8" name="Google Shape;648;p112"/>
          <p:cNvSpPr txBox="1">
            <a:spLocks noGrp="1"/>
          </p:cNvSpPr>
          <p:nvPr>
            <p:ph type="body" idx="1"/>
          </p:nvPr>
        </p:nvSpPr>
        <p:spPr>
          <a:xfrm>
            <a:off x="457200" y="1535115"/>
            <a:ext cx="375476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9" name="Google Shape;649;p112"/>
          <p:cNvSpPr txBox="1">
            <a:spLocks noGrp="1"/>
          </p:cNvSpPr>
          <p:nvPr>
            <p:ph type="body" idx="2"/>
          </p:nvPr>
        </p:nvSpPr>
        <p:spPr>
          <a:xfrm>
            <a:off x="457200" y="2174877"/>
            <a:ext cx="3754760" cy="42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0" name="Google Shape;650;p112"/>
          <p:cNvSpPr txBox="1">
            <a:spLocks noGrp="1"/>
          </p:cNvSpPr>
          <p:nvPr>
            <p:ph type="body" idx="3"/>
          </p:nvPr>
        </p:nvSpPr>
        <p:spPr>
          <a:xfrm>
            <a:off x="4932040" y="1535115"/>
            <a:ext cx="375476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1" name="Google Shape;651;p112"/>
          <p:cNvSpPr txBox="1">
            <a:spLocks noGrp="1"/>
          </p:cNvSpPr>
          <p:nvPr>
            <p:ph type="body" idx="4"/>
          </p:nvPr>
        </p:nvSpPr>
        <p:spPr>
          <a:xfrm>
            <a:off x="4932040" y="2174877"/>
            <a:ext cx="3754760" cy="42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2" name="Google Shape;652;p11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3" name="Google Shape;653;p11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9">
  <p:cSld name="Slide 9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6" name="Google Shape;656;p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7" name="Google Shape;657;p11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8" name="Google Shape;658;p11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0">
  <p:cSld name="Slide 10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4"/>
          <p:cNvSpPr>
            <a:spLocks noGrp="1"/>
          </p:cNvSpPr>
          <p:nvPr>
            <p:ph type="pic" idx="2"/>
          </p:nvPr>
        </p:nvSpPr>
        <p:spPr>
          <a:xfrm>
            <a:off x="4211960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1" name="Google Shape;661;p1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10668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2" name="Google Shape;662;p11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3" name="Google Shape;663;p11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4" name="Google Shape;664;p11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1">
  <p:cSld name="Slide 11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5"/>
          <p:cNvSpPr>
            <a:spLocks noGrp="1"/>
          </p:cNvSpPr>
          <p:nvPr>
            <p:ph type="pic" idx="2"/>
          </p:nvPr>
        </p:nvSpPr>
        <p:spPr>
          <a:xfrm>
            <a:off x="467544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7" name="Google Shape;667;p115"/>
          <p:cNvSpPr txBox="1">
            <a:spLocks noGrp="1"/>
          </p:cNvSpPr>
          <p:nvPr>
            <p:ph type="body" idx="1"/>
          </p:nvPr>
        </p:nvSpPr>
        <p:spPr>
          <a:xfrm>
            <a:off x="5652121" y="1600201"/>
            <a:ext cx="3003362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8" name="Google Shape;668;p11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9" name="Google Shape;669;p11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0" name="Google Shape;670;p11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2">
  <p:cSld name="Slide 12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6"/>
          <p:cNvSpPr>
            <a:spLocks noGrp="1"/>
          </p:cNvSpPr>
          <p:nvPr>
            <p:ph type="pic" idx="2"/>
          </p:nvPr>
        </p:nvSpPr>
        <p:spPr>
          <a:xfrm>
            <a:off x="457200" y="1600201"/>
            <a:ext cx="303468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3" name="Google Shape;673;p116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4" name="Google Shape;674;p11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5" name="Google Shape;675;p116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372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6" name="Google Shape;676;p11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3">
  <p:cSld name="Slide 13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7"/>
          <p:cNvSpPr>
            <a:spLocks noGrp="1"/>
          </p:cNvSpPr>
          <p:nvPr>
            <p:ph type="pic" idx="2"/>
          </p:nvPr>
        </p:nvSpPr>
        <p:spPr>
          <a:xfrm>
            <a:off x="5652120" y="1600201"/>
            <a:ext cx="302356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9" name="Google Shape;679;p117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0" name="Google Shape;680;p11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1" name="Google Shape;681;p11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4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2" name="Google Shape;682;p11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4">
  <p:cSld name="Slide 14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8"/>
          <p:cNvSpPr>
            <a:spLocks noGrp="1"/>
          </p:cNvSpPr>
          <p:nvPr>
            <p:ph type="pic" idx="2"/>
          </p:nvPr>
        </p:nvSpPr>
        <p:spPr>
          <a:xfrm>
            <a:off x="6424498" y="1600200"/>
            <a:ext cx="2251193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5" name="Google Shape;685;p118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6" name="Google Shape;686;p11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7" name="Google Shape;687;p11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526692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8" name="Google Shape;688;p11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9" name="Google Shape;689;p118"/>
          <p:cNvSpPr txBox="1">
            <a:spLocks noGrp="1"/>
          </p:cNvSpPr>
          <p:nvPr>
            <p:ph type="body" idx="3"/>
          </p:nvPr>
        </p:nvSpPr>
        <p:spPr>
          <a:xfrm>
            <a:off x="6424498" y="4704679"/>
            <a:ext cx="2251193" cy="45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0" name="Google Shape;690;p118"/>
          <p:cNvSpPr txBox="1">
            <a:spLocks noGrp="1"/>
          </p:cNvSpPr>
          <p:nvPr>
            <p:ph type="body" idx="4"/>
          </p:nvPr>
        </p:nvSpPr>
        <p:spPr>
          <a:xfrm>
            <a:off x="6424498" y="5157193"/>
            <a:ext cx="2251193" cy="129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5">
  <p:cSld name="Slide 1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1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3" name="Google Shape;693;p11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4" name="Google Shape;694;p11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5" name="Google Shape;695;p119"/>
          <p:cNvSpPr>
            <a:spLocks noGrp="1"/>
          </p:cNvSpPr>
          <p:nvPr>
            <p:ph type="pic" idx="2"/>
          </p:nvPr>
        </p:nvSpPr>
        <p:spPr>
          <a:xfrm>
            <a:off x="468314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6" name="Google Shape;696;p119"/>
          <p:cNvSpPr txBox="1">
            <a:spLocks noGrp="1"/>
          </p:cNvSpPr>
          <p:nvPr>
            <p:ph type="body" idx="1"/>
          </p:nvPr>
        </p:nvSpPr>
        <p:spPr>
          <a:xfrm>
            <a:off x="468315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7" name="Google Shape;697;p119"/>
          <p:cNvSpPr txBox="1">
            <a:spLocks noGrp="1"/>
          </p:cNvSpPr>
          <p:nvPr>
            <p:ph type="body" idx="3"/>
          </p:nvPr>
        </p:nvSpPr>
        <p:spPr>
          <a:xfrm>
            <a:off x="469491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8" name="Google Shape;698;p119"/>
          <p:cNvSpPr txBox="1">
            <a:spLocks noGrp="1"/>
          </p:cNvSpPr>
          <p:nvPr>
            <p:ph type="body" idx="4"/>
          </p:nvPr>
        </p:nvSpPr>
        <p:spPr>
          <a:xfrm>
            <a:off x="461445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99" name="Google Shape;699;p119"/>
          <p:cNvCxnSpPr/>
          <p:nvPr/>
        </p:nvCxnSpPr>
        <p:spPr>
          <a:xfrm>
            <a:off x="461442" y="465788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0" name="Google Shape;700;p119"/>
          <p:cNvSpPr>
            <a:spLocks noGrp="1"/>
          </p:cNvSpPr>
          <p:nvPr>
            <p:ph type="pic" idx="5"/>
          </p:nvPr>
        </p:nvSpPr>
        <p:spPr>
          <a:xfrm>
            <a:off x="2202608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1" name="Google Shape;701;p119"/>
          <p:cNvSpPr txBox="1">
            <a:spLocks noGrp="1"/>
          </p:cNvSpPr>
          <p:nvPr>
            <p:ph type="body" idx="6"/>
          </p:nvPr>
        </p:nvSpPr>
        <p:spPr>
          <a:xfrm>
            <a:off x="2202608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2" name="Google Shape;702;p119"/>
          <p:cNvSpPr txBox="1">
            <a:spLocks noGrp="1"/>
          </p:cNvSpPr>
          <p:nvPr>
            <p:ph type="body" idx="7"/>
          </p:nvPr>
        </p:nvSpPr>
        <p:spPr>
          <a:xfrm>
            <a:off x="2203785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3" name="Google Shape;703;p119"/>
          <p:cNvSpPr txBox="1">
            <a:spLocks noGrp="1"/>
          </p:cNvSpPr>
          <p:nvPr>
            <p:ph type="body" idx="8"/>
          </p:nvPr>
        </p:nvSpPr>
        <p:spPr>
          <a:xfrm>
            <a:off x="2195739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4" name="Google Shape;704;p119"/>
          <p:cNvCxnSpPr/>
          <p:nvPr/>
        </p:nvCxnSpPr>
        <p:spPr>
          <a:xfrm>
            <a:off x="2195736" y="4662428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5" name="Google Shape;705;p119"/>
          <p:cNvSpPr>
            <a:spLocks noGrp="1"/>
          </p:cNvSpPr>
          <p:nvPr>
            <p:ph type="pic" idx="9"/>
          </p:nvPr>
        </p:nvSpPr>
        <p:spPr>
          <a:xfrm>
            <a:off x="3930801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6" name="Google Shape;706;p119"/>
          <p:cNvSpPr txBox="1">
            <a:spLocks noGrp="1"/>
          </p:cNvSpPr>
          <p:nvPr>
            <p:ph type="body" idx="13"/>
          </p:nvPr>
        </p:nvSpPr>
        <p:spPr>
          <a:xfrm>
            <a:off x="3930801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7" name="Google Shape;707;p119"/>
          <p:cNvSpPr txBox="1">
            <a:spLocks noGrp="1"/>
          </p:cNvSpPr>
          <p:nvPr>
            <p:ph type="body" idx="14"/>
          </p:nvPr>
        </p:nvSpPr>
        <p:spPr>
          <a:xfrm>
            <a:off x="3931977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8" name="Google Shape;708;p119"/>
          <p:cNvSpPr txBox="1">
            <a:spLocks noGrp="1"/>
          </p:cNvSpPr>
          <p:nvPr>
            <p:ph type="body" idx="15"/>
          </p:nvPr>
        </p:nvSpPr>
        <p:spPr>
          <a:xfrm>
            <a:off x="3923931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9" name="Google Shape;709;p119"/>
          <p:cNvCxnSpPr/>
          <p:nvPr/>
        </p:nvCxnSpPr>
        <p:spPr>
          <a:xfrm>
            <a:off x="3923928" y="466419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0" name="Google Shape;710;p119"/>
          <p:cNvSpPr>
            <a:spLocks noGrp="1"/>
          </p:cNvSpPr>
          <p:nvPr>
            <p:ph type="pic" idx="16"/>
          </p:nvPr>
        </p:nvSpPr>
        <p:spPr>
          <a:xfrm>
            <a:off x="5658992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1" name="Google Shape;711;p119"/>
          <p:cNvSpPr txBox="1">
            <a:spLocks noGrp="1"/>
          </p:cNvSpPr>
          <p:nvPr>
            <p:ph type="body" idx="17"/>
          </p:nvPr>
        </p:nvSpPr>
        <p:spPr>
          <a:xfrm>
            <a:off x="5658994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2" name="Google Shape;712;p119"/>
          <p:cNvSpPr txBox="1">
            <a:spLocks noGrp="1"/>
          </p:cNvSpPr>
          <p:nvPr>
            <p:ph type="body" idx="18"/>
          </p:nvPr>
        </p:nvSpPr>
        <p:spPr>
          <a:xfrm>
            <a:off x="5660169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3" name="Google Shape;713;p119"/>
          <p:cNvSpPr txBox="1">
            <a:spLocks noGrp="1"/>
          </p:cNvSpPr>
          <p:nvPr>
            <p:ph type="body" idx="19"/>
          </p:nvPr>
        </p:nvSpPr>
        <p:spPr>
          <a:xfrm>
            <a:off x="5652123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14" name="Google Shape;714;p119"/>
          <p:cNvCxnSpPr/>
          <p:nvPr/>
        </p:nvCxnSpPr>
        <p:spPr>
          <a:xfrm>
            <a:off x="5652120" y="466419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5" name="Google Shape;715;p119"/>
          <p:cNvSpPr>
            <a:spLocks noGrp="1"/>
          </p:cNvSpPr>
          <p:nvPr>
            <p:ph type="pic" idx="20"/>
          </p:nvPr>
        </p:nvSpPr>
        <p:spPr>
          <a:xfrm>
            <a:off x="7459193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6" name="Google Shape;716;p119"/>
          <p:cNvSpPr txBox="1">
            <a:spLocks noGrp="1"/>
          </p:cNvSpPr>
          <p:nvPr>
            <p:ph type="body" idx="21"/>
          </p:nvPr>
        </p:nvSpPr>
        <p:spPr>
          <a:xfrm>
            <a:off x="7459193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7" name="Google Shape;717;p119"/>
          <p:cNvSpPr txBox="1">
            <a:spLocks noGrp="1"/>
          </p:cNvSpPr>
          <p:nvPr>
            <p:ph type="body" idx="22"/>
          </p:nvPr>
        </p:nvSpPr>
        <p:spPr>
          <a:xfrm>
            <a:off x="7460369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8" name="Google Shape;718;p119"/>
          <p:cNvSpPr txBox="1">
            <a:spLocks noGrp="1"/>
          </p:cNvSpPr>
          <p:nvPr>
            <p:ph type="body" idx="23"/>
          </p:nvPr>
        </p:nvSpPr>
        <p:spPr>
          <a:xfrm>
            <a:off x="7452323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19" name="Google Shape;719;p119"/>
          <p:cNvCxnSpPr/>
          <p:nvPr/>
        </p:nvCxnSpPr>
        <p:spPr>
          <a:xfrm>
            <a:off x="7452320" y="4675051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6">
  <p:cSld name="Slide 16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0"/>
          <p:cNvSpPr>
            <a:spLocks noGrp="1"/>
          </p:cNvSpPr>
          <p:nvPr>
            <p:ph type="pic" idx="2"/>
          </p:nvPr>
        </p:nvSpPr>
        <p:spPr>
          <a:xfrm>
            <a:off x="457201" y="1600201"/>
            <a:ext cx="3034680" cy="25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2" name="Google Shape;722;p120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3" name="Google Shape;723;p120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4" name="Google Shape;724;p12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5" name="Google Shape;725;p12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lide 16">
  <p:cSld name="1_Slide 16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1"/>
          <p:cNvSpPr>
            <a:spLocks noGrp="1"/>
          </p:cNvSpPr>
          <p:nvPr>
            <p:ph type="pic" idx="2"/>
          </p:nvPr>
        </p:nvSpPr>
        <p:spPr>
          <a:xfrm>
            <a:off x="457200" y="1673805"/>
            <a:ext cx="2989675" cy="76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8" name="Google Shape;728;p121"/>
          <p:cNvSpPr txBox="1">
            <a:spLocks noGrp="1"/>
          </p:cNvSpPr>
          <p:nvPr>
            <p:ph type="body" idx="1"/>
          </p:nvPr>
        </p:nvSpPr>
        <p:spPr>
          <a:xfrm>
            <a:off x="478154" y="2528899"/>
            <a:ext cx="8414325" cy="256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9" name="Google Shape;729;p12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0" name="Google Shape;730;p12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1" name="Google Shape;731;p12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2" name="Google Shape;732;p121"/>
          <p:cNvSpPr txBox="1">
            <a:spLocks noGrp="1"/>
          </p:cNvSpPr>
          <p:nvPr>
            <p:ph type="body" idx="3"/>
          </p:nvPr>
        </p:nvSpPr>
        <p:spPr>
          <a:xfrm>
            <a:off x="478155" y="5184195"/>
            <a:ext cx="841432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3" name="Google Shape;733;p121"/>
          <p:cNvSpPr txBox="1">
            <a:spLocks noGrp="1"/>
          </p:cNvSpPr>
          <p:nvPr>
            <p:ph type="body" idx="4"/>
          </p:nvPr>
        </p:nvSpPr>
        <p:spPr>
          <a:xfrm>
            <a:off x="472023" y="5949280"/>
            <a:ext cx="8414325" cy="49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7">
  <p:cSld name="Slide 17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2"/>
          <p:cNvSpPr>
            <a:spLocks noGrp="1"/>
          </p:cNvSpPr>
          <p:nvPr>
            <p:ph type="pic" idx="2"/>
          </p:nvPr>
        </p:nvSpPr>
        <p:spPr>
          <a:xfrm>
            <a:off x="0" y="2276873"/>
            <a:ext cx="9144000" cy="417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6" name="Google Shape;736;p122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7" name="Google Shape;737;p12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8" name="Google Shape;738;p122"/>
          <p:cNvSpPr txBox="1">
            <a:spLocks noGrp="1"/>
          </p:cNvSpPr>
          <p:nvPr>
            <p:ph type="body" idx="1"/>
          </p:nvPr>
        </p:nvSpPr>
        <p:spPr>
          <a:xfrm>
            <a:off x="479427" y="1700808"/>
            <a:ext cx="54864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9" name="Google Shape;739;p12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8">
  <p:cSld name="Slide 18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3"/>
          <p:cNvSpPr>
            <a:spLocks noGrp="1"/>
          </p:cNvSpPr>
          <p:nvPr>
            <p:ph type="pic" idx="2"/>
          </p:nvPr>
        </p:nvSpPr>
        <p:spPr>
          <a:xfrm>
            <a:off x="5652120" y="1608638"/>
            <a:ext cx="3023568" cy="25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2" name="Google Shape;742;p12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4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3" name="Google Shape;743;p12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4" name="Google Shape;744;p12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5" name="Google Shape;745;p12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_Large Title">
  <p:cSld name="Cover_Large 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1268760"/>
            <a:ext cx="6732300" cy="2664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0" y="3887340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67545" y="1988841"/>
            <a:ext cx="62646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467546" y="5301208"/>
            <a:ext cx="33843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36512" y="3887340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517105" y="6453336"/>
            <a:ext cx="3384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Copyright 2013 ABBYY</a:t>
            </a:r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9">
  <p:cSld name="Slide 19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4"/>
          <p:cNvSpPr>
            <a:spLocks noGrp="1"/>
          </p:cNvSpPr>
          <p:nvPr>
            <p:ph type="pic" idx="2"/>
          </p:nvPr>
        </p:nvSpPr>
        <p:spPr>
          <a:xfrm>
            <a:off x="5652120" y="3429149"/>
            <a:ext cx="3023568" cy="30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8" name="Google Shape;748;p124"/>
          <p:cNvSpPr txBox="1">
            <a:spLocks noGrp="1"/>
          </p:cNvSpPr>
          <p:nvPr>
            <p:ph type="body" idx="1"/>
          </p:nvPr>
        </p:nvSpPr>
        <p:spPr>
          <a:xfrm>
            <a:off x="457200" y="3429149"/>
            <a:ext cx="4474840" cy="30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9" name="Google Shape;749;p12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0" name="Google Shape;750;p12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1" name="Google Shape;751;p124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18488" cy="175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2" name="Google Shape;752;p12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5" name="Google Shape;755;p12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6" name="Google Shape;756;p12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7" name="Google Shape;757;p125"/>
          <p:cNvSpPr>
            <a:spLocks noGrp="1"/>
          </p:cNvSpPr>
          <p:nvPr>
            <p:ph type="chart" idx="2"/>
          </p:nvPr>
        </p:nvSpPr>
        <p:spPr>
          <a:xfrm>
            <a:off x="566739" y="2349502"/>
            <a:ext cx="4860925" cy="292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5350" marR="0" lvl="2" indent="-27305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76325" marR="0" lvl="3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54125" marR="0" lvl="4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20" type="picTx">
  <p:cSld name="PICTURE_WITH_CAPTION_TEXT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26"/>
          <p:cNvSpPr txBox="1">
            <a:spLocks noGrp="1"/>
          </p:cNvSpPr>
          <p:nvPr>
            <p:ph type="title"/>
          </p:nvPr>
        </p:nvSpPr>
        <p:spPr>
          <a:xfrm>
            <a:off x="1792288" y="5081738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0" name="Google Shape;760;p126"/>
          <p:cNvSpPr>
            <a:spLocks noGrp="1"/>
          </p:cNvSpPr>
          <p:nvPr>
            <p:ph type="pic" idx="2"/>
          </p:nvPr>
        </p:nvSpPr>
        <p:spPr>
          <a:xfrm>
            <a:off x="1792288" y="612778"/>
            <a:ext cx="5486400" cy="440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1" name="Google Shape;761;p126"/>
          <p:cNvSpPr txBox="1">
            <a:spLocks noGrp="1"/>
          </p:cNvSpPr>
          <p:nvPr>
            <p:ph type="body" idx="1"/>
          </p:nvPr>
        </p:nvSpPr>
        <p:spPr>
          <a:xfrm>
            <a:off x="1792288" y="5648476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2" name="Google Shape;762;p12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3" name="Google Shape;763;p12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1_Large Title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_1">
  <p:cSld name="Slid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8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2">
  <p:cSld name="Chapter Separator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0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3">
  <p:cSld name="Chapter Separator 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1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6">
  <p:cSld name="Chapter Separator 6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0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4">
  <p:cSld name="Chapter Separator 4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0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1">
  <p:cSld name="Chapter Separator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0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2_Large Title">
  <p:cSld name="Chapter Separator 2_Large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3_Large Title">
  <p:cSld name="Chapter Separator 3_Large 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4_Large Title">
  <p:cSld name="Chapter Separator 4_Large 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5">
  <p:cSld name="Chapter Separator 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1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5_Large Title">
  <p:cSld name="Chapter Separator 5_Large Titl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6_Large Title">
  <p:cSld name="Chapter Separator 6_Large 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0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body" idx="2"/>
          </p:nvPr>
        </p:nvSpPr>
        <p:spPr>
          <a:xfrm>
            <a:off x="467546" y="3429000"/>
            <a:ext cx="69849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2">
  <p:cSld name="Slide 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36654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4133034" y="1268760"/>
            <a:ext cx="4542600" cy="5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3">
  <p:cSld name="Slide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9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4">
  <p:cSld name="Slide 4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title"/>
          </p:nvPr>
        </p:nvSpPr>
        <p:spPr>
          <a:xfrm>
            <a:off x="467545" y="332656"/>
            <a:ext cx="4320600" cy="30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body" idx="1"/>
          </p:nvPr>
        </p:nvSpPr>
        <p:spPr>
          <a:xfrm>
            <a:off x="467545" y="3429000"/>
            <a:ext cx="43206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5">
  <p:cSld name="Slide 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9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6">
  <p:cSld name="Slide 6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457201" y="368240"/>
            <a:ext cx="7428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275100" cy="47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7">
  <p:cSld name="Slide 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7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8">
  <p:cSld name="Slide 8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456458" y="368240"/>
            <a:ext cx="7428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body" idx="1"/>
          </p:nvPr>
        </p:nvSpPr>
        <p:spPr>
          <a:xfrm>
            <a:off x="457200" y="1535115"/>
            <a:ext cx="3754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body" idx="2"/>
          </p:nvPr>
        </p:nvSpPr>
        <p:spPr>
          <a:xfrm>
            <a:off x="457200" y="2174877"/>
            <a:ext cx="3754800" cy="4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3"/>
          </p:nvPr>
        </p:nvSpPr>
        <p:spPr>
          <a:xfrm>
            <a:off x="4932040" y="1535115"/>
            <a:ext cx="3754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4"/>
          </p:nvPr>
        </p:nvSpPr>
        <p:spPr>
          <a:xfrm>
            <a:off x="4932040" y="2174877"/>
            <a:ext cx="3754800" cy="4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9">
  <p:cSld name="Slide 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0">
  <p:cSld name="Slide 10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>
            <a:spLocks noGrp="1"/>
          </p:cNvSpPr>
          <p:nvPr>
            <p:ph type="pic" idx="2"/>
          </p:nvPr>
        </p:nvSpPr>
        <p:spPr>
          <a:xfrm>
            <a:off x="4211960" y="1600201"/>
            <a:ext cx="44646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1068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1">
  <p:cSld name="Slide 1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>
            <a:spLocks noGrp="1"/>
          </p:cNvSpPr>
          <p:nvPr>
            <p:ph type="pic" idx="2"/>
          </p:nvPr>
        </p:nvSpPr>
        <p:spPr>
          <a:xfrm>
            <a:off x="467544" y="1600201"/>
            <a:ext cx="44646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body" idx="1"/>
          </p:nvPr>
        </p:nvSpPr>
        <p:spPr>
          <a:xfrm>
            <a:off x="5652121" y="1600201"/>
            <a:ext cx="30033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3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2">
  <p:cSld name="Slide 1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>
            <a:spLocks noGrp="1"/>
          </p:cNvSpPr>
          <p:nvPr>
            <p:ph type="pic" idx="2"/>
          </p:nvPr>
        </p:nvSpPr>
        <p:spPr>
          <a:xfrm>
            <a:off x="457200" y="1600201"/>
            <a:ext cx="30348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37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3">
  <p:cSld name="Slide 1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>
            <a:spLocks noGrp="1"/>
          </p:cNvSpPr>
          <p:nvPr>
            <p:ph type="pic" idx="2"/>
          </p:nvPr>
        </p:nvSpPr>
        <p:spPr>
          <a:xfrm>
            <a:off x="5652120" y="1600201"/>
            <a:ext cx="30237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4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4">
  <p:cSld name="Slide 14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>
            <a:spLocks noGrp="1"/>
          </p:cNvSpPr>
          <p:nvPr>
            <p:ph type="pic" idx="2"/>
          </p:nvPr>
        </p:nvSpPr>
        <p:spPr>
          <a:xfrm>
            <a:off x="6424498" y="1600200"/>
            <a:ext cx="22512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52668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3"/>
          </p:nvPr>
        </p:nvSpPr>
        <p:spPr>
          <a:xfrm>
            <a:off x="6424498" y="4704679"/>
            <a:ext cx="22512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42"/>
          <p:cNvSpPr txBox="1">
            <a:spLocks noGrp="1"/>
          </p:cNvSpPr>
          <p:nvPr>
            <p:ph type="body" idx="4"/>
          </p:nvPr>
        </p:nvSpPr>
        <p:spPr>
          <a:xfrm>
            <a:off x="6424498" y="5157193"/>
            <a:ext cx="225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5">
  <p:cSld name="Slide 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4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43"/>
          <p:cNvSpPr>
            <a:spLocks noGrp="1"/>
          </p:cNvSpPr>
          <p:nvPr>
            <p:ph type="pic" idx="2"/>
          </p:nvPr>
        </p:nvSpPr>
        <p:spPr>
          <a:xfrm>
            <a:off x="468314" y="1600475"/>
            <a:ext cx="1250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468315" y="4704952"/>
            <a:ext cx="12507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3"/>
          </p:nvPr>
        </p:nvSpPr>
        <p:spPr>
          <a:xfrm>
            <a:off x="469491" y="3418768"/>
            <a:ext cx="1249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body" idx="4"/>
          </p:nvPr>
        </p:nvSpPr>
        <p:spPr>
          <a:xfrm>
            <a:off x="461445" y="3659715"/>
            <a:ext cx="12576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3" name="Google Shape;223;p43"/>
          <p:cNvCxnSpPr/>
          <p:nvPr/>
        </p:nvCxnSpPr>
        <p:spPr>
          <a:xfrm>
            <a:off x="461442" y="4657887"/>
            <a:ext cx="1257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43"/>
          <p:cNvSpPr>
            <a:spLocks noGrp="1"/>
          </p:cNvSpPr>
          <p:nvPr>
            <p:ph type="pic" idx="5"/>
          </p:nvPr>
        </p:nvSpPr>
        <p:spPr>
          <a:xfrm>
            <a:off x="2202608" y="1600475"/>
            <a:ext cx="1250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body" idx="6"/>
          </p:nvPr>
        </p:nvSpPr>
        <p:spPr>
          <a:xfrm>
            <a:off x="2202608" y="4704952"/>
            <a:ext cx="12507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43"/>
          <p:cNvSpPr txBox="1">
            <a:spLocks noGrp="1"/>
          </p:cNvSpPr>
          <p:nvPr>
            <p:ph type="body" idx="7"/>
          </p:nvPr>
        </p:nvSpPr>
        <p:spPr>
          <a:xfrm>
            <a:off x="2203785" y="3418768"/>
            <a:ext cx="1249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8"/>
          </p:nvPr>
        </p:nvSpPr>
        <p:spPr>
          <a:xfrm>
            <a:off x="2195739" y="3659715"/>
            <a:ext cx="12576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8" name="Google Shape;228;p43"/>
          <p:cNvCxnSpPr/>
          <p:nvPr/>
        </p:nvCxnSpPr>
        <p:spPr>
          <a:xfrm>
            <a:off x="2195736" y="4662428"/>
            <a:ext cx="1257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43"/>
          <p:cNvSpPr>
            <a:spLocks noGrp="1"/>
          </p:cNvSpPr>
          <p:nvPr>
            <p:ph type="pic" idx="9"/>
          </p:nvPr>
        </p:nvSpPr>
        <p:spPr>
          <a:xfrm>
            <a:off x="3930801" y="1600475"/>
            <a:ext cx="1250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3"/>
          <p:cNvSpPr txBox="1">
            <a:spLocks noGrp="1"/>
          </p:cNvSpPr>
          <p:nvPr>
            <p:ph type="body" idx="13"/>
          </p:nvPr>
        </p:nvSpPr>
        <p:spPr>
          <a:xfrm>
            <a:off x="3930801" y="4704952"/>
            <a:ext cx="12507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body" idx="14"/>
          </p:nvPr>
        </p:nvSpPr>
        <p:spPr>
          <a:xfrm>
            <a:off x="3931977" y="3418768"/>
            <a:ext cx="1249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43"/>
          <p:cNvSpPr txBox="1">
            <a:spLocks noGrp="1"/>
          </p:cNvSpPr>
          <p:nvPr>
            <p:ph type="body" idx="15"/>
          </p:nvPr>
        </p:nvSpPr>
        <p:spPr>
          <a:xfrm>
            <a:off x="3923931" y="3659715"/>
            <a:ext cx="12576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3" name="Google Shape;233;p43"/>
          <p:cNvCxnSpPr/>
          <p:nvPr/>
        </p:nvCxnSpPr>
        <p:spPr>
          <a:xfrm>
            <a:off x="3923928" y="4664197"/>
            <a:ext cx="1257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43"/>
          <p:cNvSpPr>
            <a:spLocks noGrp="1"/>
          </p:cNvSpPr>
          <p:nvPr>
            <p:ph type="pic" idx="16"/>
          </p:nvPr>
        </p:nvSpPr>
        <p:spPr>
          <a:xfrm>
            <a:off x="5658992" y="1600475"/>
            <a:ext cx="1250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body" idx="17"/>
          </p:nvPr>
        </p:nvSpPr>
        <p:spPr>
          <a:xfrm>
            <a:off x="5658994" y="4704952"/>
            <a:ext cx="12507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3"/>
          <p:cNvSpPr txBox="1">
            <a:spLocks noGrp="1"/>
          </p:cNvSpPr>
          <p:nvPr>
            <p:ph type="body" idx="18"/>
          </p:nvPr>
        </p:nvSpPr>
        <p:spPr>
          <a:xfrm>
            <a:off x="5660169" y="3418768"/>
            <a:ext cx="1249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9"/>
          </p:nvPr>
        </p:nvSpPr>
        <p:spPr>
          <a:xfrm>
            <a:off x="5652123" y="3659715"/>
            <a:ext cx="12576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8" name="Google Shape;238;p43"/>
          <p:cNvCxnSpPr/>
          <p:nvPr/>
        </p:nvCxnSpPr>
        <p:spPr>
          <a:xfrm>
            <a:off x="5652120" y="4664197"/>
            <a:ext cx="1257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43"/>
          <p:cNvSpPr>
            <a:spLocks noGrp="1"/>
          </p:cNvSpPr>
          <p:nvPr>
            <p:ph type="pic" idx="20"/>
          </p:nvPr>
        </p:nvSpPr>
        <p:spPr>
          <a:xfrm>
            <a:off x="7459193" y="1600475"/>
            <a:ext cx="1250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21"/>
          </p:nvPr>
        </p:nvSpPr>
        <p:spPr>
          <a:xfrm>
            <a:off x="7459193" y="4704952"/>
            <a:ext cx="12507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43"/>
          <p:cNvSpPr txBox="1">
            <a:spLocks noGrp="1"/>
          </p:cNvSpPr>
          <p:nvPr>
            <p:ph type="body" idx="22"/>
          </p:nvPr>
        </p:nvSpPr>
        <p:spPr>
          <a:xfrm>
            <a:off x="7460369" y="3418768"/>
            <a:ext cx="1249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23"/>
          </p:nvPr>
        </p:nvSpPr>
        <p:spPr>
          <a:xfrm>
            <a:off x="7452323" y="3659715"/>
            <a:ext cx="12576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43" name="Google Shape;243;p43"/>
          <p:cNvCxnSpPr/>
          <p:nvPr/>
        </p:nvCxnSpPr>
        <p:spPr>
          <a:xfrm>
            <a:off x="7452320" y="4675051"/>
            <a:ext cx="1257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6">
  <p:cSld name="Slide 16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>
            <a:spLocks noGrp="1"/>
          </p:cNvSpPr>
          <p:nvPr>
            <p:ph type="pic" idx="2"/>
          </p:nvPr>
        </p:nvSpPr>
        <p:spPr>
          <a:xfrm>
            <a:off x="457201" y="1600201"/>
            <a:ext cx="30348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46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lide 16">
  <p:cSld name="1_Slide 16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>
            <a:spLocks noGrp="1"/>
          </p:cNvSpPr>
          <p:nvPr>
            <p:ph type="pic" idx="2"/>
          </p:nvPr>
        </p:nvSpPr>
        <p:spPr>
          <a:xfrm>
            <a:off x="457200" y="1673805"/>
            <a:ext cx="2989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1"/>
          </p:nvPr>
        </p:nvSpPr>
        <p:spPr>
          <a:xfrm>
            <a:off x="478154" y="2528899"/>
            <a:ext cx="8414400" cy="25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3"/>
          </p:nvPr>
        </p:nvSpPr>
        <p:spPr>
          <a:xfrm>
            <a:off x="478155" y="5184195"/>
            <a:ext cx="8414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4"/>
          </p:nvPr>
        </p:nvSpPr>
        <p:spPr>
          <a:xfrm>
            <a:off x="472023" y="5949280"/>
            <a:ext cx="84144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7">
  <p:cSld name="Slide 17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>
            <a:spLocks noGrp="1"/>
          </p:cNvSpPr>
          <p:nvPr>
            <p:ph type="pic" idx="2"/>
          </p:nvPr>
        </p:nvSpPr>
        <p:spPr>
          <a:xfrm>
            <a:off x="0" y="2276873"/>
            <a:ext cx="9144000" cy="41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8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body" idx="1"/>
          </p:nvPr>
        </p:nvSpPr>
        <p:spPr>
          <a:xfrm>
            <a:off x="479427" y="1700808"/>
            <a:ext cx="548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8">
  <p:cSld name="Slide 18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>
            <a:spLocks noGrp="1"/>
          </p:cNvSpPr>
          <p:nvPr>
            <p:ph type="pic" idx="2"/>
          </p:nvPr>
        </p:nvSpPr>
        <p:spPr>
          <a:xfrm>
            <a:off x="5652120" y="1608638"/>
            <a:ext cx="30237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9">
  <p:cSld name="Slide 1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>
            <a:spLocks noGrp="1"/>
          </p:cNvSpPr>
          <p:nvPr>
            <p:ph type="pic" idx="2"/>
          </p:nvPr>
        </p:nvSpPr>
        <p:spPr>
          <a:xfrm>
            <a:off x="5652120" y="3429149"/>
            <a:ext cx="3023700" cy="3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457200" y="3429149"/>
            <a:ext cx="4474800" cy="3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185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49"/>
          <p:cNvSpPr>
            <a:spLocks noGrp="1"/>
          </p:cNvSpPr>
          <p:nvPr>
            <p:ph type="chart" idx="2"/>
          </p:nvPr>
        </p:nvSpPr>
        <p:spPr>
          <a:xfrm>
            <a:off x="566739" y="2349502"/>
            <a:ext cx="4860900" cy="29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5350" marR="0" lvl="2" indent="-27305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76325" marR="0" lvl="3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54125" marR="0" lvl="4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20" type="picTx">
  <p:cSld name="PICTURE_WITH_CAPTION_TEX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>
            <a:spLocks noGrp="1"/>
          </p:cNvSpPr>
          <p:nvPr>
            <p:ph type="title"/>
          </p:nvPr>
        </p:nvSpPr>
        <p:spPr>
          <a:xfrm>
            <a:off x="1792288" y="5081738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4" name="Google Shape;284;p50"/>
          <p:cNvSpPr>
            <a:spLocks noGrp="1"/>
          </p:cNvSpPr>
          <p:nvPr>
            <p:ph type="pic" idx="2"/>
          </p:nvPr>
        </p:nvSpPr>
        <p:spPr>
          <a:xfrm>
            <a:off x="1792288" y="612778"/>
            <a:ext cx="5486400" cy="4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1792288" y="5648476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_Large Title">
  <p:cSld name="Cover_Large Title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/>
          <p:nvPr/>
        </p:nvSpPr>
        <p:spPr>
          <a:xfrm>
            <a:off x="0" y="1268760"/>
            <a:ext cx="6732240" cy="2664296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2"/>
          <p:cNvSpPr/>
          <p:nvPr/>
        </p:nvSpPr>
        <p:spPr>
          <a:xfrm>
            <a:off x="0" y="3887340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67545" y="1988841"/>
            <a:ext cx="6264695" cy="194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2"/>
          </p:nvPr>
        </p:nvSpPr>
        <p:spPr>
          <a:xfrm>
            <a:off x="467546" y="5301208"/>
            <a:ext cx="3384374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/>
          <p:nvPr/>
        </p:nvSpPr>
        <p:spPr>
          <a:xfrm>
            <a:off x="-36512" y="3887340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52"/>
          <p:cNvSpPr txBox="1"/>
          <p:nvPr/>
        </p:nvSpPr>
        <p:spPr>
          <a:xfrm>
            <a:off x="5517105" y="6453336"/>
            <a:ext cx="338437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Copyright 2013 ABBYY</a:t>
            </a:r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_1">
  <p:cSld name="Slide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7" name="Google Shape;307;p5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4" type="secHead">
  <p:cSld name="SECTION_HEADER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4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4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5">
  <p:cSld name="Chapter Separator 5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6"/>
          <p:cNvSpPr/>
          <p:nvPr/>
        </p:nvSpPr>
        <p:spPr>
          <a:xfrm>
            <a:off x="1" y="2663204"/>
            <a:ext cx="6732241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6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1" name="Google Shape;321;p56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6">
  <p:cSld name="Chapter Separator 6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7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7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95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6" name="Google Shape;326;p57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5_Large Title">
  <p:cSld name="Chapter Separator 5_Large Title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8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8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1" name="Google Shape;331;p58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1">
  <p:cSld name="Chapter Separator 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9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9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59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1_Large Title">
  <p:cSld name="Chapter Separator 1_Large Title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60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60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60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2">
  <p:cSld name="Chapter Separator 2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1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61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61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61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2_Large Title">
  <p:cSld name="Chapter Separator 2_Large Titl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62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62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62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3">
  <p:cSld name="Chapter Separator 3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63"/>
          <p:cNvSpPr/>
          <p:nvPr/>
        </p:nvSpPr>
        <p:spPr>
          <a:xfrm>
            <a:off x="1" y="2663204"/>
            <a:ext cx="6732241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63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6" name="Google Shape;356;p63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3_Large Title">
  <p:cSld name="Chapter Separator 3_Large Title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4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64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1" name="Google Shape;361;p6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4_Large Title">
  <p:cSld name="Chapter Separator 4_Large Title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5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5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65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6" name="Google Shape;366;p65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6_Large Title">
  <p:cSld name="Chapter Separator 6_Large Title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66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6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1" name="Google Shape;371;p66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7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67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67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95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67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7" name="Google Shape;377;p67"/>
          <p:cNvSpPr txBox="1">
            <a:spLocks noGrp="1"/>
          </p:cNvSpPr>
          <p:nvPr>
            <p:ph type="body" idx="2"/>
          </p:nvPr>
        </p:nvSpPr>
        <p:spPr>
          <a:xfrm>
            <a:off x="467546" y="3429000"/>
            <a:ext cx="6984777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2">
  <p:cSld name="Slide 2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8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3665489" cy="432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0" name="Google Shape;380;p68"/>
          <p:cNvSpPr txBox="1">
            <a:spLocks noGrp="1"/>
          </p:cNvSpPr>
          <p:nvPr>
            <p:ph type="body" idx="1"/>
          </p:nvPr>
        </p:nvSpPr>
        <p:spPr>
          <a:xfrm>
            <a:off x="4133034" y="1268760"/>
            <a:ext cx="4542655" cy="54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Google Shape;381;p6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2" name="Google Shape;382;p6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3">
  <p:cSld name="Slide 3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801" cy="37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5" name="Google Shape;385;p69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80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6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7" name="Google Shape;387;p6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4">
  <p:cSld name="Slide 4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0"/>
          <p:cNvSpPr txBox="1">
            <a:spLocks noGrp="1"/>
          </p:cNvSpPr>
          <p:nvPr>
            <p:ph type="title"/>
          </p:nvPr>
        </p:nvSpPr>
        <p:spPr>
          <a:xfrm>
            <a:off x="467545" y="332656"/>
            <a:ext cx="4320481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0" name="Google Shape;390;p70"/>
          <p:cNvSpPr txBox="1">
            <a:spLocks noGrp="1"/>
          </p:cNvSpPr>
          <p:nvPr>
            <p:ph type="body" idx="1"/>
          </p:nvPr>
        </p:nvSpPr>
        <p:spPr>
          <a:xfrm>
            <a:off x="467545" y="3429000"/>
            <a:ext cx="4320481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7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2" name="Google Shape;392;p7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5">
  <p:cSld name="Slide 5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1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801" cy="37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5" name="Google Shape;395;p71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80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6" name="Google Shape;396;p7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7" name="Google Shape;397;p7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6">
  <p:cSld name="Slide 6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2"/>
          <p:cNvSpPr txBox="1">
            <a:spLocks noGrp="1"/>
          </p:cNvSpPr>
          <p:nvPr>
            <p:ph type="title"/>
          </p:nvPr>
        </p:nvSpPr>
        <p:spPr>
          <a:xfrm>
            <a:off x="457201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0" name="Google Shape;400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275040" cy="478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1" name="Google Shape;401;p7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2" name="Google Shape;402;p7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7">
  <p:cSld name="Slide 7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5" name="Google Shape;405;p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78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6" name="Google Shape;406;p7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7" name="Google Shape;407;p7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8">
  <p:cSld name="Slide 8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4"/>
          <p:cNvSpPr txBox="1">
            <a:spLocks noGrp="1"/>
          </p:cNvSpPr>
          <p:nvPr>
            <p:ph type="title"/>
          </p:nvPr>
        </p:nvSpPr>
        <p:spPr>
          <a:xfrm>
            <a:off x="456458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0" name="Google Shape;410;p74"/>
          <p:cNvSpPr txBox="1">
            <a:spLocks noGrp="1"/>
          </p:cNvSpPr>
          <p:nvPr>
            <p:ph type="body" idx="1"/>
          </p:nvPr>
        </p:nvSpPr>
        <p:spPr>
          <a:xfrm>
            <a:off x="457200" y="1535115"/>
            <a:ext cx="375476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1" name="Google Shape;411;p74"/>
          <p:cNvSpPr txBox="1">
            <a:spLocks noGrp="1"/>
          </p:cNvSpPr>
          <p:nvPr>
            <p:ph type="body" idx="2"/>
          </p:nvPr>
        </p:nvSpPr>
        <p:spPr>
          <a:xfrm>
            <a:off x="457200" y="2174877"/>
            <a:ext cx="3754760" cy="42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2" name="Google Shape;412;p74"/>
          <p:cNvSpPr txBox="1">
            <a:spLocks noGrp="1"/>
          </p:cNvSpPr>
          <p:nvPr>
            <p:ph type="body" idx="3"/>
          </p:nvPr>
        </p:nvSpPr>
        <p:spPr>
          <a:xfrm>
            <a:off x="4932040" y="1535115"/>
            <a:ext cx="375476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3" name="Google Shape;413;p74"/>
          <p:cNvSpPr txBox="1">
            <a:spLocks noGrp="1"/>
          </p:cNvSpPr>
          <p:nvPr>
            <p:ph type="body" idx="4"/>
          </p:nvPr>
        </p:nvSpPr>
        <p:spPr>
          <a:xfrm>
            <a:off x="4932040" y="2174877"/>
            <a:ext cx="3754760" cy="42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4" name="Google Shape;414;p7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5" name="Google Shape;415;p7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9">
  <p:cSld name="Slide 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8" name="Google Shape;418;p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9" name="Google Shape;419;p7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0" name="Google Shape;420;p7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0">
  <p:cSld name="Slide 10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6"/>
          <p:cNvSpPr>
            <a:spLocks noGrp="1"/>
          </p:cNvSpPr>
          <p:nvPr>
            <p:ph type="pic" idx="2"/>
          </p:nvPr>
        </p:nvSpPr>
        <p:spPr>
          <a:xfrm>
            <a:off x="4211960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3" name="Google Shape;423;p7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10668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4" name="Google Shape;424;p76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7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6" name="Google Shape;426;p7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1">
  <p:cSld name="Slide 1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7"/>
          <p:cNvSpPr>
            <a:spLocks noGrp="1"/>
          </p:cNvSpPr>
          <p:nvPr>
            <p:ph type="pic" idx="2"/>
          </p:nvPr>
        </p:nvSpPr>
        <p:spPr>
          <a:xfrm>
            <a:off x="467544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9" name="Google Shape;429;p77"/>
          <p:cNvSpPr txBox="1">
            <a:spLocks noGrp="1"/>
          </p:cNvSpPr>
          <p:nvPr>
            <p:ph type="body" idx="1"/>
          </p:nvPr>
        </p:nvSpPr>
        <p:spPr>
          <a:xfrm>
            <a:off x="5652121" y="1600201"/>
            <a:ext cx="3003362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77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1" name="Google Shape;431;p7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2" name="Google Shape;432;p7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2">
  <p:cSld name="Slide 1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8"/>
          <p:cNvSpPr>
            <a:spLocks noGrp="1"/>
          </p:cNvSpPr>
          <p:nvPr>
            <p:ph type="pic" idx="2"/>
          </p:nvPr>
        </p:nvSpPr>
        <p:spPr>
          <a:xfrm>
            <a:off x="457200" y="1600201"/>
            <a:ext cx="303468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5" name="Google Shape;435;p78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6" name="Google Shape;436;p7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7" name="Google Shape;437;p78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372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8" name="Google Shape;438;p7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3">
  <p:cSld name="Slide 13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9"/>
          <p:cNvSpPr>
            <a:spLocks noGrp="1"/>
          </p:cNvSpPr>
          <p:nvPr>
            <p:ph type="pic" idx="2"/>
          </p:nvPr>
        </p:nvSpPr>
        <p:spPr>
          <a:xfrm>
            <a:off x="5652120" y="1600201"/>
            <a:ext cx="302356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Google Shape;441;p7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2" name="Google Shape;442;p7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3" name="Google Shape;443;p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4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Google Shape;444;p7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4">
  <p:cSld name="Slide 14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>
            <a:spLocks noGrp="1"/>
          </p:cNvSpPr>
          <p:nvPr>
            <p:ph type="pic" idx="2"/>
          </p:nvPr>
        </p:nvSpPr>
        <p:spPr>
          <a:xfrm>
            <a:off x="6424498" y="1600200"/>
            <a:ext cx="2251193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Google Shape;447;p80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8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8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526692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0" name="Google Shape;450;p8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1" name="Google Shape;451;p80"/>
          <p:cNvSpPr txBox="1">
            <a:spLocks noGrp="1"/>
          </p:cNvSpPr>
          <p:nvPr>
            <p:ph type="body" idx="3"/>
          </p:nvPr>
        </p:nvSpPr>
        <p:spPr>
          <a:xfrm>
            <a:off x="6424498" y="4704679"/>
            <a:ext cx="2251193" cy="45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2" name="Google Shape;452;p80"/>
          <p:cNvSpPr txBox="1">
            <a:spLocks noGrp="1"/>
          </p:cNvSpPr>
          <p:nvPr>
            <p:ph type="body" idx="4"/>
          </p:nvPr>
        </p:nvSpPr>
        <p:spPr>
          <a:xfrm>
            <a:off x="6424498" y="5157193"/>
            <a:ext cx="2251193" cy="129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5">
  <p:cSld name="Slide 15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5" name="Google Shape;455;p8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6" name="Google Shape;456;p8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7" name="Google Shape;457;p81"/>
          <p:cNvSpPr>
            <a:spLocks noGrp="1"/>
          </p:cNvSpPr>
          <p:nvPr>
            <p:ph type="pic" idx="2"/>
          </p:nvPr>
        </p:nvSpPr>
        <p:spPr>
          <a:xfrm>
            <a:off x="468314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8" name="Google Shape;458;p81"/>
          <p:cNvSpPr txBox="1">
            <a:spLocks noGrp="1"/>
          </p:cNvSpPr>
          <p:nvPr>
            <p:ph type="body" idx="1"/>
          </p:nvPr>
        </p:nvSpPr>
        <p:spPr>
          <a:xfrm>
            <a:off x="468315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9" name="Google Shape;459;p81"/>
          <p:cNvSpPr txBox="1">
            <a:spLocks noGrp="1"/>
          </p:cNvSpPr>
          <p:nvPr>
            <p:ph type="body" idx="3"/>
          </p:nvPr>
        </p:nvSpPr>
        <p:spPr>
          <a:xfrm>
            <a:off x="469491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0" name="Google Shape;460;p81"/>
          <p:cNvSpPr txBox="1">
            <a:spLocks noGrp="1"/>
          </p:cNvSpPr>
          <p:nvPr>
            <p:ph type="body" idx="4"/>
          </p:nvPr>
        </p:nvSpPr>
        <p:spPr>
          <a:xfrm>
            <a:off x="461445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61" name="Google Shape;461;p81"/>
          <p:cNvCxnSpPr/>
          <p:nvPr/>
        </p:nvCxnSpPr>
        <p:spPr>
          <a:xfrm>
            <a:off x="461442" y="465788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2" name="Google Shape;462;p81"/>
          <p:cNvSpPr>
            <a:spLocks noGrp="1"/>
          </p:cNvSpPr>
          <p:nvPr>
            <p:ph type="pic" idx="5"/>
          </p:nvPr>
        </p:nvSpPr>
        <p:spPr>
          <a:xfrm>
            <a:off x="2202608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3" name="Google Shape;463;p81"/>
          <p:cNvSpPr txBox="1">
            <a:spLocks noGrp="1"/>
          </p:cNvSpPr>
          <p:nvPr>
            <p:ph type="body" idx="6"/>
          </p:nvPr>
        </p:nvSpPr>
        <p:spPr>
          <a:xfrm>
            <a:off x="2202608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4" name="Google Shape;464;p81"/>
          <p:cNvSpPr txBox="1">
            <a:spLocks noGrp="1"/>
          </p:cNvSpPr>
          <p:nvPr>
            <p:ph type="body" idx="7"/>
          </p:nvPr>
        </p:nvSpPr>
        <p:spPr>
          <a:xfrm>
            <a:off x="2203785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5" name="Google Shape;465;p81"/>
          <p:cNvSpPr txBox="1">
            <a:spLocks noGrp="1"/>
          </p:cNvSpPr>
          <p:nvPr>
            <p:ph type="body" idx="8"/>
          </p:nvPr>
        </p:nvSpPr>
        <p:spPr>
          <a:xfrm>
            <a:off x="2195739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66" name="Google Shape;466;p81"/>
          <p:cNvCxnSpPr/>
          <p:nvPr/>
        </p:nvCxnSpPr>
        <p:spPr>
          <a:xfrm>
            <a:off x="2195736" y="4662428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7" name="Google Shape;467;p81"/>
          <p:cNvSpPr>
            <a:spLocks noGrp="1"/>
          </p:cNvSpPr>
          <p:nvPr>
            <p:ph type="pic" idx="9"/>
          </p:nvPr>
        </p:nvSpPr>
        <p:spPr>
          <a:xfrm>
            <a:off x="3930801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8" name="Google Shape;468;p81"/>
          <p:cNvSpPr txBox="1">
            <a:spLocks noGrp="1"/>
          </p:cNvSpPr>
          <p:nvPr>
            <p:ph type="body" idx="13"/>
          </p:nvPr>
        </p:nvSpPr>
        <p:spPr>
          <a:xfrm>
            <a:off x="3930801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9" name="Google Shape;469;p81"/>
          <p:cNvSpPr txBox="1">
            <a:spLocks noGrp="1"/>
          </p:cNvSpPr>
          <p:nvPr>
            <p:ph type="body" idx="14"/>
          </p:nvPr>
        </p:nvSpPr>
        <p:spPr>
          <a:xfrm>
            <a:off x="3931977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0" name="Google Shape;470;p81"/>
          <p:cNvSpPr txBox="1">
            <a:spLocks noGrp="1"/>
          </p:cNvSpPr>
          <p:nvPr>
            <p:ph type="body" idx="15"/>
          </p:nvPr>
        </p:nvSpPr>
        <p:spPr>
          <a:xfrm>
            <a:off x="3923931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71" name="Google Shape;471;p81"/>
          <p:cNvCxnSpPr/>
          <p:nvPr/>
        </p:nvCxnSpPr>
        <p:spPr>
          <a:xfrm>
            <a:off x="3923928" y="466419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2" name="Google Shape;472;p81"/>
          <p:cNvSpPr>
            <a:spLocks noGrp="1"/>
          </p:cNvSpPr>
          <p:nvPr>
            <p:ph type="pic" idx="16"/>
          </p:nvPr>
        </p:nvSpPr>
        <p:spPr>
          <a:xfrm>
            <a:off x="5658992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3" name="Google Shape;473;p81"/>
          <p:cNvSpPr txBox="1">
            <a:spLocks noGrp="1"/>
          </p:cNvSpPr>
          <p:nvPr>
            <p:ph type="body" idx="17"/>
          </p:nvPr>
        </p:nvSpPr>
        <p:spPr>
          <a:xfrm>
            <a:off x="5658994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Google Shape;474;p81"/>
          <p:cNvSpPr txBox="1">
            <a:spLocks noGrp="1"/>
          </p:cNvSpPr>
          <p:nvPr>
            <p:ph type="body" idx="18"/>
          </p:nvPr>
        </p:nvSpPr>
        <p:spPr>
          <a:xfrm>
            <a:off x="5660169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Google Shape;475;p81"/>
          <p:cNvSpPr txBox="1">
            <a:spLocks noGrp="1"/>
          </p:cNvSpPr>
          <p:nvPr>
            <p:ph type="body" idx="19"/>
          </p:nvPr>
        </p:nvSpPr>
        <p:spPr>
          <a:xfrm>
            <a:off x="5652123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76" name="Google Shape;476;p81"/>
          <p:cNvCxnSpPr/>
          <p:nvPr/>
        </p:nvCxnSpPr>
        <p:spPr>
          <a:xfrm>
            <a:off x="5652120" y="466419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7" name="Google Shape;477;p81"/>
          <p:cNvSpPr>
            <a:spLocks noGrp="1"/>
          </p:cNvSpPr>
          <p:nvPr>
            <p:ph type="pic" idx="20"/>
          </p:nvPr>
        </p:nvSpPr>
        <p:spPr>
          <a:xfrm>
            <a:off x="7459193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8" name="Google Shape;478;p81"/>
          <p:cNvSpPr txBox="1">
            <a:spLocks noGrp="1"/>
          </p:cNvSpPr>
          <p:nvPr>
            <p:ph type="body" idx="21"/>
          </p:nvPr>
        </p:nvSpPr>
        <p:spPr>
          <a:xfrm>
            <a:off x="7459193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Google Shape;479;p81"/>
          <p:cNvSpPr txBox="1">
            <a:spLocks noGrp="1"/>
          </p:cNvSpPr>
          <p:nvPr>
            <p:ph type="body" idx="22"/>
          </p:nvPr>
        </p:nvSpPr>
        <p:spPr>
          <a:xfrm>
            <a:off x="7460369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0" name="Google Shape;480;p81"/>
          <p:cNvSpPr txBox="1">
            <a:spLocks noGrp="1"/>
          </p:cNvSpPr>
          <p:nvPr>
            <p:ph type="body" idx="23"/>
          </p:nvPr>
        </p:nvSpPr>
        <p:spPr>
          <a:xfrm>
            <a:off x="7452323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81" name="Google Shape;481;p81"/>
          <p:cNvCxnSpPr/>
          <p:nvPr/>
        </p:nvCxnSpPr>
        <p:spPr>
          <a:xfrm>
            <a:off x="7452320" y="4675051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6">
  <p:cSld name="Slide 16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2"/>
          <p:cNvSpPr>
            <a:spLocks noGrp="1"/>
          </p:cNvSpPr>
          <p:nvPr>
            <p:ph type="pic" idx="2"/>
          </p:nvPr>
        </p:nvSpPr>
        <p:spPr>
          <a:xfrm>
            <a:off x="457201" y="1600201"/>
            <a:ext cx="3034680" cy="25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4" name="Google Shape;484;p82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5" name="Google Shape;485;p82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6" name="Google Shape;486;p8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7" name="Google Shape;487;p8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lide 16">
  <p:cSld name="1_Slide 16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3"/>
          <p:cNvSpPr>
            <a:spLocks noGrp="1"/>
          </p:cNvSpPr>
          <p:nvPr>
            <p:ph type="pic" idx="2"/>
          </p:nvPr>
        </p:nvSpPr>
        <p:spPr>
          <a:xfrm>
            <a:off x="457200" y="1673805"/>
            <a:ext cx="2989675" cy="76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0" name="Google Shape;490;p83"/>
          <p:cNvSpPr txBox="1">
            <a:spLocks noGrp="1"/>
          </p:cNvSpPr>
          <p:nvPr>
            <p:ph type="body" idx="1"/>
          </p:nvPr>
        </p:nvSpPr>
        <p:spPr>
          <a:xfrm>
            <a:off x="478154" y="2528899"/>
            <a:ext cx="8414325" cy="256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1" name="Google Shape;491;p8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2" name="Google Shape;492;p8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3" name="Google Shape;493;p8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4" name="Google Shape;494;p83"/>
          <p:cNvSpPr txBox="1">
            <a:spLocks noGrp="1"/>
          </p:cNvSpPr>
          <p:nvPr>
            <p:ph type="body" idx="3"/>
          </p:nvPr>
        </p:nvSpPr>
        <p:spPr>
          <a:xfrm>
            <a:off x="478155" y="5184195"/>
            <a:ext cx="841432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Google Shape;495;p83"/>
          <p:cNvSpPr txBox="1">
            <a:spLocks noGrp="1"/>
          </p:cNvSpPr>
          <p:nvPr>
            <p:ph type="body" idx="4"/>
          </p:nvPr>
        </p:nvSpPr>
        <p:spPr>
          <a:xfrm>
            <a:off x="472023" y="5949280"/>
            <a:ext cx="8414325" cy="49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7">
  <p:cSld name="Slide 17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4"/>
          <p:cNvSpPr>
            <a:spLocks noGrp="1"/>
          </p:cNvSpPr>
          <p:nvPr>
            <p:ph type="pic" idx="2"/>
          </p:nvPr>
        </p:nvSpPr>
        <p:spPr>
          <a:xfrm>
            <a:off x="0" y="2276873"/>
            <a:ext cx="9144000" cy="417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8" name="Google Shape;498;p84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9" name="Google Shape;499;p8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0" name="Google Shape;500;p84"/>
          <p:cNvSpPr txBox="1">
            <a:spLocks noGrp="1"/>
          </p:cNvSpPr>
          <p:nvPr>
            <p:ph type="body" idx="1"/>
          </p:nvPr>
        </p:nvSpPr>
        <p:spPr>
          <a:xfrm>
            <a:off x="479427" y="1700808"/>
            <a:ext cx="54864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1" name="Google Shape;501;p8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8">
  <p:cSld name="Slide 18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5"/>
          <p:cNvSpPr>
            <a:spLocks noGrp="1"/>
          </p:cNvSpPr>
          <p:nvPr>
            <p:ph type="pic" idx="2"/>
          </p:nvPr>
        </p:nvSpPr>
        <p:spPr>
          <a:xfrm>
            <a:off x="5652120" y="1608638"/>
            <a:ext cx="3023568" cy="25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4" name="Google Shape;504;p8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4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5" name="Google Shape;505;p8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6" name="Google Shape;506;p8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7" name="Google Shape;507;p8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9">
  <p:cSld name="Slide 1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6"/>
          <p:cNvSpPr>
            <a:spLocks noGrp="1"/>
          </p:cNvSpPr>
          <p:nvPr>
            <p:ph type="pic" idx="2"/>
          </p:nvPr>
        </p:nvSpPr>
        <p:spPr>
          <a:xfrm>
            <a:off x="5652120" y="3429149"/>
            <a:ext cx="3023568" cy="30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Google Shape;510;p86"/>
          <p:cNvSpPr txBox="1">
            <a:spLocks noGrp="1"/>
          </p:cNvSpPr>
          <p:nvPr>
            <p:ph type="body" idx="1"/>
          </p:nvPr>
        </p:nvSpPr>
        <p:spPr>
          <a:xfrm>
            <a:off x="457200" y="3429149"/>
            <a:ext cx="4474840" cy="30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Google Shape;511;p86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2" name="Google Shape;512;p8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3" name="Google Shape;513;p86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18488" cy="175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Google Shape;514;p8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7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8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8" name="Google Shape;518;p8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9" name="Google Shape;519;p87"/>
          <p:cNvSpPr>
            <a:spLocks noGrp="1"/>
          </p:cNvSpPr>
          <p:nvPr>
            <p:ph type="chart" idx="2"/>
          </p:nvPr>
        </p:nvSpPr>
        <p:spPr>
          <a:xfrm>
            <a:off x="566739" y="2349502"/>
            <a:ext cx="4860925" cy="292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5350" marR="0" lvl="2" indent="-27305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76325" marR="0" lvl="3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54125" marR="0" lvl="4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20" type="picTx">
  <p:cSld name="PICTURE_WITH_CAPTION_TEX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8"/>
          <p:cNvSpPr txBox="1">
            <a:spLocks noGrp="1"/>
          </p:cNvSpPr>
          <p:nvPr>
            <p:ph type="title"/>
          </p:nvPr>
        </p:nvSpPr>
        <p:spPr>
          <a:xfrm>
            <a:off x="1792288" y="5081738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2" name="Google Shape;522;p88"/>
          <p:cNvSpPr>
            <a:spLocks noGrp="1"/>
          </p:cNvSpPr>
          <p:nvPr>
            <p:ph type="pic" idx="2"/>
          </p:nvPr>
        </p:nvSpPr>
        <p:spPr>
          <a:xfrm>
            <a:off x="1792288" y="612778"/>
            <a:ext cx="5486400" cy="440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Google Shape;523;p88"/>
          <p:cNvSpPr txBox="1">
            <a:spLocks noGrp="1"/>
          </p:cNvSpPr>
          <p:nvPr>
            <p:ph type="body" idx="1"/>
          </p:nvPr>
        </p:nvSpPr>
        <p:spPr>
          <a:xfrm>
            <a:off x="1792288" y="5648476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Google Shape;524;p8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5" name="Google Shape;525;p8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_Large Title">
  <p:cSld name="Cover_Large Title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0"/>
          <p:cNvSpPr/>
          <p:nvPr/>
        </p:nvSpPr>
        <p:spPr>
          <a:xfrm>
            <a:off x="0" y="1268760"/>
            <a:ext cx="6732240" cy="2664296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90"/>
          <p:cNvSpPr/>
          <p:nvPr/>
        </p:nvSpPr>
        <p:spPr>
          <a:xfrm>
            <a:off x="0" y="3887340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90"/>
          <p:cNvSpPr txBox="1">
            <a:spLocks noGrp="1"/>
          </p:cNvSpPr>
          <p:nvPr>
            <p:ph type="title"/>
          </p:nvPr>
        </p:nvSpPr>
        <p:spPr>
          <a:xfrm>
            <a:off x="467545" y="1988841"/>
            <a:ext cx="6264695" cy="194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6" name="Google Shape;536;p90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Google Shape;537;p90"/>
          <p:cNvSpPr txBox="1">
            <a:spLocks noGrp="1"/>
          </p:cNvSpPr>
          <p:nvPr>
            <p:ph type="subTitle" idx="2"/>
          </p:nvPr>
        </p:nvSpPr>
        <p:spPr>
          <a:xfrm>
            <a:off x="467546" y="5301208"/>
            <a:ext cx="3384374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Google Shape;538;p90"/>
          <p:cNvSpPr/>
          <p:nvPr/>
        </p:nvSpPr>
        <p:spPr>
          <a:xfrm>
            <a:off x="-36512" y="3887340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9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0" name="Google Shape;540;p90"/>
          <p:cNvSpPr txBox="1"/>
          <p:nvPr/>
        </p:nvSpPr>
        <p:spPr>
          <a:xfrm>
            <a:off x="5517105" y="6453336"/>
            <a:ext cx="338437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Copyright 2013 ABBYY</a:t>
            </a:r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_1">
  <p:cSld name="Slide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1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3" name="Google Shape;543;p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Google Shape;544;p9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5" name="Google Shape;545;p9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1" type="secHead">
  <p:cSld name="SECTION_HEADER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2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92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92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0" name="Google Shape;550;p92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3" name="Google Shape;553;p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4" name="Google Shape;554;p9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5_Large Title">
  <p:cSld name="Chapter Separator 5_Large Title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4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94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94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9" name="Google Shape;559;p9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6_Large Title">
  <p:cSld name="Chapter Separator 6_Large Title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5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95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95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4" name="Google Shape;564;p95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3">
  <p:cSld name="Chapter Separator 3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6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96"/>
          <p:cNvSpPr/>
          <p:nvPr/>
        </p:nvSpPr>
        <p:spPr>
          <a:xfrm>
            <a:off x="1" y="2663204"/>
            <a:ext cx="6732241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96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9" name="Google Shape;569;p96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1_Large Title">
  <p:cSld name="Chapter Separator 1_Large Title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7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97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97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4" name="Google Shape;574;p97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2">
  <p:cSld name="Chapter Separator 2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8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98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98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9" name="Google Shape;579;p98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2_Large Title">
  <p:cSld name="Chapter Separator 2_Large Title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9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99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99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4" name="Google Shape;584;p99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3_Large Title">
  <p:cSld name="Chapter Separator 3_Large Title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00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00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9" name="Google Shape;589;p100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4">
  <p:cSld name="Chapter Separator 4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1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01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01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4" name="Google Shape;594;p101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4_Large Title">
  <p:cSld name="Chapter Separator 4_Large Title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2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02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02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9" name="Google Shape;599;p102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eparator 5">
  <p:cSld name="Chapter Separator 5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3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03"/>
          <p:cNvSpPr/>
          <p:nvPr/>
        </p:nvSpPr>
        <p:spPr>
          <a:xfrm>
            <a:off x="1" y="2663204"/>
            <a:ext cx="6732241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03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4" name="Google Shape;604;p103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26" Type="http://schemas.openxmlformats.org/officeDocument/2006/relationships/slideLayout" Target="../slideLayouts/slideLayout111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106.xml"/><Relationship Id="rId34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5" Type="http://schemas.openxmlformats.org/officeDocument/2006/relationships/slideLayout" Target="../slideLayouts/slideLayout110.xml"/><Relationship Id="rId33" Type="http://schemas.openxmlformats.org/officeDocument/2006/relationships/slideLayout" Target="../slideLayouts/slideLayout118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105.xml"/><Relationship Id="rId29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24" Type="http://schemas.openxmlformats.org/officeDocument/2006/relationships/slideLayout" Target="../slideLayouts/slideLayout109.xml"/><Relationship Id="rId32" Type="http://schemas.openxmlformats.org/officeDocument/2006/relationships/slideLayout" Target="../slideLayouts/slideLayout117.xml"/><Relationship Id="rId37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23" Type="http://schemas.openxmlformats.org/officeDocument/2006/relationships/slideLayout" Target="../slideLayouts/slideLayout108.xml"/><Relationship Id="rId28" Type="http://schemas.openxmlformats.org/officeDocument/2006/relationships/slideLayout" Target="../slideLayouts/slideLayout113.xml"/><Relationship Id="rId36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04.xml"/><Relationship Id="rId31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107.xml"/><Relationship Id="rId27" Type="http://schemas.openxmlformats.org/officeDocument/2006/relationships/slideLayout" Target="../slideLayouts/slideLayout112.xml"/><Relationship Id="rId30" Type="http://schemas.openxmlformats.org/officeDocument/2006/relationships/slideLayout" Target="../slideLayouts/slideLayout115.xml"/><Relationship Id="rId35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134943" y="269533"/>
            <a:ext cx="806700" cy="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91" name="Google Shape;291;p51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134943" y="269533"/>
            <a:ext cx="806726" cy="23640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8" name="Google Shape;528;p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9" name="Google Shape;529;p8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134943" y="269533"/>
            <a:ext cx="806726" cy="236403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8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1" name="Google Shape;531;p8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7"/>
          <p:cNvSpPr txBox="1">
            <a:spLocks noGrp="1"/>
          </p:cNvSpPr>
          <p:nvPr>
            <p:ph type="title"/>
          </p:nvPr>
        </p:nvSpPr>
        <p:spPr>
          <a:xfrm>
            <a:off x="253525" y="1988750"/>
            <a:ext cx="7008000" cy="100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ru-RU" sz="3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Исправление опечаток</a:t>
            </a:r>
            <a:endParaRPr sz="36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127"/>
          <p:cNvSpPr txBox="1">
            <a:spLocks noGrp="1"/>
          </p:cNvSpPr>
          <p:nvPr>
            <p:ph type="body" idx="1"/>
          </p:nvPr>
        </p:nvSpPr>
        <p:spPr>
          <a:xfrm>
            <a:off x="482613" y="126875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ru-RU" dirty="0">
                <a:solidFill>
                  <a:schemeClr val="tx1"/>
                </a:solidFill>
              </a:rPr>
              <a:t>П</a:t>
            </a:r>
            <a:r>
              <a:rPr lang="en-GB" dirty="0">
                <a:solidFill>
                  <a:schemeClr val="tx1"/>
                </a:solidFill>
              </a:rPr>
              <a:t>о </a:t>
            </a:r>
            <a:r>
              <a:rPr lang="en-GB" dirty="0" err="1">
                <a:solidFill>
                  <a:schemeClr val="tx1"/>
                </a:solidFill>
              </a:rPr>
              <a:t>материалам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А. Сорокина, А. </a:t>
            </a:r>
            <a:r>
              <a:rPr lang="en-GB" dirty="0" err="1">
                <a:solidFill>
                  <a:schemeClr val="tx1"/>
                </a:solidFill>
              </a:rPr>
              <a:t>Андрианова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ru-RU" dirty="0" err="1">
                <a:solidFill>
                  <a:schemeClr val="tx1"/>
                </a:solidFill>
              </a:rPr>
              <a:t>И</a:t>
            </a:r>
            <a:r>
              <a:rPr lang="ru-RU" dirty="0">
                <a:solidFill>
                  <a:schemeClr val="tx1"/>
                </a:solidFill>
              </a:rPr>
              <a:t>. Гусева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27"/>
          <p:cNvSpPr txBox="1">
            <a:spLocks noGrp="1"/>
          </p:cNvSpPr>
          <p:nvPr>
            <p:ph type="subTitle" idx="2"/>
          </p:nvPr>
        </p:nvSpPr>
        <p:spPr>
          <a:xfrm>
            <a:off x="467550" y="5301202"/>
            <a:ext cx="3284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36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Задача 2: Исправление ошибок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Постановка задачи</a:t>
            </a: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Необходимо ответить на вопрос, правильно ли написано слово, и если нет, представить набор вариантов исправления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They are leaving in about fifteen </a:t>
            </a:r>
            <a:r>
              <a:rPr lang="en-GB" sz="24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mniuets</a:t>
            </a: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 go to her house.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Вариант исправления: </a:t>
            </a:r>
            <a:r>
              <a:rPr lang="en-GB" sz="2400" b="1" i="0" u="none" strike="noStrike" cap="non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0" name="Google Shape;850;p136"/>
          <p:cNvCxnSpPr/>
          <p:nvPr/>
        </p:nvCxnSpPr>
        <p:spPr>
          <a:xfrm>
            <a:off x="5406293" y="3756738"/>
            <a:ext cx="1" cy="54006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37"/>
          <p:cNvSpPr txBox="1">
            <a:spLocks noGrp="1"/>
          </p:cNvSpPr>
          <p:nvPr>
            <p:ph type="title"/>
          </p:nvPr>
        </p:nvSpPr>
        <p:spPr>
          <a:xfrm>
            <a:off x="457470" y="1625768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ЛОКАЛИЗАЦИЯ ОПЕЧАТОК.</a:t>
            </a:r>
            <a:br>
              <a:rPr lang="en-GB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ТРИГРАММЫ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38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Понятие N-граммы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Символьные триграммы:</a:t>
            </a:r>
            <a:endParaRPr/>
          </a:p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матрос → #ма, мат, атр, тро, рос, ос#</a:t>
            </a: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Словные биграммы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Мама мыла раму → &lt;s Мама | Мама мыла | мыла раму | раму /s&gt;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Биграммы из признаков (например, части речи)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Мама мыла → &lt;s сущ. | сущ. гл. | гл /s&gt;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3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Методы решения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 основе N-грамм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Проверка по допустимым триграммам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Насколько часто данная триграмма встречается в тексте</a:t>
            </a:r>
            <a:endParaRPr/>
          </a:p>
          <a:p>
            <a:pPr marL="6286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Поиск слова в словаре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Словарь в виде бора, отдельное хранение окончаний и основ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Хэширование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40"/>
          <p:cNvSpPr txBox="1">
            <a:spLocks noGrp="1"/>
          </p:cNvSpPr>
          <p:nvPr>
            <p:ph type="title"/>
          </p:nvPr>
        </p:nvSpPr>
        <p:spPr>
          <a:xfrm>
            <a:off x="467545" y="1666118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ПОРОЖДЕНИЕ ПОДСКАЗОК </a:t>
            </a:r>
            <a:r>
              <a:rPr lang="en-GB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 СЛОВАРЮ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41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Особенности задачи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Чаще всего ошибки локальны (затрагивают один-два символа)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Может влиять и более широкий контекст 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ться → цца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ant → ent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Исправление опечаток требует поиска близких слов в словаре.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Что значит «близких»? Нужна функция расстояния.</a:t>
            </a:r>
            <a:endParaRPr/>
          </a:p>
        </p:txBody>
      </p:sp>
      <p:sp>
        <p:nvSpPr>
          <p:cNvPr id="879" name="Google Shape;879;p14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2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Расстояние Левенштейна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299" t="-1130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6" name="Google Shape;886;p14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43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Наивный подход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299" t="-1255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3" name="Google Shape;893;p14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4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Менее наивный подход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Генерируем все строки, которые можно получить из данной за одну или две ошибки</a:t>
            </a:r>
            <a:endParaRPr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Проверяем есть ли они в словаре</a:t>
            </a:r>
            <a:endParaRPr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Выбираем лучший вариант</a:t>
            </a:r>
            <a:endParaRPr/>
          </a:p>
          <a:p>
            <a:pPr marL="205200" marR="0" lvl="0" indent="-528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5200" marR="0" lvl="0" indent="-2052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целенаправленность</a:t>
            </a:r>
            <a:endParaRPr/>
          </a:p>
          <a:p>
            <a:pPr marL="490950" marR="0" lvl="1" indent="-4655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 порождаем гипотезы, отсутствующие в словаре</a:t>
            </a:r>
            <a:endParaRPr/>
          </a:p>
          <a:p>
            <a:pPr marL="490950" marR="0" lvl="1" indent="-4655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 порождаем гипотезы, заведомо далекие от запроса</a:t>
            </a:r>
            <a:endParaRPr/>
          </a:p>
          <a:p>
            <a:pPr marL="490950" marR="0" lvl="1" indent="-3385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Пример работы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Запрос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Состояния в процессе поиска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4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7" name="Google Shape;907;p145"/>
          <p:cNvGrpSpPr/>
          <p:nvPr/>
        </p:nvGrpSpPr>
        <p:grpSpPr>
          <a:xfrm>
            <a:off x="4356850" y="1884625"/>
            <a:ext cx="4074701" cy="2092507"/>
            <a:chOff x="1862724" y="1898847"/>
            <a:chExt cx="6134751" cy="3150417"/>
          </a:xfrm>
        </p:grpSpPr>
        <p:sp>
          <p:nvSpPr>
            <p:cNvPr id="908" name="Google Shape;908;p145"/>
            <p:cNvSpPr/>
            <p:nvPr/>
          </p:nvSpPr>
          <p:spPr>
            <a:xfrm>
              <a:off x="4262367" y="1898847"/>
              <a:ext cx="6471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45"/>
            <p:cNvSpPr/>
            <p:nvPr/>
          </p:nvSpPr>
          <p:spPr>
            <a:xfrm>
              <a:off x="3137428" y="2399939"/>
              <a:ext cx="6471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45"/>
            <p:cNvSpPr/>
            <p:nvPr/>
          </p:nvSpPr>
          <p:spPr>
            <a:xfrm>
              <a:off x="5424961" y="2399939"/>
              <a:ext cx="7314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П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45"/>
            <p:cNvSpPr/>
            <p:nvPr/>
          </p:nvSpPr>
          <p:spPr>
            <a:xfrm>
              <a:off x="2376463" y="2893314"/>
              <a:ext cx="647100" cy="433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О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45"/>
            <p:cNvSpPr/>
            <p:nvPr/>
          </p:nvSpPr>
          <p:spPr>
            <a:xfrm>
              <a:off x="3862762" y="2893314"/>
              <a:ext cx="6471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И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45"/>
            <p:cNvSpPr/>
            <p:nvPr/>
          </p:nvSpPr>
          <p:spPr>
            <a:xfrm>
              <a:off x="4625661" y="3523320"/>
              <a:ext cx="714300" cy="341700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Т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45"/>
            <p:cNvSpPr/>
            <p:nvPr/>
          </p:nvSpPr>
          <p:spPr>
            <a:xfrm>
              <a:off x="6333198" y="2893314"/>
              <a:ext cx="7143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Ё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45"/>
            <p:cNvSpPr/>
            <p:nvPr/>
          </p:nvSpPr>
          <p:spPr>
            <a:xfrm>
              <a:off x="7350375" y="3523320"/>
              <a:ext cx="647100" cy="341700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С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45"/>
            <p:cNvSpPr/>
            <p:nvPr/>
          </p:nvSpPr>
          <p:spPr>
            <a:xfrm>
              <a:off x="1862724" y="3523320"/>
              <a:ext cx="647100" cy="341700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Т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45"/>
            <p:cNvSpPr/>
            <p:nvPr/>
          </p:nvSpPr>
          <p:spPr>
            <a:xfrm>
              <a:off x="2886286" y="3523320"/>
              <a:ext cx="7926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Ш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45"/>
            <p:cNvSpPr/>
            <p:nvPr/>
          </p:nvSpPr>
          <p:spPr>
            <a:xfrm>
              <a:off x="3281501" y="4138233"/>
              <a:ext cx="6162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К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45"/>
            <p:cNvSpPr/>
            <p:nvPr/>
          </p:nvSpPr>
          <p:spPr>
            <a:xfrm>
              <a:off x="3790130" y="4707565"/>
              <a:ext cx="647100" cy="341700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А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0" name="Google Shape;920;p145"/>
            <p:cNvCxnSpPr>
              <a:stCxn id="908" idx="3"/>
              <a:endCxn id="909" idx="0"/>
            </p:cNvCxnSpPr>
            <p:nvPr/>
          </p:nvCxnSpPr>
          <p:spPr>
            <a:xfrm flipH="1">
              <a:off x="3461033" y="2190507"/>
              <a:ext cx="896100" cy="2097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1" name="Google Shape;921;p145"/>
            <p:cNvCxnSpPr>
              <a:stCxn id="908" idx="5"/>
              <a:endCxn id="910" idx="0"/>
            </p:cNvCxnSpPr>
            <p:nvPr/>
          </p:nvCxnSpPr>
          <p:spPr>
            <a:xfrm>
              <a:off x="4814702" y="2190507"/>
              <a:ext cx="976200" cy="2097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2" name="Google Shape;922;p145"/>
            <p:cNvCxnSpPr>
              <a:stCxn id="909" idx="3"/>
              <a:endCxn id="911" idx="0"/>
            </p:cNvCxnSpPr>
            <p:nvPr/>
          </p:nvCxnSpPr>
          <p:spPr>
            <a:xfrm flipH="1">
              <a:off x="2699993" y="2691598"/>
              <a:ext cx="5322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3" name="Google Shape;923;p145"/>
            <p:cNvCxnSpPr>
              <a:stCxn id="909" idx="5"/>
              <a:endCxn id="912" idx="0"/>
            </p:cNvCxnSpPr>
            <p:nvPr/>
          </p:nvCxnSpPr>
          <p:spPr>
            <a:xfrm>
              <a:off x="3689762" y="2691598"/>
              <a:ext cx="4965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4" name="Google Shape;924;p145"/>
            <p:cNvCxnSpPr>
              <a:stCxn id="911" idx="3"/>
              <a:endCxn id="916" idx="0"/>
            </p:cNvCxnSpPr>
            <p:nvPr/>
          </p:nvCxnSpPr>
          <p:spPr>
            <a:xfrm flipH="1">
              <a:off x="2186228" y="3263586"/>
              <a:ext cx="285000" cy="259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5" name="Google Shape;925;p145"/>
            <p:cNvCxnSpPr>
              <a:stCxn id="911" idx="5"/>
              <a:endCxn id="917" idx="0"/>
            </p:cNvCxnSpPr>
            <p:nvPr/>
          </p:nvCxnSpPr>
          <p:spPr>
            <a:xfrm>
              <a:off x="2928797" y="3263586"/>
              <a:ext cx="353700" cy="259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6" name="Google Shape;926;p145"/>
            <p:cNvCxnSpPr>
              <a:stCxn id="917" idx="5"/>
              <a:endCxn id="918" idx="0"/>
            </p:cNvCxnSpPr>
            <p:nvPr/>
          </p:nvCxnSpPr>
          <p:spPr>
            <a:xfrm>
              <a:off x="3562812" y="3814980"/>
              <a:ext cx="26700" cy="323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7" name="Google Shape;927;p145"/>
            <p:cNvCxnSpPr>
              <a:stCxn id="918" idx="5"/>
              <a:endCxn id="919" idx="0"/>
            </p:cNvCxnSpPr>
            <p:nvPr/>
          </p:nvCxnSpPr>
          <p:spPr>
            <a:xfrm>
              <a:off x="3807461" y="4429892"/>
              <a:ext cx="306300" cy="277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8" name="Google Shape;928;p145"/>
            <p:cNvCxnSpPr>
              <a:stCxn id="912" idx="5"/>
              <a:endCxn id="913" idx="0"/>
            </p:cNvCxnSpPr>
            <p:nvPr/>
          </p:nvCxnSpPr>
          <p:spPr>
            <a:xfrm>
              <a:off x="4415096" y="3184974"/>
              <a:ext cx="5679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9" name="Google Shape;929;p145"/>
            <p:cNvCxnSpPr>
              <a:stCxn id="910" idx="5"/>
              <a:endCxn id="914" idx="0"/>
            </p:cNvCxnSpPr>
            <p:nvPr/>
          </p:nvCxnSpPr>
          <p:spPr>
            <a:xfrm>
              <a:off x="6049250" y="2691598"/>
              <a:ext cx="6408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30" name="Google Shape;930;p145"/>
            <p:cNvCxnSpPr>
              <a:stCxn id="914" idx="5"/>
              <a:endCxn id="915" idx="0"/>
            </p:cNvCxnSpPr>
            <p:nvPr/>
          </p:nvCxnSpPr>
          <p:spPr>
            <a:xfrm>
              <a:off x="6942891" y="3184974"/>
              <a:ext cx="7314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931" name="Google Shape;931;p145"/>
          <p:cNvSpPr txBox="1"/>
          <p:nvPr/>
        </p:nvSpPr>
        <p:spPr>
          <a:xfrm>
            <a:off x="505712" y="2652123"/>
            <a:ext cx="207455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9D1E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КИШКА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145"/>
          <p:cNvSpPr txBox="1"/>
          <p:nvPr/>
        </p:nvSpPr>
        <p:spPr>
          <a:xfrm>
            <a:off x="490599" y="4954224"/>
            <a:ext cx="4334629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0) 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п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ко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 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ки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0) 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пё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2замены)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кош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 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кит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 </a:t>
            </a:r>
            <a:r>
              <a:rPr lang="en-GB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(пёс 3замены)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кошк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 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кит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 + 1лишний)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кошка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 </a:t>
            </a:r>
            <a:r>
              <a:rPr lang="en-GB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(кит 1замена + 2лишних)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28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План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Устройство словаря в виде префиксного дерева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/>
              <a:t>Опечатки. Постановка задачи</a:t>
            </a:r>
            <a:endParaRPr/>
          </a:p>
          <a:p>
            <a:pPr marL="342900" lvl="0" indent="-190500" algn="l" rtl="0">
              <a:spcBef>
                <a:spcPts val="776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/>
              <a:t>Триграммы букв для поиска опечаток</a:t>
            </a:r>
            <a:endParaRPr/>
          </a:p>
          <a:p>
            <a:pPr marL="342900" lvl="0" indent="-190500" algn="l" rtl="0">
              <a:spcBef>
                <a:spcPts val="776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/>
              <a:t>Порождение подсказок по словарю</a:t>
            </a:r>
            <a:endParaRPr/>
          </a:p>
          <a:p>
            <a:pPr marL="342900" lvl="0" indent="-190500" algn="l" rtl="0">
              <a:spcBef>
                <a:spcPts val="776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/>
              <a:t>Нерешенные вопросы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2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46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Выбор лучшего варианта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 все замены одинаково полезны</a:t>
            </a:r>
            <a:endParaRPr sz="222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Опечатки (случайный набор неверного символа)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замена: по близости на клавиатуре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перестановка символов внутри слова</a:t>
            </a:r>
            <a:endParaRPr sz="22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Орфографические ошибки («на слух»)</a:t>
            </a:r>
            <a:endParaRPr sz="22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гласные не заменяются на согласные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типичные фонетические опечатки «f» → «ph», «цца» → «тся»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мягкий знак в конце слова</a:t>
            </a:r>
            <a:endParaRPr sz="18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Ошибки распознавания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замены похожих букв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замены похожих Unicode-символов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47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Вероятностный подход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Веса ошибок можно получить по корпусу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точнее, веса замен букв a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как получить веса подстрок?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как получить веса переуп</a:t>
            </a:r>
            <a:r>
              <a:rPr lang="en-GB"/>
              <a:t>о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рядчиований?</a:t>
            </a:r>
            <a:endParaRPr/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Как получить корпус опечаток?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История исправлений Википедии</a:t>
            </a:r>
            <a:endParaRPr/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14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48"/>
          <p:cNvSpPr txBox="1">
            <a:spLocks noGrp="1"/>
          </p:cNvSpPr>
          <p:nvPr>
            <p:ph type="title"/>
          </p:nvPr>
        </p:nvSpPr>
        <p:spPr>
          <a:xfrm>
            <a:off x="437296" y="15753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3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НЕРЕШЕННЫЕ ВОПРОСЫ</a:t>
            </a:r>
            <a:br>
              <a:rPr lang="en-GB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148"/>
          <p:cNvSpPr txBox="1">
            <a:spLocks noGrp="1"/>
          </p:cNvSpPr>
          <p:nvPr>
            <p:ph type="sldNum" idx="4294967295"/>
          </p:nvPr>
        </p:nvSpPr>
        <p:spPr>
          <a:xfrm>
            <a:off x="7415213" y="6453188"/>
            <a:ext cx="172878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4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Проблемы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Ложные тревоги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Автозамены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Неполнота покрытия лексикона словарем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Термины, имена собственные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Возможные решения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Расширение словаря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дополнительных словарей терминов и редких слов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Автоматическое определение имен собственных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49"/>
          <p:cNvSpPr txBox="1"/>
          <p:nvPr/>
        </p:nvSpPr>
        <p:spPr>
          <a:xfrm>
            <a:off x="3446875" y="1898830"/>
            <a:ext cx="3870430" cy="1215134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Эллочка → Ёлочка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ужика → Два ёжика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Himmler → Hitler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50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Проблемы. Детектирование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Пропуск ошибок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Слово с ошибкой оказывается словарным</a:t>
            </a:r>
            <a:endParaRPr/>
          </a:p>
          <a:p>
            <a:pPr marL="628650" marR="0" lvl="1" indent="-2095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endParaRPr sz="1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Отличный день, чтобы </a:t>
            </a:r>
            <a:r>
              <a:rPr lang="en-GB" sz="24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расслабится</a:t>
            </a: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и ничего не делать.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!!!Необходимо исправление!!! 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«</a:t>
            </a:r>
            <a:r>
              <a:rPr lang="en-GB" sz="24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расслабит</a:t>
            </a:r>
            <a:r>
              <a:rPr lang="en-GB" sz="2400" b="1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Ь</a:t>
            </a:r>
            <a:r>
              <a:rPr lang="en-GB" sz="24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ся</a:t>
            </a: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Возможные решения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 основе словных триграмм или триграмм признаков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 основе грамматического анализа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 основе семантического анализа</a:t>
            </a:r>
            <a:endParaRPr/>
          </a:p>
          <a:p>
            <a: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5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Проблемы. Композиты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28650" marR="0" lvl="1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r>
              <a:rPr lang="en-GB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 некоторых языках есть составные слова. Например, в немецком.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endParaRPr sz="1850" b="0" i="1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r>
              <a:rPr lang="en-GB" sz="259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Donaudampfschiffahrtselektrizitätenhauptbetriebswerkbauunterbeamtengesellschaft</a:t>
            </a:r>
            <a:endParaRPr sz="2590" b="0" i="1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r>
              <a:rPr lang="en-GB" sz="18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Перевод: </a:t>
            </a:r>
            <a:r>
              <a:rPr lang="en-GB" sz="185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Общество служащих младшего звена органа по надзору за строительством при главном управлении электрического обслуживания дунайского пароходства</a:t>
            </a:r>
            <a:br>
              <a:rPr lang="en-GB" sz="259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90" b="0" i="1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Suggest должен предлагать только корректные композиты</a:t>
            </a:r>
            <a:endParaRPr sz="222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Иначе, возможно, что слово не проходит проверку, но в качестве исправления предлагается тот же вариант</a:t>
            </a:r>
            <a:endParaRPr/>
          </a:p>
          <a:p>
            <a:pPr marL="342900" marR="0" lvl="0" indent="0" algn="ctr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22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«</a:t>
            </a:r>
            <a:r>
              <a:rPr lang="en-GB" sz="222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жили-были</a:t>
            </a:r>
            <a:r>
              <a:rPr lang="en-GB" sz="222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» </a:t>
            </a:r>
            <a:r>
              <a:rPr lang="en-GB" sz="222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GB" sz="222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«жили-были» (штраф: 0)</a:t>
            </a:r>
            <a:endParaRPr sz="2220" b="0" i="1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29"/>
          <p:cNvSpPr txBox="1">
            <a:spLocks noGrp="1"/>
          </p:cNvSpPr>
          <p:nvPr>
            <p:ph type="title"/>
          </p:nvPr>
        </p:nvSpPr>
        <p:spPr>
          <a:xfrm>
            <a:off x="476946" y="1593719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УСТРОЙСТВО СЛОВАРЯ</a:t>
            </a:r>
            <a:endParaRPr sz="4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29"/>
          <p:cNvSpPr txBox="1">
            <a:spLocks noGrp="1"/>
          </p:cNvSpPr>
          <p:nvPr>
            <p:ph type="sldNum" idx="4294967295"/>
          </p:nvPr>
        </p:nvSpPr>
        <p:spPr>
          <a:xfrm>
            <a:off x="7415213" y="6453188"/>
            <a:ext cx="172878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0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Как хранить словарь?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Слов в языке ~ 100 000 – 200 000.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146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Размер словаря:</a:t>
            </a:r>
            <a:endParaRPr/>
          </a:p>
          <a:p>
            <a:pPr marL="252000" marR="0" lvl="1" indent="-107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200 000 </a:t>
            </a: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слов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форм на слово * 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символов в слове * 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байта на символ = </a:t>
            </a:r>
            <a:r>
              <a:rPr lang="en-GB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50 Мб</a:t>
            </a:r>
            <a:endParaRPr sz="1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Скорость поиска: O( log( Слов * форм на слово ) )</a:t>
            </a:r>
            <a:endParaRPr/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Хранение словаря. Префиксное дерево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Char char="●"/>
            </a:pPr>
            <a:r>
              <a:rPr lang="en-GB" sz="20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Структура данных </a:t>
            </a:r>
            <a:r>
              <a:rPr lang="en-GB" sz="204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Бор</a:t>
            </a:r>
            <a:r>
              <a:rPr lang="en-GB" sz="20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4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Trie</a:t>
            </a:r>
            <a:endParaRPr sz="204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Calibri"/>
              <a:buChar char="●"/>
            </a:pPr>
            <a:r>
              <a:rPr lang="en-GB" sz="1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кот, кит, кошка, пёс</a:t>
            </a:r>
            <a:endParaRPr/>
          </a:p>
          <a:p>
            <a:pPr marL="342900" marR="0" lvl="0" indent="-213359" algn="l" rtl="0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3359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3359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3359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3359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3359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Char char="●"/>
            </a:pPr>
            <a:r>
              <a:rPr lang="en-GB" sz="20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Преимущества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Calibri"/>
              <a:buChar char="●"/>
            </a:pPr>
            <a:r>
              <a:rPr lang="en-GB" sz="1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Размер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Calibri"/>
              <a:buChar char="●"/>
            </a:pPr>
            <a:r>
              <a:rPr lang="en-GB" sz="1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Скорость поиска = O(длины строки)</a:t>
            </a:r>
            <a:endParaRPr sz="17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6" name="Google Shape;796;p131"/>
          <p:cNvGrpSpPr/>
          <p:nvPr/>
        </p:nvGrpSpPr>
        <p:grpSpPr>
          <a:xfrm>
            <a:off x="1646675" y="1898830"/>
            <a:ext cx="6030670" cy="3150350"/>
            <a:chOff x="1646675" y="1898830"/>
            <a:chExt cx="6030670" cy="3150350"/>
          </a:xfrm>
        </p:grpSpPr>
        <p:sp>
          <p:nvSpPr>
            <p:cNvPr id="797" name="Google Shape;797;p131"/>
            <p:cNvSpPr/>
            <p:nvPr/>
          </p:nvSpPr>
          <p:spPr>
            <a:xfrm>
              <a:off x="4262387" y="1898830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31"/>
            <p:cNvSpPr/>
            <p:nvPr/>
          </p:nvSpPr>
          <p:spPr>
            <a:xfrm>
              <a:off x="3099848" y="2399925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31"/>
            <p:cNvSpPr/>
            <p:nvPr/>
          </p:nvSpPr>
          <p:spPr>
            <a:xfrm>
              <a:off x="5424926" y="2399925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П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31"/>
            <p:cNvSpPr/>
            <p:nvPr/>
          </p:nvSpPr>
          <p:spPr>
            <a:xfrm>
              <a:off x="2264274" y="2893319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О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31"/>
            <p:cNvSpPr/>
            <p:nvPr/>
          </p:nvSpPr>
          <p:spPr>
            <a:xfrm>
              <a:off x="3862765" y="2893319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И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31"/>
            <p:cNvSpPr/>
            <p:nvPr/>
          </p:nvSpPr>
          <p:spPr>
            <a:xfrm>
              <a:off x="4625681" y="3523332"/>
              <a:ext cx="326964" cy="341604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Т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31"/>
            <p:cNvSpPr/>
            <p:nvPr/>
          </p:nvSpPr>
          <p:spPr>
            <a:xfrm>
              <a:off x="6333160" y="2893319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Ё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31"/>
            <p:cNvSpPr/>
            <p:nvPr/>
          </p:nvSpPr>
          <p:spPr>
            <a:xfrm>
              <a:off x="7350381" y="3523332"/>
              <a:ext cx="326964" cy="341604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С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31"/>
            <p:cNvSpPr/>
            <p:nvPr/>
          </p:nvSpPr>
          <p:spPr>
            <a:xfrm>
              <a:off x="1646675" y="3523332"/>
              <a:ext cx="326964" cy="341604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Т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31"/>
            <p:cNvSpPr/>
            <p:nvPr/>
          </p:nvSpPr>
          <p:spPr>
            <a:xfrm>
              <a:off x="2772884" y="3523332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Ш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31"/>
            <p:cNvSpPr/>
            <p:nvPr/>
          </p:nvSpPr>
          <p:spPr>
            <a:xfrm>
              <a:off x="3281495" y="4138235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К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31"/>
            <p:cNvSpPr/>
            <p:nvPr/>
          </p:nvSpPr>
          <p:spPr>
            <a:xfrm>
              <a:off x="3790106" y="4707576"/>
              <a:ext cx="326964" cy="341604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А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9" name="Google Shape;809;p131"/>
            <p:cNvCxnSpPr>
              <a:stCxn id="797" idx="3"/>
              <a:endCxn id="798" idx="0"/>
            </p:cNvCxnSpPr>
            <p:nvPr/>
          </p:nvCxnSpPr>
          <p:spPr>
            <a:xfrm flipH="1">
              <a:off x="3263270" y="2190407"/>
              <a:ext cx="1047000" cy="209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0" name="Google Shape;810;p131"/>
            <p:cNvCxnSpPr>
              <a:stCxn id="797" idx="5"/>
              <a:endCxn id="799" idx="0"/>
            </p:cNvCxnSpPr>
            <p:nvPr/>
          </p:nvCxnSpPr>
          <p:spPr>
            <a:xfrm>
              <a:off x="4541468" y="2190407"/>
              <a:ext cx="1047000" cy="209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1" name="Google Shape;811;p131"/>
            <p:cNvCxnSpPr>
              <a:stCxn id="798" idx="3"/>
              <a:endCxn id="800" idx="0"/>
            </p:cNvCxnSpPr>
            <p:nvPr/>
          </p:nvCxnSpPr>
          <p:spPr>
            <a:xfrm flipH="1">
              <a:off x="2427731" y="2691502"/>
              <a:ext cx="7200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2" name="Google Shape;812;p131"/>
            <p:cNvCxnSpPr>
              <a:stCxn id="798" idx="5"/>
              <a:endCxn id="801" idx="0"/>
            </p:cNvCxnSpPr>
            <p:nvPr/>
          </p:nvCxnSpPr>
          <p:spPr>
            <a:xfrm>
              <a:off x="3378929" y="2691502"/>
              <a:ext cx="6474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3" name="Google Shape;813;p131"/>
            <p:cNvCxnSpPr>
              <a:stCxn id="800" idx="3"/>
              <a:endCxn id="805" idx="0"/>
            </p:cNvCxnSpPr>
            <p:nvPr/>
          </p:nvCxnSpPr>
          <p:spPr>
            <a:xfrm flipH="1">
              <a:off x="1810257" y="3184896"/>
              <a:ext cx="5019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4" name="Google Shape;814;p131"/>
            <p:cNvCxnSpPr>
              <a:stCxn id="800" idx="5"/>
              <a:endCxn id="806" idx="0"/>
            </p:cNvCxnSpPr>
            <p:nvPr/>
          </p:nvCxnSpPr>
          <p:spPr>
            <a:xfrm>
              <a:off x="2543355" y="3184896"/>
              <a:ext cx="3930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5" name="Google Shape;815;p131"/>
            <p:cNvCxnSpPr>
              <a:stCxn id="806" idx="5"/>
              <a:endCxn id="807" idx="0"/>
            </p:cNvCxnSpPr>
            <p:nvPr/>
          </p:nvCxnSpPr>
          <p:spPr>
            <a:xfrm>
              <a:off x="3051965" y="3814909"/>
              <a:ext cx="393000" cy="323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6" name="Google Shape;816;p131"/>
            <p:cNvCxnSpPr>
              <a:stCxn id="807" idx="5"/>
              <a:endCxn id="808" idx="0"/>
            </p:cNvCxnSpPr>
            <p:nvPr/>
          </p:nvCxnSpPr>
          <p:spPr>
            <a:xfrm>
              <a:off x="3560576" y="4429812"/>
              <a:ext cx="393000" cy="277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7" name="Google Shape;817;p131"/>
            <p:cNvCxnSpPr>
              <a:stCxn id="801" idx="5"/>
              <a:endCxn id="802" idx="0"/>
            </p:cNvCxnSpPr>
            <p:nvPr/>
          </p:nvCxnSpPr>
          <p:spPr>
            <a:xfrm>
              <a:off x="4141846" y="3184896"/>
              <a:ext cx="6474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8" name="Google Shape;818;p131"/>
            <p:cNvCxnSpPr>
              <a:stCxn id="799" idx="5"/>
              <a:endCxn id="803" idx="0"/>
            </p:cNvCxnSpPr>
            <p:nvPr/>
          </p:nvCxnSpPr>
          <p:spPr>
            <a:xfrm>
              <a:off x="5704007" y="2691502"/>
              <a:ext cx="7926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9" name="Google Shape;819;p131"/>
            <p:cNvCxnSpPr>
              <a:stCxn id="803" idx="5"/>
              <a:endCxn id="804" idx="0"/>
            </p:cNvCxnSpPr>
            <p:nvPr/>
          </p:nvCxnSpPr>
          <p:spPr>
            <a:xfrm>
              <a:off x="6612241" y="3184896"/>
              <a:ext cx="9015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32"/>
          <p:cNvSpPr txBox="1">
            <a:spLocks noGrp="1"/>
          </p:cNvSpPr>
          <p:nvPr>
            <p:ph type="title"/>
          </p:nvPr>
        </p:nvSpPr>
        <p:spPr>
          <a:xfrm>
            <a:off x="437296" y="1625769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ОПЕЧАТКИ</a:t>
            </a:r>
            <a:endParaRPr sz="4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3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Зачем это нужно?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Сегодня используется повсеместно.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Char char="➢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Проверка орфографии в текстовых редакторах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Char char="➢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Подсказки пользователю при наборе текста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Char char="➢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Поиск. Коррекция запросов.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Char char="➢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Распознавание текстов и речи.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133"/>
          <p:cNvSpPr/>
          <p:nvPr/>
        </p:nvSpPr>
        <p:spPr>
          <a:xfrm>
            <a:off x="444562" y="5814265"/>
            <a:ext cx="837093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Calibri"/>
              <a:buNone/>
            </a:pPr>
            <a:r>
              <a:rPr lang="en-GB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Оснавная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r>
              <a:rPr lang="en-GB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испровялть опчеатки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en-GB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ошипки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3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Типы ошибок в словах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Опечатки (случайный набор неверного символа)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035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Матрос → Мартос	Матрос → Матрас	userinfo → user info</a:t>
            </a:r>
            <a:endParaRPr sz="2035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193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None/>
            </a:pPr>
            <a:endParaRPr sz="22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Орфографические ошибки (пользователь не знает, как пишется слово)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Ошибки при записи речи (на слух)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Транслитерационные ошибки (в иноязычных словах/именах собственных)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Когнитивные ошибки (смешение понятий,)</a:t>
            </a:r>
            <a:endParaRPr sz="18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035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матрос → мотрос	бодаться → бадаться	предать → придать</a:t>
            </a:r>
            <a:endParaRPr/>
          </a:p>
          <a:p>
            <a:pPr marL="342900" marR="0" lvl="0" indent="-342900" algn="ctr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22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Ошибки распознавания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035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layer → 1ayer	     Щупальца → Шупальца	Макушка→ Манушка</a:t>
            </a:r>
            <a:endParaRPr sz="2035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3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Задача 1: Обнаружить ошибки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Постановка задачи</a:t>
            </a: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Необходимо ответить на вопрос, есть ли в тексте слова с ошибками, и если таковые имеются, указать их.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They are leaving in about fifteen </a:t>
            </a:r>
            <a:r>
              <a:rPr lang="en-GB" sz="24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mniutes</a:t>
            </a: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 go to her house.</a:t>
            </a: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BBYY Corpor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BBYY Corpor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BBYY Corpor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867</Words>
  <Application>Microsoft Office PowerPoint</Application>
  <PresentationFormat>Экран (4:3)</PresentationFormat>
  <Paragraphs>216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Noto Sans Symbols</vt:lpstr>
      <vt:lpstr>Calibri</vt:lpstr>
      <vt:lpstr>Arial</vt:lpstr>
      <vt:lpstr>Simple Light</vt:lpstr>
      <vt:lpstr>ABBYY Corporate</vt:lpstr>
      <vt:lpstr>ABBYY Corporate</vt:lpstr>
      <vt:lpstr>ABBYY Corporate</vt:lpstr>
      <vt:lpstr>Исправление опечаток</vt:lpstr>
      <vt:lpstr>План</vt:lpstr>
      <vt:lpstr>УСТРОЙСТВО СЛОВАРЯ</vt:lpstr>
      <vt:lpstr>Как хранить словарь?</vt:lpstr>
      <vt:lpstr>Хранение словаря. Префиксное дерево</vt:lpstr>
      <vt:lpstr>ОПЕЧАТКИ</vt:lpstr>
      <vt:lpstr>Зачем это нужно?</vt:lpstr>
      <vt:lpstr>Типы ошибок в словах</vt:lpstr>
      <vt:lpstr>Задача 1: Обнаружить ошибки</vt:lpstr>
      <vt:lpstr>Задача 2: Исправление ошибок</vt:lpstr>
      <vt:lpstr>ЛОКАЛИЗАЦИЯ ОПЕЧАТОК. ТРИГРАММЫ</vt:lpstr>
      <vt:lpstr>Понятие N-граммы</vt:lpstr>
      <vt:lpstr>Методы решения</vt:lpstr>
      <vt:lpstr>ПОРОЖДЕНИЕ ПОДСКАЗОК ПО СЛОВАРЮ</vt:lpstr>
      <vt:lpstr>Особенности задачи</vt:lpstr>
      <vt:lpstr>Расстояние Левенштейна</vt:lpstr>
      <vt:lpstr>Наивный подход</vt:lpstr>
      <vt:lpstr>Менее наивный подход</vt:lpstr>
      <vt:lpstr>Пример работы</vt:lpstr>
      <vt:lpstr>Выбор лучшего варианта</vt:lpstr>
      <vt:lpstr>Вероятностный подход</vt:lpstr>
      <vt:lpstr>НЕРЕШЕННЫЕ ВОПРОСЫ </vt:lpstr>
      <vt:lpstr>Проблемы</vt:lpstr>
      <vt:lpstr>Проблемы. Детектирование</vt:lpstr>
      <vt:lpstr>Проблемы. Композиты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Исправление опечаток</dc:title>
  <cp:lastModifiedBy>Смуров Иван Михайлович</cp:lastModifiedBy>
  <cp:revision>4</cp:revision>
  <dcterms:modified xsi:type="dcterms:W3CDTF">2023-04-26T15:35:10Z</dcterms:modified>
</cp:coreProperties>
</file>