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63490C7-ABD0-4E5F-8C54-B4080938B224}">
          <p14:sldIdLst/>
        </p14:section>
        <p14:section name="Nav and Home" id="{8DF7E224-457E-476F-ACA5-C448F8232C24}">
          <p14:sldIdLst>
            <p14:sldId id="258"/>
            <p14:sldId id="257"/>
            <p14:sldId id="259"/>
          </p14:sldIdLst>
        </p14:section>
        <p14:section name="My Project" id="{C99CDE18-E9E3-4CE0-9290-103B4E1D68C4}">
          <p14:sldIdLst>
            <p14:sldId id="260"/>
            <p14:sldId id="263"/>
          </p14:sldIdLst>
        </p14:section>
        <p14:section name="Skills" id="{E8F8443D-C0D7-46CB-B903-4DC64474BB2F}">
          <p14:sldIdLst>
            <p14:sldId id="265"/>
            <p14:sldId id="264"/>
          </p14:sldIdLst>
        </p14:section>
        <p14:section name="Work Experience" id="{4EB8B339-B3C9-436B-BD14-3CA37EC6ED88}">
          <p14:sldIdLst>
            <p14:sldId id="266"/>
            <p14:sldId id="267"/>
          </p14:sldIdLst>
        </p14:section>
        <p14:section name="Contact Me" id="{D687C4BE-6BF2-46B8-B6EA-E68472831215}">
          <p14:sldIdLst>
            <p14:sldId id="268"/>
            <p14:sldId id="269"/>
          </p14:sldIdLst>
        </p14:section>
        <p14:section name="Footer" id="{64031421-8879-4ABD-902C-2538BA824CA1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2" autoAdjust="0"/>
    <p:restoredTop sz="94660"/>
  </p:normalViewPr>
  <p:slideViewPr>
    <p:cSldViewPr snapToGrid="0">
      <p:cViewPr>
        <p:scale>
          <a:sx n="75" d="100"/>
          <a:sy n="75" d="100"/>
        </p:scale>
        <p:origin x="85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831F8-6388-5E8A-D4B0-D663E5E75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2E4133-4C61-6531-58FD-9FC5AC55B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EC457B-6569-CF1B-3484-D521AC60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60C578-B6AD-D794-EC76-6D30C339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015199-D04F-9D7C-B885-1066E5D4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7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46408-0123-D78D-5B26-05B07C73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EDEC33-8FBE-EAE6-ADD0-83764B40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4A5AE7-C799-286D-FFBA-E7498AEB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62D6B-FBFB-BF2D-9D44-A16CF4BC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5E142A-4182-BB3B-EAAE-F340C321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81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A1E2E6-3CF3-A002-6C41-3258E5375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37F468-6688-341C-5AC8-C7F1E3AA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4BB99F-883C-3294-D6E7-C7BE7F5B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BFE57-A8D6-DAF0-02D5-66BC50D7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FAF34-C828-1CA2-8F62-AC104226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72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27B95-77DF-1732-116E-7B6E564F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0DCE8-BF2A-AF3B-9B5A-4505F8AB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8F0EB7-FB84-1790-6FDD-C6F67A11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C0306E-1EEF-EAC9-7F44-074A0881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5C5A8B-474E-E9A3-95D3-8316BFCE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30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4DE71-4709-7CC1-3094-00F6244E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67ED47-0985-CCF5-4F80-1034E7FAF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AEB5EF-096D-39EE-3A8A-440870F0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149C05-F628-80E3-5065-1C5694F2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B044D3-D5C5-D86B-CB33-68F338A9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29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F5EFF-DFA3-15B8-59B1-76A9B6A1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5A9EE8-D25F-8F30-9FE8-53C55B17E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8E03DA-3821-64F4-50F2-791AE3710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1EC3CA-797B-06A5-34E7-B66EE1B7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71C308-AB9C-C60C-18EB-978A6470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A0BCE0-E3E6-B7B8-C625-F25D9160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2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E2560-3E55-8ADD-5ED3-1A820DD2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C3B9A6-A5DD-9223-3D43-FC7845654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3A00BA-626E-2B9C-CF10-E2CEBEC80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CFE21F-F7D9-B76D-F2E5-2D8E9509D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2256AA-1A2E-05C7-F5A4-D79C29E45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3DF635-6D72-18B6-A887-CD77574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0B6E0E-E18C-B4D9-E339-EAE2962A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574F-0096-F1C2-A467-E3DA01FA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67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43EBAE-5ED0-4F3D-426D-EAC629AB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138226-ABCB-1DA7-2F36-A2F38E74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2AF42E-1082-FDF2-0565-B876605F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64FCCE-588B-ECE4-83A1-4EFEBD5F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84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059EA3-AE06-8859-E277-8D35391F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2069C3-9977-C588-4FB2-884C18AB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8C4468-5726-B735-6397-A5991AB4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44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D70A7-CBA8-E3A5-1727-6A416BD9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F82051-F31C-9984-7B4C-B826D739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129F28-0CBA-E41A-9D71-B110F3C4E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9B4948-EADB-AAB1-9D1D-28958A19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D774F1-E583-D60F-B722-10F53A6A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BE37DD-CC41-D451-6723-5825E9FD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84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DE098-5EF4-4C4B-3D04-E28A4617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D34244-3C18-D761-FD38-CF2CBD748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9BCCBA-87E0-A9E5-B22E-58949F38F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BC3CA9-99C1-7D0E-C547-E4BBF05F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15F352-7D88-5006-94FA-3A9EDE30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F2E22C-F9A9-42EF-251D-1C14FE51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53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169403-289C-103B-832E-30B64E96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1D923C-2F37-1C3F-3C66-09BE6312B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26FDD-4B02-AD97-9B89-3AE7E6D4B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D3AA-A8C7-40F6-B8A3-7DA7999F5308}" type="datetimeFigureOut">
              <a:rPr kumimoji="1" lang="ja-JP" altLang="en-US" smtClean="0"/>
              <a:t>2024/6/17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8DB5FF-A459-ADA3-13EA-88354E667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4B1CE6-F700-6702-F946-A7AA0D9C5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D1ACF-479E-43FC-8FFE-4A924C43E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69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8FB6810D-7590-A3E6-10ED-45C9C1E6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872" y="0"/>
            <a:ext cx="4867564" cy="912948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AE419D2-5D60-7152-949C-81B41B837443}"/>
              </a:ext>
            </a:extLst>
          </p:cNvPr>
          <p:cNvSpPr/>
          <p:nvPr/>
        </p:nvSpPr>
        <p:spPr>
          <a:xfrm>
            <a:off x="3477492" y="1"/>
            <a:ext cx="4867564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Sho Yoshimura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8A7E2E4-5622-BC1C-6A97-0CFE5AD75F32}"/>
              </a:ext>
            </a:extLst>
          </p:cNvPr>
          <p:cNvCxnSpPr/>
          <p:nvPr/>
        </p:nvCxnSpPr>
        <p:spPr>
          <a:xfrm>
            <a:off x="3477491" y="572656"/>
            <a:ext cx="4867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1B1EDA-FE2A-A366-5BD8-43DCD2D8DBD6}"/>
              </a:ext>
            </a:extLst>
          </p:cNvPr>
          <p:cNvSpPr/>
          <p:nvPr/>
        </p:nvSpPr>
        <p:spPr>
          <a:xfrm>
            <a:off x="4068616" y="572656"/>
            <a:ext cx="2433783" cy="572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50000"/>
              </a:lnSpc>
            </a:pPr>
            <a:r>
              <a:rPr kumimoji="1" lang="en-US" altLang="ja-JP" sz="1600" dirty="0">
                <a:solidFill>
                  <a:schemeClr val="tx1"/>
                </a:solidFill>
              </a:rPr>
              <a:t>Project</a:t>
            </a:r>
          </a:p>
          <a:p>
            <a:r>
              <a:rPr kumimoji="1" lang="en-US" altLang="ja-JP" sz="1600" dirty="0">
                <a:solidFill>
                  <a:schemeClr val="tx1"/>
                </a:solidFill>
              </a:rPr>
              <a:t>Skills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0A45AD-BEDD-2F3B-C4EA-B4FF80DC0C83}"/>
              </a:ext>
            </a:extLst>
          </p:cNvPr>
          <p:cNvSpPr/>
          <p:nvPr/>
        </p:nvSpPr>
        <p:spPr>
          <a:xfrm>
            <a:off x="6276109" y="572657"/>
            <a:ext cx="2073565" cy="572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50000"/>
              </a:lnSpc>
            </a:pPr>
            <a:r>
              <a:rPr kumimoji="1" lang="en-US" altLang="ja-JP" sz="1600" dirty="0">
                <a:solidFill>
                  <a:schemeClr val="tx1"/>
                </a:solidFill>
              </a:rPr>
              <a:t>Work Experience</a:t>
            </a:r>
          </a:p>
          <a:p>
            <a:r>
              <a:rPr kumimoji="1" lang="en-US" altLang="ja-JP" sz="1600" dirty="0">
                <a:solidFill>
                  <a:schemeClr val="tx1"/>
                </a:solidFill>
              </a:rPr>
              <a:t>Contact Me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B9F70A0-EFEB-4804-E07D-5EC576F1FC46}"/>
              </a:ext>
            </a:extLst>
          </p:cNvPr>
          <p:cNvCxnSpPr/>
          <p:nvPr/>
        </p:nvCxnSpPr>
        <p:spPr>
          <a:xfrm>
            <a:off x="3477491" y="1343892"/>
            <a:ext cx="4867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B73479-D537-1985-D436-0DA93EC42109}"/>
              </a:ext>
            </a:extLst>
          </p:cNvPr>
          <p:cNvSpPr/>
          <p:nvPr/>
        </p:nvSpPr>
        <p:spPr>
          <a:xfrm>
            <a:off x="3477491" y="1339271"/>
            <a:ext cx="4867564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Sho Yoshimura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A3713B1-9541-5E43-4B7F-6FD20A6F0436}"/>
              </a:ext>
            </a:extLst>
          </p:cNvPr>
          <p:cNvSpPr/>
          <p:nvPr/>
        </p:nvSpPr>
        <p:spPr>
          <a:xfrm>
            <a:off x="4911996" y="1854201"/>
            <a:ext cx="1998552" cy="2429166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13CFB-78C6-EBB3-C137-37D26E4C57F0}"/>
              </a:ext>
            </a:extLst>
          </p:cNvPr>
          <p:cNvSpPr/>
          <p:nvPr/>
        </p:nvSpPr>
        <p:spPr>
          <a:xfrm>
            <a:off x="3800763" y="4283367"/>
            <a:ext cx="4193309" cy="342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I’m an Electric Engineer </a:t>
            </a:r>
            <a:r>
              <a:rPr kumimoji="1" lang="ja-JP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→ </a:t>
            </a:r>
            <a:r>
              <a:rPr kumimoji="1" lang="en-US" altLang="ja-JP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 Developer</a:t>
            </a: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17657E2-4D51-CDD3-C384-8A3FB8C83FF1}"/>
              </a:ext>
            </a:extLst>
          </p:cNvPr>
          <p:cNvSpPr/>
          <p:nvPr/>
        </p:nvSpPr>
        <p:spPr>
          <a:xfrm>
            <a:off x="3876960" y="4626252"/>
            <a:ext cx="4067356" cy="2574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tx1"/>
                </a:solidFill>
              </a:rPr>
              <a:t>I have diploma of Electric Information Technology, and I was working in semiconductor industry. I’m good at suggesting efficiency and removing waste of process. I worked with Chinese, Taiwanese, and American people in Chinese and English. I was getting along with them and worked together. I’m learning HTML/CSS, JS to </a:t>
            </a:r>
            <a:r>
              <a:rPr lang="en-US" altLang="ja-JP" sz="1200" dirty="0">
                <a:solidFill>
                  <a:srgbClr val="FFFF00"/>
                </a:solidFill>
              </a:rPr>
              <a:t>become a Web Developer that can provide Efficient systems.</a:t>
            </a:r>
            <a:endParaRPr kumimoji="1" lang="en-US" altLang="ja-JP" sz="1400" dirty="0">
              <a:solidFill>
                <a:srgbClr val="FFFF00"/>
              </a:solidFill>
            </a:endParaRP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endParaRPr kumimoji="1" lang="en-US" altLang="ja-JP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DAAC649-96C7-2593-F278-D2C9E8D43684}"/>
              </a:ext>
            </a:extLst>
          </p:cNvPr>
          <p:cNvSpPr/>
          <p:nvPr/>
        </p:nvSpPr>
        <p:spPr>
          <a:xfrm>
            <a:off x="3741030" y="6263435"/>
            <a:ext cx="4193309" cy="342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I’m an active person</a:t>
            </a:r>
            <a:endParaRPr kumimoji="1"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4C57EF3-F1B1-97B8-56EE-707B49219A09}"/>
              </a:ext>
            </a:extLst>
          </p:cNvPr>
          <p:cNvSpPr/>
          <p:nvPr/>
        </p:nvSpPr>
        <p:spPr>
          <a:xfrm>
            <a:off x="3881578" y="6518578"/>
            <a:ext cx="4067356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tx1"/>
                </a:solidFill>
              </a:rPr>
              <a:t>I really like Nature, which is Mountain, river, sea,,, and sports. I’ve done these sports, Soccer, Handball,  Tennis, Bouldering, Judo and so on. I have scuba diving license and Judo Black belt. I’m going to do Judo Canada in the future. Honestly, I’m not good at doing sports, but I really love and enjoy nature and sports. </a:t>
            </a:r>
            <a:r>
              <a:rPr lang="en-US" altLang="ja-JP" sz="1200" dirty="0">
                <a:solidFill>
                  <a:srgbClr val="FFFF00"/>
                </a:solidFill>
              </a:rPr>
              <a:t> Let’s enjoy together!!</a:t>
            </a: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kumimoji="1" lang="en-US" altLang="ja-JP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0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Home</a:t>
            </a:r>
          </a:p>
          <a:p>
            <a:pPr algn="ctr"/>
            <a:r>
              <a:rPr lang="en-US" altLang="ja-JP" dirty="0"/>
              <a:t>Mobile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0F24833F-9703-60E7-BF65-CEB3C2152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52" y="7885567"/>
            <a:ext cx="3180762" cy="124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2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1ED9529-D0DF-D64C-122E-FD05F928A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872" y="0"/>
            <a:ext cx="4867564" cy="9129486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0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Contact Me</a:t>
            </a:r>
          </a:p>
          <a:p>
            <a:pPr algn="ctr"/>
            <a:r>
              <a:rPr lang="en-US" altLang="ja-JP" dirty="0"/>
              <a:t>Mobile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655E73C-2643-4270-9D44-B95FEED5138E}"/>
              </a:ext>
            </a:extLst>
          </p:cNvPr>
          <p:cNvSpPr/>
          <p:nvPr/>
        </p:nvSpPr>
        <p:spPr>
          <a:xfrm>
            <a:off x="4153299" y="173182"/>
            <a:ext cx="3562242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  <a:latin typeface="Courgette" panose="02000603070400060004" pitchFamily="2" charset="0"/>
              </a:rPr>
              <a:t>Contact Me</a:t>
            </a:r>
            <a:endParaRPr kumimoji="1" lang="ja-JP" altLang="en-US" sz="3600" b="1" dirty="0">
              <a:solidFill>
                <a:schemeClr val="tx1"/>
              </a:solidFill>
              <a:latin typeface="Courgette" panose="02000603070400060004" pitchFamily="2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67A5679-06B5-A664-CDF7-892FF819F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8" r="3600"/>
          <a:stretch/>
        </p:blipFill>
        <p:spPr>
          <a:xfrm>
            <a:off x="3774472" y="965200"/>
            <a:ext cx="4325820" cy="354379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FDB46E6-8041-4227-CE30-3D7A16499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471" y="4460872"/>
            <a:ext cx="4325820" cy="28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6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3A2C75-B978-E568-469D-6BCEFFD4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-1062182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Contact Me</a:t>
            </a:r>
          </a:p>
          <a:p>
            <a:pPr algn="ctr"/>
            <a:r>
              <a:rPr lang="en-US" altLang="ja-JP" dirty="0"/>
              <a:t>Mobile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655E73C-2643-4270-9D44-B95FEED5138E}"/>
              </a:ext>
            </a:extLst>
          </p:cNvPr>
          <p:cNvSpPr/>
          <p:nvPr/>
        </p:nvSpPr>
        <p:spPr>
          <a:xfrm>
            <a:off x="4153299" y="173182"/>
            <a:ext cx="3562242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  <a:latin typeface="Courgette" panose="02000603070400060004" pitchFamily="2" charset="0"/>
              </a:rPr>
              <a:t>Contact Me</a:t>
            </a:r>
            <a:endParaRPr kumimoji="1" lang="ja-JP" altLang="en-US" sz="3600" b="1" dirty="0">
              <a:solidFill>
                <a:schemeClr val="tx1"/>
              </a:solidFill>
              <a:latin typeface="Courgette" panose="02000603070400060004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771ADF2-A776-5E41-E821-9940E864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7" y="918812"/>
            <a:ext cx="11898385" cy="502037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F7C68B0-BD7A-F510-4991-E3A2AAAB7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83" y="2885918"/>
            <a:ext cx="3648584" cy="224821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6FECBA3-D3E4-436F-067B-199870806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14" y="1218810"/>
            <a:ext cx="3600953" cy="279121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202868-18D4-2353-7D9D-B87A2C9A0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714" y="4032029"/>
            <a:ext cx="3553321" cy="164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7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17F2194-B502-1A27-26B0-AF9D5123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-1062182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  <a:p>
            <a:pPr algn="ctr"/>
            <a:r>
              <a:rPr lang="en-US" altLang="ja-JP" dirty="0"/>
              <a:t>Mobile, Tablet and PC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786E51B-D432-F20B-DA5A-ED8C55B29048}"/>
              </a:ext>
            </a:extLst>
          </p:cNvPr>
          <p:cNvSpPr/>
          <p:nvPr/>
        </p:nvSpPr>
        <p:spPr>
          <a:xfrm>
            <a:off x="1543526" y="0"/>
            <a:ext cx="9104948" cy="294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b="1" dirty="0">
                <a:solidFill>
                  <a:schemeClr val="tx1"/>
                </a:solidFill>
              </a:rPr>
              <a:t>Sho Yoshimura</a:t>
            </a:r>
            <a:endParaRPr kumimoji="1" lang="ja-JP" altLang="en-US" sz="8800" b="1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88D677-3752-70D1-67BC-60FDE831B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128" y="2587576"/>
            <a:ext cx="4429743" cy="3429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244E1CC-D9AF-9516-7B25-5F84A9822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954" y="2595795"/>
            <a:ext cx="1329783" cy="33286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D669297-13A9-B15F-DE27-02D9235B5836}"/>
              </a:ext>
            </a:extLst>
          </p:cNvPr>
          <p:cNvSpPr/>
          <p:nvPr/>
        </p:nvSpPr>
        <p:spPr>
          <a:xfrm>
            <a:off x="5531087" y="2605404"/>
            <a:ext cx="3522972" cy="33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00" dirty="0">
                <a:solidFill>
                  <a:schemeClr val="bg2">
                    <a:lumMod val="50000"/>
                  </a:schemeClr>
                </a:solidFill>
              </a:rPr>
              <a:t>Sho Yoshimura</a:t>
            </a:r>
            <a:endParaRPr kumimoji="1" lang="ja-JP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0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DAED9CF-DD18-6B39-8D53-09A6A4642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B5468F-92BA-D881-6A24-93E54A937D44}"/>
              </a:ext>
            </a:extLst>
          </p:cNvPr>
          <p:cNvSpPr/>
          <p:nvPr/>
        </p:nvSpPr>
        <p:spPr>
          <a:xfrm>
            <a:off x="340590" y="0"/>
            <a:ext cx="5755409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  Sho Yoshimura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B412734-3C2A-1874-7C65-A1BE48FDAB82}"/>
              </a:ext>
            </a:extLst>
          </p:cNvPr>
          <p:cNvCxnSpPr>
            <a:cxnSpLocks/>
          </p:cNvCxnSpPr>
          <p:nvPr/>
        </p:nvCxnSpPr>
        <p:spPr>
          <a:xfrm>
            <a:off x="340591" y="618836"/>
            <a:ext cx="11406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93E53C2-C496-155A-EC70-E29F02AD528F}"/>
              </a:ext>
            </a:extLst>
          </p:cNvPr>
          <p:cNvCxnSpPr>
            <a:cxnSpLocks/>
          </p:cNvCxnSpPr>
          <p:nvPr/>
        </p:nvCxnSpPr>
        <p:spPr>
          <a:xfrm>
            <a:off x="327889" y="1215736"/>
            <a:ext cx="11406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54CEF5-E9F8-63AF-24A4-6F4E46E26E2E}"/>
              </a:ext>
            </a:extLst>
          </p:cNvPr>
          <p:cNvSpPr/>
          <p:nvPr/>
        </p:nvSpPr>
        <p:spPr>
          <a:xfrm>
            <a:off x="-853209" y="1320801"/>
            <a:ext cx="4867564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Sho Yoshimura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3C8AE7-8D4C-10BC-6478-B8CC052E40BD}"/>
              </a:ext>
            </a:extLst>
          </p:cNvPr>
          <p:cNvSpPr/>
          <p:nvPr/>
        </p:nvSpPr>
        <p:spPr>
          <a:xfrm>
            <a:off x="8433458" y="2301590"/>
            <a:ext cx="2691083" cy="3300857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DB1DC2-2857-4634-4AC1-8CC2C6EA2175}"/>
              </a:ext>
            </a:extLst>
          </p:cNvPr>
          <p:cNvSpPr/>
          <p:nvPr/>
        </p:nvSpPr>
        <p:spPr>
          <a:xfrm>
            <a:off x="816263" y="2067804"/>
            <a:ext cx="4193309" cy="342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I’m an Electric Engineer </a:t>
            </a:r>
            <a:r>
              <a:rPr kumimoji="1" lang="ja-JP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→ </a:t>
            </a:r>
            <a:r>
              <a:rPr kumimoji="1" lang="en-US" altLang="ja-JP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 Developer</a:t>
            </a:r>
          </a:p>
          <a:p>
            <a:r>
              <a:rPr lang="en-US" altLang="ja-JP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kumimoji="1"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BD0BFD-CF76-8DC4-9672-349A316936BC}"/>
              </a:ext>
            </a:extLst>
          </p:cNvPr>
          <p:cNvSpPr/>
          <p:nvPr/>
        </p:nvSpPr>
        <p:spPr>
          <a:xfrm>
            <a:off x="892460" y="2410689"/>
            <a:ext cx="6289970" cy="2574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tx1"/>
                </a:solidFill>
              </a:rPr>
              <a:t>I have diploma of Electric Information Technology, and I was working in semiconductor industry. I’m good at suggesting efficiency and removing waste of process. I worked with Chinese, Taiwanese, and American people in Chinese and English. I was getting along with them and worked together. I’m learning HTML/CSS, JS to</a:t>
            </a:r>
            <a:r>
              <a:rPr lang="en-US" altLang="ja-JP" sz="1200" dirty="0">
                <a:solidFill>
                  <a:schemeClr val="bg1"/>
                </a:solidFill>
              </a:rPr>
              <a:t> </a:t>
            </a:r>
            <a:r>
              <a:rPr lang="en-US" altLang="ja-JP" sz="1200" dirty="0">
                <a:solidFill>
                  <a:srgbClr val="FFFF00"/>
                </a:solidFill>
              </a:rPr>
              <a:t>become a Web Developer that can provide Efficient systems.</a:t>
            </a:r>
            <a:endParaRPr kumimoji="1" lang="en-US" altLang="ja-JP" sz="1400" dirty="0">
              <a:solidFill>
                <a:srgbClr val="FFFF00"/>
              </a:solidFill>
            </a:endParaRP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endParaRPr kumimoji="1" lang="en-US" altLang="ja-JP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FA3114-730F-8019-A867-4383465BB8EC}"/>
              </a:ext>
            </a:extLst>
          </p:cNvPr>
          <p:cNvSpPr/>
          <p:nvPr/>
        </p:nvSpPr>
        <p:spPr>
          <a:xfrm>
            <a:off x="816261" y="3609135"/>
            <a:ext cx="4193309" cy="342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I’m an active person</a:t>
            </a:r>
            <a:endParaRPr kumimoji="1"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18EDDC-C10A-0E01-98D5-31108CC1AD8B}"/>
              </a:ext>
            </a:extLst>
          </p:cNvPr>
          <p:cNvSpPr/>
          <p:nvPr/>
        </p:nvSpPr>
        <p:spPr>
          <a:xfrm>
            <a:off x="892460" y="3952018"/>
            <a:ext cx="6366168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tx1"/>
                </a:solidFill>
              </a:rPr>
              <a:t>I really like Nature, which is Mountain, river, sea,,, and sports. I’ve done these sports, Soccer, Handball,  Tennis, Bouldering, Judo and so on. I have scuba diving license and Judo Black belt. I’m going to do Judo Canada in the future. Honestly, I’m not good at doing sports, but I really love and enjoy nature and sports. </a:t>
            </a:r>
            <a:r>
              <a:rPr lang="en-US" altLang="ja-JP" sz="1200" dirty="0">
                <a:solidFill>
                  <a:srgbClr val="FFFF00"/>
                </a:solidFill>
              </a:rPr>
              <a:t> Let’s enjoy together!!</a:t>
            </a: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kumimoji="1" lang="en-US" altLang="ja-JP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732578A-B56E-3852-6F55-2A49B15A5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61" y="5107231"/>
            <a:ext cx="3629532" cy="1419423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BFEDBC6-8DDF-6EE5-2C50-01D48B5A3A2D}"/>
              </a:ext>
            </a:extLst>
          </p:cNvPr>
          <p:cNvSpPr/>
          <p:nvPr/>
        </p:nvSpPr>
        <p:spPr>
          <a:xfrm>
            <a:off x="0" y="-1060205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Home</a:t>
            </a:r>
          </a:p>
          <a:p>
            <a:pPr algn="ctr"/>
            <a:r>
              <a:rPr lang="en-US" altLang="ja-JP" dirty="0"/>
              <a:t>Tablet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81758FC-BAAC-A317-17E1-3C7EF17AF4C0}"/>
              </a:ext>
            </a:extLst>
          </p:cNvPr>
          <p:cNvSpPr/>
          <p:nvPr/>
        </p:nvSpPr>
        <p:spPr>
          <a:xfrm>
            <a:off x="327889" y="476244"/>
            <a:ext cx="6161811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dirty="0">
                <a:solidFill>
                  <a:schemeClr val="tx1"/>
                </a:solidFill>
              </a:rPr>
              <a:t>   </a:t>
            </a:r>
            <a:r>
              <a:rPr kumimoji="1" lang="en-US" altLang="ja-JP" sz="1600" u="sng" dirty="0">
                <a:solidFill>
                  <a:schemeClr val="tx1"/>
                </a:solidFill>
              </a:rPr>
              <a:t>Project</a:t>
            </a:r>
            <a:r>
              <a:rPr kumimoji="1" lang="en-US" altLang="ja-JP" sz="1600" dirty="0">
                <a:solidFill>
                  <a:schemeClr val="tx1"/>
                </a:solidFill>
              </a:rPr>
              <a:t>          </a:t>
            </a:r>
            <a:r>
              <a:rPr kumimoji="1" lang="en-US" altLang="ja-JP" sz="1600" u="sng" dirty="0">
                <a:solidFill>
                  <a:schemeClr val="tx1"/>
                </a:solidFill>
              </a:rPr>
              <a:t>Skills</a:t>
            </a:r>
            <a:r>
              <a:rPr kumimoji="1" lang="en-US" altLang="ja-JP" sz="1600" dirty="0">
                <a:solidFill>
                  <a:schemeClr val="tx1"/>
                </a:solidFill>
              </a:rPr>
              <a:t>          </a:t>
            </a:r>
            <a:r>
              <a:rPr kumimoji="1" lang="en-US" altLang="ja-JP" sz="1600" u="sng" dirty="0">
                <a:solidFill>
                  <a:schemeClr val="tx1"/>
                </a:solidFill>
              </a:rPr>
              <a:t>Work Experience</a:t>
            </a:r>
            <a:r>
              <a:rPr kumimoji="1" lang="en-US" altLang="ja-JP" sz="1600" dirty="0">
                <a:solidFill>
                  <a:schemeClr val="tx1"/>
                </a:solidFill>
              </a:rPr>
              <a:t>          </a:t>
            </a:r>
            <a:r>
              <a:rPr kumimoji="1" lang="en-US" altLang="ja-JP" sz="1600" u="sng" dirty="0">
                <a:solidFill>
                  <a:schemeClr val="tx1"/>
                </a:solidFill>
              </a:rPr>
              <a:t>Contact Me</a:t>
            </a:r>
            <a:endParaRPr kumimoji="1" lang="ja-JP" altLang="en-US" sz="16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47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29C63BF-FE6E-AFF3-7ED0-140735961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B5468F-92BA-D881-6A24-93E54A937D44}"/>
              </a:ext>
            </a:extLst>
          </p:cNvPr>
          <p:cNvSpPr/>
          <p:nvPr/>
        </p:nvSpPr>
        <p:spPr>
          <a:xfrm>
            <a:off x="340590" y="0"/>
            <a:ext cx="5755409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  Sho Yoshimura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D887313-BEE1-847E-6912-A5C3911E58F3}"/>
              </a:ext>
            </a:extLst>
          </p:cNvPr>
          <p:cNvSpPr/>
          <p:nvPr/>
        </p:nvSpPr>
        <p:spPr>
          <a:xfrm>
            <a:off x="5840844" y="-105064"/>
            <a:ext cx="6161811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dirty="0">
                <a:solidFill>
                  <a:schemeClr val="tx1"/>
                </a:solidFill>
              </a:rPr>
              <a:t>   </a:t>
            </a:r>
            <a:r>
              <a:rPr kumimoji="1" lang="en-US" altLang="ja-JP" sz="1600" u="sng" dirty="0">
                <a:solidFill>
                  <a:schemeClr val="tx1"/>
                </a:solidFill>
              </a:rPr>
              <a:t>Project</a:t>
            </a:r>
            <a:r>
              <a:rPr kumimoji="1" lang="en-US" altLang="ja-JP" sz="1600" dirty="0">
                <a:solidFill>
                  <a:schemeClr val="tx1"/>
                </a:solidFill>
              </a:rPr>
              <a:t>          </a:t>
            </a:r>
            <a:r>
              <a:rPr kumimoji="1" lang="en-US" altLang="ja-JP" sz="1600" u="sng" dirty="0">
                <a:solidFill>
                  <a:schemeClr val="tx1"/>
                </a:solidFill>
              </a:rPr>
              <a:t>Skills</a:t>
            </a:r>
            <a:r>
              <a:rPr kumimoji="1" lang="en-US" altLang="ja-JP" sz="1600" dirty="0">
                <a:solidFill>
                  <a:schemeClr val="tx1"/>
                </a:solidFill>
              </a:rPr>
              <a:t>          </a:t>
            </a:r>
            <a:r>
              <a:rPr kumimoji="1" lang="en-US" altLang="ja-JP" sz="1600" u="sng" dirty="0">
                <a:solidFill>
                  <a:schemeClr val="tx1"/>
                </a:solidFill>
              </a:rPr>
              <a:t>Work Experience</a:t>
            </a:r>
            <a:r>
              <a:rPr kumimoji="1" lang="en-US" altLang="ja-JP" sz="1600" dirty="0">
                <a:solidFill>
                  <a:schemeClr val="tx1"/>
                </a:solidFill>
              </a:rPr>
              <a:t>          </a:t>
            </a:r>
            <a:r>
              <a:rPr kumimoji="1" lang="en-US" altLang="ja-JP" sz="1600" u="sng" dirty="0">
                <a:solidFill>
                  <a:schemeClr val="tx1"/>
                </a:solidFill>
              </a:rPr>
              <a:t>Contact Me</a:t>
            </a:r>
            <a:endParaRPr kumimoji="1" lang="ja-JP" altLang="en-US" sz="1600" u="sng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B412734-3C2A-1874-7C65-A1BE48FDAB82}"/>
              </a:ext>
            </a:extLst>
          </p:cNvPr>
          <p:cNvCxnSpPr>
            <a:cxnSpLocks/>
          </p:cNvCxnSpPr>
          <p:nvPr/>
        </p:nvCxnSpPr>
        <p:spPr>
          <a:xfrm>
            <a:off x="0" y="618836"/>
            <a:ext cx="12317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54CEF5-E9F8-63AF-24A4-6F4E46E26E2E}"/>
              </a:ext>
            </a:extLst>
          </p:cNvPr>
          <p:cNvSpPr/>
          <p:nvPr/>
        </p:nvSpPr>
        <p:spPr>
          <a:xfrm>
            <a:off x="-479828" y="1002973"/>
            <a:ext cx="4867564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Sho Yoshimura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3C8AE7-8D4C-10BC-6478-B8CC052E40BD}"/>
              </a:ext>
            </a:extLst>
          </p:cNvPr>
          <p:cNvSpPr/>
          <p:nvPr/>
        </p:nvSpPr>
        <p:spPr>
          <a:xfrm>
            <a:off x="8360886" y="1713916"/>
            <a:ext cx="2691083" cy="3300857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DB1DC2-2857-4634-4AC1-8CC2C6EA2175}"/>
              </a:ext>
            </a:extLst>
          </p:cNvPr>
          <p:cNvSpPr/>
          <p:nvPr/>
        </p:nvSpPr>
        <p:spPr>
          <a:xfrm>
            <a:off x="758206" y="1838370"/>
            <a:ext cx="5453908" cy="379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I’m an Electric Engineer </a:t>
            </a:r>
            <a:r>
              <a:rPr kumimoji="1" lang="ja-JP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→ </a:t>
            </a:r>
            <a:r>
              <a:rPr kumimoji="1" lang="en-US" altLang="ja-JP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 Developer</a:t>
            </a:r>
          </a:p>
          <a:p>
            <a:r>
              <a:rPr lang="en-US" altLang="ja-JP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kumimoji="1" lang="ja-JP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BD0BFD-CF76-8DC4-9672-349A316936BC}"/>
              </a:ext>
            </a:extLst>
          </p:cNvPr>
          <p:cNvSpPr/>
          <p:nvPr/>
        </p:nvSpPr>
        <p:spPr>
          <a:xfrm>
            <a:off x="834403" y="2181255"/>
            <a:ext cx="6289970" cy="2574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tx1"/>
                </a:solidFill>
              </a:rPr>
              <a:t>I have diploma of Electric Information Technology, and I was working in semiconductor industry. I’m good at suggesting efficiency and removing waste of process. I worked with Chinese, Taiwanese, and American people in Chinese and English. I was getting along with them and worked together. I’m learning HTML/CSS, JS to</a:t>
            </a:r>
            <a:r>
              <a:rPr lang="en-US" altLang="ja-JP" sz="1200" dirty="0">
                <a:solidFill>
                  <a:schemeClr val="bg1"/>
                </a:solidFill>
              </a:rPr>
              <a:t> </a:t>
            </a:r>
            <a:r>
              <a:rPr lang="en-US" altLang="ja-JP" sz="1200" dirty="0">
                <a:solidFill>
                  <a:srgbClr val="FFFF00"/>
                </a:solidFill>
              </a:rPr>
              <a:t>become a Web Developer that can provide Efficient systems.</a:t>
            </a:r>
            <a:endParaRPr kumimoji="1" lang="en-US" altLang="ja-JP" sz="1400" dirty="0">
              <a:solidFill>
                <a:srgbClr val="FFFF00"/>
              </a:solidFill>
            </a:endParaRP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endParaRPr kumimoji="1" lang="en-US" altLang="ja-JP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FA3114-730F-8019-A867-4383465BB8EC}"/>
              </a:ext>
            </a:extLst>
          </p:cNvPr>
          <p:cNvSpPr/>
          <p:nvPr/>
        </p:nvSpPr>
        <p:spPr>
          <a:xfrm>
            <a:off x="758206" y="3436916"/>
            <a:ext cx="4193309" cy="342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I’m an active person</a:t>
            </a:r>
            <a:endParaRPr kumimoji="1" lang="ja-JP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18EDDC-C10A-0E01-98D5-31108CC1AD8B}"/>
              </a:ext>
            </a:extLst>
          </p:cNvPr>
          <p:cNvSpPr/>
          <p:nvPr/>
        </p:nvSpPr>
        <p:spPr>
          <a:xfrm>
            <a:off x="834403" y="3800402"/>
            <a:ext cx="6366168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tx1"/>
                </a:solidFill>
              </a:rPr>
              <a:t>I really like Nature, which is Mountain, river, sea,,, and sports. I’ve done these sports, Soccer, Handball,  Tennis, Bouldering, Judo and so on. I have scuba diving license and Judo Black belt. I’m going to do Judo Canada in the future. Honestly, I’m not good at doing sports, but I really love and enjoy nature and sports. </a:t>
            </a:r>
            <a:r>
              <a:rPr lang="en-US" altLang="ja-JP" sz="1200" dirty="0">
                <a:solidFill>
                  <a:srgbClr val="FFFF00"/>
                </a:solidFill>
              </a:rPr>
              <a:t> Let’s enjoy together!!</a:t>
            </a:r>
          </a:p>
          <a:p>
            <a:r>
              <a:rPr lang="en-US" altLang="ja-JP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kumimoji="1" lang="en-US" altLang="ja-JP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kumimoji="1" lang="ja-JP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732578A-B56E-3852-6F55-2A49B15A5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4" y="5210453"/>
            <a:ext cx="3629532" cy="1419423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BFEDBC6-8DDF-6EE5-2C50-01D48B5A3A2D}"/>
              </a:ext>
            </a:extLst>
          </p:cNvPr>
          <p:cNvSpPr/>
          <p:nvPr/>
        </p:nvSpPr>
        <p:spPr>
          <a:xfrm>
            <a:off x="0" y="-1060205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Home</a:t>
            </a:r>
          </a:p>
          <a:p>
            <a:pPr algn="ctr"/>
            <a:r>
              <a:rPr lang="en-US" altLang="ja-JP" dirty="0"/>
              <a:t>PC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761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A3CB22-F03A-B674-D24B-84A964B55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872" y="0"/>
            <a:ext cx="4867564" cy="9129486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2597FE9-7C39-469C-6601-A55BE93A241A}"/>
              </a:ext>
            </a:extLst>
          </p:cNvPr>
          <p:cNvSpPr/>
          <p:nvPr/>
        </p:nvSpPr>
        <p:spPr>
          <a:xfrm>
            <a:off x="5945379" y="3393922"/>
            <a:ext cx="2144352" cy="23322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06F9F51-26CC-D0B2-091A-F2DE30F8636F}"/>
              </a:ext>
            </a:extLst>
          </p:cNvPr>
          <p:cNvSpPr/>
          <p:nvPr/>
        </p:nvSpPr>
        <p:spPr>
          <a:xfrm>
            <a:off x="5945379" y="5870607"/>
            <a:ext cx="2144352" cy="23322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3D72DE6-CA33-CE0C-EA84-3D8153468142}"/>
              </a:ext>
            </a:extLst>
          </p:cNvPr>
          <p:cNvSpPr/>
          <p:nvPr/>
        </p:nvSpPr>
        <p:spPr>
          <a:xfrm>
            <a:off x="5928584" y="930974"/>
            <a:ext cx="2144352" cy="23322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8ED2BAE-855D-B032-61D5-57D6AFD38DC2}"/>
              </a:ext>
            </a:extLst>
          </p:cNvPr>
          <p:cNvSpPr/>
          <p:nvPr/>
        </p:nvSpPr>
        <p:spPr>
          <a:xfrm>
            <a:off x="3711332" y="5861977"/>
            <a:ext cx="2144352" cy="23322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FDEEEC0-5A73-6E3C-D757-AF0085F47020}"/>
              </a:ext>
            </a:extLst>
          </p:cNvPr>
          <p:cNvSpPr/>
          <p:nvPr/>
        </p:nvSpPr>
        <p:spPr>
          <a:xfrm>
            <a:off x="3711332" y="3398621"/>
            <a:ext cx="2144352" cy="23322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BF371-FC3C-2EF1-1297-3E941D469160}"/>
              </a:ext>
            </a:extLst>
          </p:cNvPr>
          <p:cNvSpPr/>
          <p:nvPr/>
        </p:nvSpPr>
        <p:spPr>
          <a:xfrm>
            <a:off x="3711332" y="932256"/>
            <a:ext cx="2144352" cy="23322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A3713B1-9541-5E43-4B7F-6FD20A6F0436}"/>
              </a:ext>
            </a:extLst>
          </p:cNvPr>
          <p:cNvSpPr/>
          <p:nvPr/>
        </p:nvSpPr>
        <p:spPr>
          <a:xfrm>
            <a:off x="3784232" y="1294036"/>
            <a:ext cx="1998552" cy="181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13CFB-78C6-EBB3-C137-37D26E4C57F0}"/>
              </a:ext>
            </a:extLst>
          </p:cNvPr>
          <p:cNvSpPr/>
          <p:nvPr/>
        </p:nvSpPr>
        <p:spPr>
          <a:xfrm>
            <a:off x="4169940" y="967496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0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Project</a:t>
            </a:r>
          </a:p>
          <a:p>
            <a:pPr algn="ctr"/>
            <a:r>
              <a:rPr lang="en-US" altLang="ja-JP" dirty="0"/>
              <a:t>Mobile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8344C1-ED4C-FF4A-E111-1B7C44ADF1FE}"/>
              </a:ext>
            </a:extLst>
          </p:cNvPr>
          <p:cNvSpPr/>
          <p:nvPr/>
        </p:nvSpPr>
        <p:spPr>
          <a:xfrm>
            <a:off x="6018279" y="1291740"/>
            <a:ext cx="1998552" cy="181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A8046BD-A22F-F450-F743-161898DE2C5B}"/>
              </a:ext>
            </a:extLst>
          </p:cNvPr>
          <p:cNvSpPr/>
          <p:nvPr/>
        </p:nvSpPr>
        <p:spPr>
          <a:xfrm>
            <a:off x="6403987" y="965200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70FCBC6-EC75-758E-D15E-D75852B52FC8}"/>
              </a:ext>
            </a:extLst>
          </p:cNvPr>
          <p:cNvSpPr/>
          <p:nvPr/>
        </p:nvSpPr>
        <p:spPr>
          <a:xfrm>
            <a:off x="3784232" y="3744453"/>
            <a:ext cx="1998552" cy="181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5D61F90-11E3-F6B6-B6D8-F68718179F35}"/>
              </a:ext>
            </a:extLst>
          </p:cNvPr>
          <p:cNvSpPr/>
          <p:nvPr/>
        </p:nvSpPr>
        <p:spPr>
          <a:xfrm>
            <a:off x="4169940" y="3417913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F82EE81-3B29-B7AD-7E57-FB396E2C5D15}"/>
              </a:ext>
            </a:extLst>
          </p:cNvPr>
          <p:cNvSpPr/>
          <p:nvPr/>
        </p:nvSpPr>
        <p:spPr>
          <a:xfrm>
            <a:off x="6018279" y="3742157"/>
            <a:ext cx="1998552" cy="181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D6AB35D-934A-A342-C5E1-2E1510E93E78}"/>
              </a:ext>
            </a:extLst>
          </p:cNvPr>
          <p:cNvSpPr/>
          <p:nvPr/>
        </p:nvSpPr>
        <p:spPr>
          <a:xfrm>
            <a:off x="6403987" y="3415617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D90D629-29AD-89B0-16AB-976A2EB028BF}"/>
              </a:ext>
            </a:extLst>
          </p:cNvPr>
          <p:cNvSpPr/>
          <p:nvPr/>
        </p:nvSpPr>
        <p:spPr>
          <a:xfrm>
            <a:off x="3784232" y="6192574"/>
            <a:ext cx="1998552" cy="181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5533E3C-732A-DB5D-1A95-235B2716A060}"/>
              </a:ext>
            </a:extLst>
          </p:cNvPr>
          <p:cNvSpPr/>
          <p:nvPr/>
        </p:nvSpPr>
        <p:spPr>
          <a:xfrm>
            <a:off x="4169940" y="5866034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1749B3F-3E77-36D8-49AE-D735D47C4FA2}"/>
              </a:ext>
            </a:extLst>
          </p:cNvPr>
          <p:cNvSpPr/>
          <p:nvPr/>
        </p:nvSpPr>
        <p:spPr>
          <a:xfrm>
            <a:off x="6018279" y="6190278"/>
            <a:ext cx="1998552" cy="181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8B0DA6C-96DD-2622-46AB-ED7BF5ED3B58}"/>
              </a:ext>
            </a:extLst>
          </p:cNvPr>
          <p:cNvSpPr/>
          <p:nvPr/>
        </p:nvSpPr>
        <p:spPr>
          <a:xfrm>
            <a:off x="6403987" y="5863738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D12FB07-D7F4-6429-9716-4A549DBC474D}"/>
              </a:ext>
            </a:extLst>
          </p:cNvPr>
          <p:cNvSpPr/>
          <p:nvPr/>
        </p:nvSpPr>
        <p:spPr>
          <a:xfrm>
            <a:off x="6861262" y="8260219"/>
            <a:ext cx="1361058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u="sng" dirty="0">
                <a:solidFill>
                  <a:schemeClr val="tx1"/>
                </a:solidFill>
              </a:rPr>
              <a:t>Show more</a:t>
            </a:r>
            <a:endParaRPr kumimoji="1" lang="ja-JP" altLang="en-US" sz="1600" u="sng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655E73C-2643-4270-9D44-B95FEED5138E}"/>
              </a:ext>
            </a:extLst>
          </p:cNvPr>
          <p:cNvSpPr/>
          <p:nvPr/>
        </p:nvSpPr>
        <p:spPr>
          <a:xfrm>
            <a:off x="4850469" y="125120"/>
            <a:ext cx="5755409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gette" panose="02000603070400060004" pitchFamily="2" charset="0"/>
              </a:rPr>
              <a:t>  </a:t>
            </a:r>
            <a:r>
              <a:rPr kumimoji="1" lang="en-US" altLang="ja-JP" sz="3600" b="1" dirty="0">
                <a:solidFill>
                  <a:schemeClr val="tx1"/>
                </a:solidFill>
                <a:latin typeface="Courgette" panose="02000603070400060004" pitchFamily="2" charset="0"/>
              </a:rPr>
              <a:t>Project</a:t>
            </a:r>
            <a:endParaRPr kumimoji="1" lang="ja-JP" altLang="en-US" sz="3600" b="1" dirty="0">
              <a:solidFill>
                <a:schemeClr val="tx1"/>
              </a:solidFill>
              <a:latin typeface="Courgette" panose="0200060307040006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6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B22AE8EB-EFF8-03F5-0504-8BD87D362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38CD5E8-9635-36FF-9625-C80DC030B5EB}"/>
              </a:ext>
            </a:extLst>
          </p:cNvPr>
          <p:cNvSpPr/>
          <p:nvPr/>
        </p:nvSpPr>
        <p:spPr>
          <a:xfrm>
            <a:off x="4839313" y="977790"/>
            <a:ext cx="2231422" cy="24512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A10B226-1B5F-730F-07EF-43B7B5157D10}"/>
              </a:ext>
            </a:extLst>
          </p:cNvPr>
          <p:cNvSpPr/>
          <p:nvPr/>
        </p:nvSpPr>
        <p:spPr>
          <a:xfrm>
            <a:off x="8499426" y="977790"/>
            <a:ext cx="2231422" cy="24512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EF56DB-8036-38A2-5034-A6D3A46B25BA}"/>
              </a:ext>
            </a:extLst>
          </p:cNvPr>
          <p:cNvSpPr/>
          <p:nvPr/>
        </p:nvSpPr>
        <p:spPr>
          <a:xfrm>
            <a:off x="4839313" y="3602838"/>
            <a:ext cx="2231422" cy="24512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0D87ACE-72A2-0BD6-13FF-53115FC2B787}"/>
              </a:ext>
            </a:extLst>
          </p:cNvPr>
          <p:cNvSpPr/>
          <p:nvPr/>
        </p:nvSpPr>
        <p:spPr>
          <a:xfrm>
            <a:off x="8473284" y="3616978"/>
            <a:ext cx="2231422" cy="24512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1214D0-AD2D-D71F-C75B-4AB46C6C514D}"/>
              </a:ext>
            </a:extLst>
          </p:cNvPr>
          <p:cNvSpPr/>
          <p:nvPr/>
        </p:nvSpPr>
        <p:spPr>
          <a:xfrm>
            <a:off x="1281580" y="3602838"/>
            <a:ext cx="2231422" cy="24512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A11591-35CE-62FA-2F43-5DE92A07F72C}"/>
              </a:ext>
            </a:extLst>
          </p:cNvPr>
          <p:cNvSpPr/>
          <p:nvPr/>
        </p:nvSpPr>
        <p:spPr>
          <a:xfrm>
            <a:off x="1255438" y="977790"/>
            <a:ext cx="2231422" cy="24512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B5468F-92BA-D881-6A24-93E54A937D44}"/>
              </a:ext>
            </a:extLst>
          </p:cNvPr>
          <p:cNvSpPr/>
          <p:nvPr/>
        </p:nvSpPr>
        <p:spPr>
          <a:xfrm>
            <a:off x="137390" y="131317"/>
            <a:ext cx="5755409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>
                <a:solidFill>
                  <a:schemeClr val="tx1"/>
                </a:solidFill>
                <a:latin typeface="Courgette" panose="02000603070400060004" pitchFamily="2" charset="0"/>
              </a:rPr>
              <a:t>  Project</a:t>
            </a:r>
            <a:endParaRPr kumimoji="1" lang="ja-JP" altLang="en-US" sz="3600" b="1" dirty="0">
              <a:solidFill>
                <a:schemeClr val="tx1"/>
              </a:solidFill>
              <a:latin typeface="Courgette" panose="02000603070400060004" pitchFamily="2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BFEDBC6-8DDF-6EE5-2C50-01D48B5A3A2D}"/>
              </a:ext>
            </a:extLst>
          </p:cNvPr>
          <p:cNvSpPr/>
          <p:nvPr/>
        </p:nvSpPr>
        <p:spPr>
          <a:xfrm>
            <a:off x="0" y="-1060205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project</a:t>
            </a:r>
          </a:p>
          <a:p>
            <a:pPr algn="ctr"/>
            <a:r>
              <a:rPr lang="en-US" altLang="ja-JP" dirty="0"/>
              <a:t>Tablet, PC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92F2381-27AD-BA88-0D27-05C4206B1401}"/>
              </a:ext>
            </a:extLst>
          </p:cNvPr>
          <p:cNvSpPr/>
          <p:nvPr/>
        </p:nvSpPr>
        <p:spPr>
          <a:xfrm>
            <a:off x="1388837" y="1305311"/>
            <a:ext cx="1964624" cy="198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</a:p>
          <a:p>
            <a:pPr algn="ctr"/>
            <a:endParaRPr kumimoji="1" lang="en-US" altLang="ja-JP" dirty="0"/>
          </a:p>
          <a:p>
            <a:pPr algn="ctr"/>
            <a:r>
              <a:rPr lang="en-US" altLang="ja-JP" dirty="0"/>
              <a:t>Link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FCABD97-CB74-E0C2-7E03-107DC084614C}"/>
              </a:ext>
            </a:extLst>
          </p:cNvPr>
          <p:cNvSpPr/>
          <p:nvPr/>
        </p:nvSpPr>
        <p:spPr>
          <a:xfrm>
            <a:off x="1706914" y="978769"/>
            <a:ext cx="1337952" cy="40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0C81BB9-8932-9050-CEFC-BB91797AA058}"/>
              </a:ext>
            </a:extLst>
          </p:cNvPr>
          <p:cNvSpPr/>
          <p:nvPr/>
        </p:nvSpPr>
        <p:spPr>
          <a:xfrm>
            <a:off x="4972712" y="1305311"/>
            <a:ext cx="1964624" cy="198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DD26578-BDE6-5FF9-5C88-8CBF18308CD9}"/>
              </a:ext>
            </a:extLst>
          </p:cNvPr>
          <p:cNvSpPr/>
          <p:nvPr/>
        </p:nvSpPr>
        <p:spPr>
          <a:xfrm>
            <a:off x="5336145" y="978769"/>
            <a:ext cx="1337952" cy="40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F88C872-B988-4486-BE82-ADEE167F77C0}"/>
              </a:ext>
            </a:extLst>
          </p:cNvPr>
          <p:cNvSpPr/>
          <p:nvPr/>
        </p:nvSpPr>
        <p:spPr>
          <a:xfrm>
            <a:off x="8632825" y="1305311"/>
            <a:ext cx="1964624" cy="198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A928539-173E-B06B-58BF-529387D004E8}"/>
              </a:ext>
            </a:extLst>
          </p:cNvPr>
          <p:cNvSpPr/>
          <p:nvPr/>
        </p:nvSpPr>
        <p:spPr>
          <a:xfrm>
            <a:off x="8920019" y="976475"/>
            <a:ext cx="1337952" cy="40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A315D64-8957-2393-AB01-D2D75394FAF0}"/>
              </a:ext>
            </a:extLst>
          </p:cNvPr>
          <p:cNvSpPr/>
          <p:nvPr/>
        </p:nvSpPr>
        <p:spPr>
          <a:xfrm>
            <a:off x="1414979" y="3947129"/>
            <a:ext cx="1964624" cy="198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CE51711-F174-B9F1-493C-E2F2A5EBB792}"/>
              </a:ext>
            </a:extLst>
          </p:cNvPr>
          <p:cNvSpPr/>
          <p:nvPr/>
        </p:nvSpPr>
        <p:spPr>
          <a:xfrm>
            <a:off x="1733056" y="3620587"/>
            <a:ext cx="1337952" cy="40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286E82C-C7CC-D79F-86B5-2BE9C48FA23D}"/>
              </a:ext>
            </a:extLst>
          </p:cNvPr>
          <p:cNvSpPr/>
          <p:nvPr/>
        </p:nvSpPr>
        <p:spPr>
          <a:xfrm>
            <a:off x="4972712" y="3944835"/>
            <a:ext cx="1964624" cy="198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D4F4FC-DB65-C356-3ADD-833864EA67D1}"/>
              </a:ext>
            </a:extLst>
          </p:cNvPr>
          <p:cNvSpPr/>
          <p:nvPr/>
        </p:nvSpPr>
        <p:spPr>
          <a:xfrm>
            <a:off x="5336145" y="3618293"/>
            <a:ext cx="1337952" cy="40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B288C89-FB31-4C20-2128-2B285FF41BE0}"/>
              </a:ext>
            </a:extLst>
          </p:cNvPr>
          <p:cNvSpPr/>
          <p:nvPr/>
        </p:nvSpPr>
        <p:spPr>
          <a:xfrm>
            <a:off x="8582728" y="3944835"/>
            <a:ext cx="1964624" cy="198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</a:t>
            </a:r>
          </a:p>
          <a:p>
            <a:pPr algn="ctr"/>
            <a:r>
              <a:rPr lang="en-US" altLang="ja-JP" dirty="0"/>
              <a:t>Picture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3BC9868-A98B-13B4-BDED-02BA204E8457}"/>
              </a:ext>
            </a:extLst>
          </p:cNvPr>
          <p:cNvSpPr/>
          <p:nvPr/>
        </p:nvSpPr>
        <p:spPr>
          <a:xfrm>
            <a:off x="8946161" y="3618293"/>
            <a:ext cx="1337952" cy="40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Title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527978-7CE8-F237-33AB-496B5771C617}"/>
              </a:ext>
            </a:extLst>
          </p:cNvPr>
          <p:cNvSpPr/>
          <p:nvPr/>
        </p:nvSpPr>
        <p:spPr>
          <a:xfrm>
            <a:off x="10305144" y="6054048"/>
            <a:ext cx="1361058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u="sng" dirty="0">
                <a:solidFill>
                  <a:schemeClr val="tx1"/>
                </a:solidFill>
              </a:rPr>
              <a:t>Show more</a:t>
            </a:r>
            <a:endParaRPr kumimoji="1" lang="ja-JP" altLang="en-US" sz="16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74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044F2D-551A-1D68-688A-5FE59F14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872" y="0"/>
            <a:ext cx="4867564" cy="9129486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F8DCC4D-23D9-CF99-337C-D04D6507C9C2}"/>
              </a:ext>
            </a:extLst>
          </p:cNvPr>
          <p:cNvSpPr/>
          <p:nvPr/>
        </p:nvSpPr>
        <p:spPr>
          <a:xfrm>
            <a:off x="4463157" y="4758705"/>
            <a:ext cx="3023229" cy="33213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5D4A48D-9056-80A2-1DA9-E734EAF1EDC6}"/>
              </a:ext>
            </a:extLst>
          </p:cNvPr>
          <p:cNvSpPr/>
          <p:nvPr/>
        </p:nvSpPr>
        <p:spPr>
          <a:xfrm>
            <a:off x="4463157" y="1066001"/>
            <a:ext cx="3023229" cy="33213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0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Skills</a:t>
            </a:r>
          </a:p>
          <a:p>
            <a:pPr algn="ctr"/>
            <a:r>
              <a:rPr lang="en-US" altLang="ja-JP" dirty="0"/>
              <a:t>Mobile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D6AB35D-934A-A342-C5E1-2E1510E93E78}"/>
              </a:ext>
            </a:extLst>
          </p:cNvPr>
          <p:cNvSpPr/>
          <p:nvPr/>
        </p:nvSpPr>
        <p:spPr>
          <a:xfrm>
            <a:off x="5271097" y="5077403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HTML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D12FB07-D7F4-6429-9716-4A549DBC474D}"/>
              </a:ext>
            </a:extLst>
          </p:cNvPr>
          <p:cNvSpPr/>
          <p:nvPr/>
        </p:nvSpPr>
        <p:spPr>
          <a:xfrm>
            <a:off x="6861262" y="8260219"/>
            <a:ext cx="1361058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u="sng" dirty="0">
                <a:solidFill>
                  <a:schemeClr val="tx1"/>
                </a:solidFill>
              </a:rPr>
              <a:t>Show more</a:t>
            </a:r>
            <a:endParaRPr kumimoji="1" lang="ja-JP" altLang="en-US" sz="1600" u="sng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655E73C-2643-4270-9D44-B95FEED5138E}"/>
              </a:ext>
            </a:extLst>
          </p:cNvPr>
          <p:cNvSpPr/>
          <p:nvPr/>
        </p:nvSpPr>
        <p:spPr>
          <a:xfrm>
            <a:off x="4967124" y="196734"/>
            <a:ext cx="2010793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  <a:latin typeface="Courgette" panose="02000603070400060004" pitchFamily="2" charset="0"/>
              </a:rPr>
              <a:t>Skills</a:t>
            </a:r>
            <a:endParaRPr kumimoji="1" lang="ja-JP" altLang="en-US" sz="3600" b="1" dirty="0">
              <a:solidFill>
                <a:schemeClr val="tx1"/>
              </a:solidFill>
              <a:latin typeface="Courgette" panose="02000603070400060004" pitchFamily="2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8035CFA-CB01-33AC-074F-B871C5666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944" y="1726063"/>
            <a:ext cx="2333951" cy="1552792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2CEEA6D-9B11-D855-99A8-366654980C9C}"/>
              </a:ext>
            </a:extLst>
          </p:cNvPr>
          <p:cNvSpPr/>
          <p:nvPr/>
        </p:nvSpPr>
        <p:spPr>
          <a:xfrm>
            <a:off x="4733317" y="3417180"/>
            <a:ext cx="2482911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I’m good at thinking and providing  great way to remove waste of process, factory lines.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C5E5D91-CCF5-DB71-F6CE-B18F1DA10E9B}"/>
              </a:ext>
            </a:extLst>
          </p:cNvPr>
          <p:cNvSpPr/>
          <p:nvPr/>
        </p:nvSpPr>
        <p:spPr>
          <a:xfrm>
            <a:off x="5068989" y="1323027"/>
            <a:ext cx="181156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Realize Efficiency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0FAFA0A3-06B8-BAD6-9B8F-3A09E7321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4" y="5488383"/>
            <a:ext cx="1209844" cy="1543265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CD8D2BE-86AD-9000-C52B-3190054761BC}"/>
              </a:ext>
            </a:extLst>
          </p:cNvPr>
          <p:cNvSpPr/>
          <p:nvPr/>
        </p:nvSpPr>
        <p:spPr>
          <a:xfrm>
            <a:off x="4733317" y="7191815"/>
            <a:ext cx="2482911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 can create web systems. I can provide the ideal web site.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3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918B68A-ED90-7A6D-936F-B1ECEFB9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F53FC28-92EB-BA6B-7B0F-D399CA78BC85}"/>
              </a:ext>
            </a:extLst>
          </p:cNvPr>
          <p:cNvSpPr/>
          <p:nvPr/>
        </p:nvSpPr>
        <p:spPr>
          <a:xfrm>
            <a:off x="8202666" y="1336640"/>
            <a:ext cx="3722357" cy="43996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EA06B36-9F8C-B2B2-5279-C126634433E8}"/>
              </a:ext>
            </a:extLst>
          </p:cNvPr>
          <p:cNvSpPr/>
          <p:nvPr/>
        </p:nvSpPr>
        <p:spPr>
          <a:xfrm>
            <a:off x="4221669" y="1336640"/>
            <a:ext cx="3722357" cy="43996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AA1E9C9-96B2-726A-9F61-DABE498E6970}"/>
              </a:ext>
            </a:extLst>
          </p:cNvPr>
          <p:cNvSpPr/>
          <p:nvPr/>
        </p:nvSpPr>
        <p:spPr>
          <a:xfrm>
            <a:off x="240672" y="1336640"/>
            <a:ext cx="3722357" cy="43996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B5468F-92BA-D881-6A24-93E54A937D44}"/>
              </a:ext>
            </a:extLst>
          </p:cNvPr>
          <p:cNvSpPr/>
          <p:nvPr/>
        </p:nvSpPr>
        <p:spPr>
          <a:xfrm>
            <a:off x="137390" y="131317"/>
            <a:ext cx="5755409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gette" panose="02000603070400060004" pitchFamily="2" charset="0"/>
              </a:rPr>
              <a:t>  </a:t>
            </a:r>
            <a:r>
              <a:rPr kumimoji="1" lang="en-US" altLang="ja-JP" sz="3600" b="1" dirty="0">
                <a:solidFill>
                  <a:schemeClr val="tx1"/>
                </a:solidFill>
                <a:latin typeface="Courgette" panose="02000603070400060004" pitchFamily="2" charset="0"/>
              </a:rPr>
              <a:t>Skills</a:t>
            </a:r>
            <a:endParaRPr kumimoji="1" lang="ja-JP" altLang="en-US" sz="3600" b="1" dirty="0">
              <a:solidFill>
                <a:schemeClr val="tx1"/>
              </a:solidFill>
              <a:latin typeface="Courgette" panose="02000603070400060004" pitchFamily="2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BFEDBC6-8DDF-6EE5-2C50-01D48B5A3A2D}"/>
              </a:ext>
            </a:extLst>
          </p:cNvPr>
          <p:cNvSpPr/>
          <p:nvPr/>
        </p:nvSpPr>
        <p:spPr>
          <a:xfrm>
            <a:off x="0" y="-1060205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Skills</a:t>
            </a:r>
          </a:p>
          <a:p>
            <a:pPr algn="ctr"/>
            <a:r>
              <a:rPr lang="en-US" altLang="ja-JP" dirty="0" err="1"/>
              <a:t>Tablet,PC</a:t>
            </a:r>
            <a:endParaRPr lang="en-US" altLang="ja-JP" dirty="0"/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527978-7CE8-F237-33AB-496B5771C617}"/>
              </a:ext>
            </a:extLst>
          </p:cNvPr>
          <p:cNvSpPr/>
          <p:nvPr/>
        </p:nvSpPr>
        <p:spPr>
          <a:xfrm>
            <a:off x="10305144" y="6054048"/>
            <a:ext cx="1361058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u="sng" dirty="0">
                <a:solidFill>
                  <a:schemeClr val="tx1"/>
                </a:solidFill>
              </a:rPr>
              <a:t>Show more</a:t>
            </a:r>
            <a:endParaRPr kumimoji="1" lang="ja-JP" altLang="en-US" sz="1600" u="sng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95CE780-738E-2876-FFF1-A11CCBC6C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5" y="1931702"/>
            <a:ext cx="3505699" cy="233236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E9A8046-1251-123C-3848-701439CF59EB}"/>
              </a:ext>
            </a:extLst>
          </p:cNvPr>
          <p:cNvSpPr/>
          <p:nvPr/>
        </p:nvSpPr>
        <p:spPr>
          <a:xfrm>
            <a:off x="331516" y="4450134"/>
            <a:ext cx="3611272" cy="1227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I’m good at thinking and providing  great way to remove waste of process, factory lines.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1C762A-04A6-99BD-29C5-3001144C4ACB}"/>
              </a:ext>
            </a:extLst>
          </p:cNvPr>
          <p:cNvSpPr/>
          <p:nvPr/>
        </p:nvSpPr>
        <p:spPr>
          <a:xfrm>
            <a:off x="1178580" y="1489006"/>
            <a:ext cx="181156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Realize Efficiency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3C66295-815B-B8FA-49F1-0900070C5D6E}"/>
              </a:ext>
            </a:extLst>
          </p:cNvPr>
          <p:cNvSpPr/>
          <p:nvPr/>
        </p:nvSpPr>
        <p:spPr>
          <a:xfrm>
            <a:off x="9383315" y="1489006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JS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6308DCC-C616-0E4B-9FDD-4BC3366A8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15" y="1931702"/>
            <a:ext cx="1828458" cy="2332363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AE4035-76F6-462D-A131-35A2807A0ABE}"/>
              </a:ext>
            </a:extLst>
          </p:cNvPr>
          <p:cNvSpPr/>
          <p:nvPr/>
        </p:nvSpPr>
        <p:spPr>
          <a:xfrm>
            <a:off x="8258208" y="4450134"/>
            <a:ext cx="3611272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bg1"/>
                </a:solidFill>
              </a:rPr>
              <a:t>I can make codes with JS and I’m learning JS as a student. I’m going to collaborate with my efficiency skill, then I’d provide great systems.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085C213-8811-4B10-88E3-FB1D7509A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504" y="1931701"/>
            <a:ext cx="1828458" cy="2332363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3B7CF2-1FD0-9CE5-C7D8-D3FEDF56E944}"/>
              </a:ext>
            </a:extLst>
          </p:cNvPr>
          <p:cNvSpPr/>
          <p:nvPr/>
        </p:nvSpPr>
        <p:spPr>
          <a:xfrm>
            <a:off x="4279097" y="4450134"/>
            <a:ext cx="3611272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bg1"/>
                </a:solidFill>
              </a:rPr>
              <a:t>I can create web systems. I can provide the ideal web site.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4AA491D-4E45-C387-9D90-3B86B633E9F6}"/>
              </a:ext>
            </a:extLst>
          </p:cNvPr>
          <p:cNvSpPr/>
          <p:nvPr/>
        </p:nvSpPr>
        <p:spPr>
          <a:xfrm>
            <a:off x="5404204" y="1489006"/>
            <a:ext cx="136105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HTML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2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41F9981-4CEF-8606-3AEF-24C466F1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872" y="0"/>
            <a:ext cx="4867564" cy="912948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BFE70CF-233D-35C0-4A19-65753610D1FD}"/>
              </a:ext>
            </a:extLst>
          </p:cNvPr>
          <p:cNvSpPr/>
          <p:nvPr/>
        </p:nvSpPr>
        <p:spPr>
          <a:xfrm>
            <a:off x="4314986" y="974696"/>
            <a:ext cx="3142480" cy="347383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C792030-45CD-8E5A-3BED-B43FD591059B}"/>
              </a:ext>
            </a:extLst>
          </p:cNvPr>
          <p:cNvSpPr/>
          <p:nvPr/>
        </p:nvSpPr>
        <p:spPr>
          <a:xfrm>
            <a:off x="4314987" y="4698996"/>
            <a:ext cx="3142479" cy="34765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202500-C039-93E7-C8D3-33BD78963A3A}"/>
              </a:ext>
            </a:extLst>
          </p:cNvPr>
          <p:cNvSpPr/>
          <p:nvPr/>
        </p:nvSpPr>
        <p:spPr>
          <a:xfrm>
            <a:off x="0" y="0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Work Experience</a:t>
            </a:r>
          </a:p>
          <a:p>
            <a:pPr algn="ctr"/>
            <a:r>
              <a:rPr lang="en-US" altLang="ja-JP" dirty="0"/>
              <a:t>Mobile</a:t>
            </a:r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D6AB35D-934A-A342-C5E1-2E1510E93E78}"/>
              </a:ext>
            </a:extLst>
          </p:cNvPr>
          <p:cNvSpPr/>
          <p:nvPr/>
        </p:nvSpPr>
        <p:spPr>
          <a:xfrm>
            <a:off x="4608257" y="4815357"/>
            <a:ext cx="265231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Satellite Communication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D12FB07-D7F4-6429-9716-4A549DBC474D}"/>
              </a:ext>
            </a:extLst>
          </p:cNvPr>
          <p:cNvSpPr/>
          <p:nvPr/>
        </p:nvSpPr>
        <p:spPr>
          <a:xfrm>
            <a:off x="6861262" y="8260219"/>
            <a:ext cx="1361058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u="sng" dirty="0">
                <a:solidFill>
                  <a:schemeClr val="tx1"/>
                </a:solidFill>
              </a:rPr>
              <a:t>Show more</a:t>
            </a:r>
            <a:endParaRPr kumimoji="1" lang="ja-JP" altLang="en-US" sz="1600" u="sng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655E73C-2643-4270-9D44-B95FEED5138E}"/>
              </a:ext>
            </a:extLst>
          </p:cNvPr>
          <p:cNvSpPr/>
          <p:nvPr/>
        </p:nvSpPr>
        <p:spPr>
          <a:xfrm>
            <a:off x="4153299" y="173182"/>
            <a:ext cx="3562242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  <a:latin typeface="Courgette" panose="02000603070400060004" pitchFamily="2" charset="0"/>
              </a:rPr>
              <a:t>Work Experience</a:t>
            </a:r>
            <a:endParaRPr kumimoji="1" lang="ja-JP" altLang="en-US" sz="3600" b="1" dirty="0">
              <a:solidFill>
                <a:schemeClr val="tx1"/>
              </a:solidFill>
              <a:latin typeface="Courgette" panose="02000603070400060004" pitchFamily="2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2CEEA6D-9B11-D855-99A8-366654980C9C}"/>
              </a:ext>
            </a:extLst>
          </p:cNvPr>
          <p:cNvSpPr/>
          <p:nvPr/>
        </p:nvSpPr>
        <p:spPr>
          <a:xfrm>
            <a:off x="4363177" y="3456840"/>
            <a:ext cx="3142480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 worked a Japanese semiconductor company for 13 years as an Engineer. I had experiences of Production, Efficient and Service Engineering.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C5E5D91-CCF5-DB71-F6CE-B18F1DA10E9B}"/>
              </a:ext>
            </a:extLst>
          </p:cNvPr>
          <p:cNvSpPr/>
          <p:nvPr/>
        </p:nvSpPr>
        <p:spPr>
          <a:xfrm>
            <a:off x="5005489" y="1216611"/>
            <a:ext cx="181156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Semiconductor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CD8D2BE-86AD-9000-C52B-3190054761BC}"/>
              </a:ext>
            </a:extLst>
          </p:cNvPr>
          <p:cNvSpPr/>
          <p:nvPr/>
        </p:nvSpPr>
        <p:spPr>
          <a:xfrm>
            <a:off x="4363177" y="6975611"/>
            <a:ext cx="3142480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I’m working the company which creating Satellite Communication products in Canada. I usually do testing of products and trouble shooting. I’m gaining experience working in Canada.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25EEA9A-DCD0-771A-843C-DC7A710FA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72" y="1558760"/>
            <a:ext cx="2597091" cy="17722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629BA3-98AF-F692-05A5-3EA327A89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71" y="5185967"/>
            <a:ext cx="2597091" cy="17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3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68A45CD-4872-3535-29B3-C3EABC0FF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703C8AD-DEA0-6004-5949-800BBEBBF204}"/>
              </a:ext>
            </a:extLst>
          </p:cNvPr>
          <p:cNvSpPr/>
          <p:nvPr/>
        </p:nvSpPr>
        <p:spPr>
          <a:xfrm>
            <a:off x="6335345" y="1295400"/>
            <a:ext cx="4292599" cy="4546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D845C49-2BAA-7F5B-D9BE-3A086A0EFBD1}"/>
              </a:ext>
            </a:extLst>
          </p:cNvPr>
          <p:cNvSpPr/>
          <p:nvPr/>
        </p:nvSpPr>
        <p:spPr>
          <a:xfrm>
            <a:off x="1422400" y="1295400"/>
            <a:ext cx="4292599" cy="4546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B5468F-92BA-D881-6A24-93E54A937D44}"/>
              </a:ext>
            </a:extLst>
          </p:cNvPr>
          <p:cNvSpPr/>
          <p:nvPr/>
        </p:nvSpPr>
        <p:spPr>
          <a:xfrm>
            <a:off x="137390" y="131317"/>
            <a:ext cx="5755409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>
                <a:solidFill>
                  <a:schemeClr val="tx1"/>
                </a:solidFill>
                <a:latin typeface="Courgette" panose="02000603070400060004" pitchFamily="2" charset="0"/>
              </a:rPr>
              <a:t>  Work Experience</a:t>
            </a:r>
            <a:endParaRPr kumimoji="1" lang="ja-JP" altLang="en-US" sz="3600" b="1" dirty="0">
              <a:solidFill>
                <a:schemeClr val="tx1"/>
              </a:solidFill>
              <a:latin typeface="Courgette" panose="02000603070400060004" pitchFamily="2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BFEDBC6-8DDF-6EE5-2C50-01D48B5A3A2D}"/>
              </a:ext>
            </a:extLst>
          </p:cNvPr>
          <p:cNvSpPr/>
          <p:nvPr/>
        </p:nvSpPr>
        <p:spPr>
          <a:xfrm>
            <a:off x="0" y="-1060205"/>
            <a:ext cx="28067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Work Experience</a:t>
            </a:r>
          </a:p>
          <a:p>
            <a:pPr algn="ctr"/>
            <a:r>
              <a:rPr lang="en-US" altLang="ja-JP" dirty="0" err="1"/>
              <a:t>Tablet,PC</a:t>
            </a:r>
            <a:endParaRPr lang="en-US" altLang="ja-JP" dirty="0"/>
          </a:p>
          <a:p>
            <a:pPr algn="ctr"/>
            <a:r>
              <a:rPr kumimoji="1" lang="en-US" altLang="ja-JP" dirty="0"/>
              <a:t>Mockup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527978-7CE8-F237-33AB-496B5771C617}"/>
              </a:ext>
            </a:extLst>
          </p:cNvPr>
          <p:cNvSpPr/>
          <p:nvPr/>
        </p:nvSpPr>
        <p:spPr>
          <a:xfrm>
            <a:off x="10305144" y="6054048"/>
            <a:ext cx="1361058" cy="61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kumimoji="1" lang="en-US" altLang="ja-JP" sz="1600" u="sng" dirty="0">
                <a:solidFill>
                  <a:schemeClr val="tx1"/>
                </a:solidFill>
              </a:rPr>
              <a:t>Show more</a:t>
            </a:r>
            <a:endParaRPr kumimoji="1" lang="ja-JP" altLang="en-US" sz="1600" u="sng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D7C7E6F-4746-1AFF-2585-F27FCB11E112}"/>
              </a:ext>
            </a:extLst>
          </p:cNvPr>
          <p:cNvSpPr/>
          <p:nvPr/>
        </p:nvSpPr>
        <p:spPr>
          <a:xfrm>
            <a:off x="1640485" y="4628941"/>
            <a:ext cx="3825957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 worked a Japanese semiconductor company for 13 years as an Engineer. I had experiences of Production, Efficient and Service Engineering.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8AC6CB7-7B71-51DC-2D52-A1B67A29E403}"/>
              </a:ext>
            </a:extLst>
          </p:cNvPr>
          <p:cNvSpPr/>
          <p:nvPr/>
        </p:nvSpPr>
        <p:spPr>
          <a:xfrm>
            <a:off x="2647679" y="1413122"/>
            <a:ext cx="181156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Semiconductor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8C9E6C5-1901-BBA5-A568-E268FDAAB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86" y="1798246"/>
            <a:ext cx="3825957" cy="261084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7603A6E-3A2D-418A-12B7-49DAEA89E5A4}"/>
              </a:ext>
            </a:extLst>
          </p:cNvPr>
          <p:cNvSpPr/>
          <p:nvPr/>
        </p:nvSpPr>
        <p:spPr>
          <a:xfrm>
            <a:off x="7155486" y="1413122"/>
            <a:ext cx="2652318" cy="37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Satellite Communication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E927E47-F865-DAA3-97A2-5E355A0605F7}"/>
              </a:ext>
            </a:extLst>
          </p:cNvPr>
          <p:cNvSpPr/>
          <p:nvPr/>
        </p:nvSpPr>
        <p:spPr>
          <a:xfrm>
            <a:off x="6539099" y="4628941"/>
            <a:ext cx="3885093" cy="154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bg1"/>
                </a:solidFill>
              </a:rPr>
              <a:t>I’m working the company which creating Satellite Communication products in Canada. I usually do testing of products and trouble shooting. I’m gaining experience working in Canada.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4AE8FD1-05EE-B8E5-C32A-D698CF29F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58" y="1798246"/>
            <a:ext cx="3863735" cy="262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1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852</Words>
  <Application>Microsoft Office PowerPoint</Application>
  <PresentationFormat>ワイド画面</PresentationFormat>
  <Paragraphs>147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Courgette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 Yoshimura</dc:creator>
  <cp:lastModifiedBy>Sho Yoshimura</cp:lastModifiedBy>
  <cp:revision>25</cp:revision>
  <dcterms:created xsi:type="dcterms:W3CDTF">2024-06-16T05:26:23Z</dcterms:created>
  <dcterms:modified xsi:type="dcterms:W3CDTF">2024-06-16T20:55:35Z</dcterms:modified>
</cp:coreProperties>
</file>