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3F65D-BAC3-4D49-906A-EDA833883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88FFE4-1EEB-2E4C-B257-083597A9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656117-47A4-6246-AF65-80DDE250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22986D-A931-FF40-A2F2-1168C4FE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738405-324D-884B-A86A-21DAC123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8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8A328-F09A-C34B-AC93-B7B07FB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ECD7A9-7EE4-9D41-B537-ADF7261DA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F2FE0-454B-A245-AD8E-6E0F7AEE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02D3D3-AE41-F645-9B1B-172E04E9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D55CB-010B-7348-BDB9-BBCC95B5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17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2AF72D-2306-C642-8657-E6E5AC0F9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A4B50-DCF5-1C48-B347-F779146F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098BC-2A37-0540-9BAB-4A3CBF7C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A5442-F06E-794B-8D03-B9D82B2D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1513D-C50D-6A4C-AFC6-A56F8074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31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A482-7857-734A-B080-98C6E8FB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131C92-7723-334E-852B-2E3627FC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1930D8-F1E3-DB40-9329-E73AC990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6A7C1-2E1E-AE44-B357-477DB01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368B0A-60FE-5A4F-8C9A-7E4FC550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880EE-BF20-2042-9527-72CF814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36DA3-FC22-0549-B532-CD0758B2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8199AA-7023-D345-89A6-285EFC8D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0D634-9667-8A41-8AC2-1486CE03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EC2124-27E8-A44A-9AAC-7B3F928A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2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0C02B-AEFD-0843-8CAB-031B79CD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1A1511-3F8D-0A43-8FE3-58A584A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653C08-D26D-874A-BA79-AB27808C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E14AF-7171-7541-A5EA-0D7F24D4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DF811C-F47B-8246-AC2E-3F715962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BD2A90-B5B6-A445-986F-2C20EDA7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8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C8232-18F1-7242-ACC1-98CED702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EC9312-AAD9-7F47-8504-04782A35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C83807-D6ED-3D4A-A956-6F9FA8632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9AAD6C-BDF2-5342-82FA-D7C7D06CA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3A21C7-67DF-B947-84CD-23801328C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B71B76-CB38-B147-904B-0237EAEC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FDD071-2EEF-CF4F-BF26-E55BDE8C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1F31B3-A43A-6249-B66C-50C1FAFE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92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01F96-11F7-FE40-B6F5-936DCBBB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498CD7-4529-E84B-BF03-226AA29D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E79304-A91A-7944-B043-F5BB4BE9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229F39-33A5-7340-8372-98BF1809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9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7A3A38-07CA-D543-868A-EB0CB63E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70135A-75D2-9A44-9E92-C5C812F3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7E3F3C-783E-504C-9331-C7741B2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27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C268F-8F4F-FD45-9519-B5C86C36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0E8B23-F634-B14F-91B9-FD3A7B59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4B4D52-F450-BB44-ACB7-C99BA818D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B0D72B-2EAE-7343-AF62-B8BE90FF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93D420-3218-6740-9891-FBA2E76D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6CC9A1-AF35-8547-9460-431D32E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0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5AD8F-C388-824F-B207-EBA20D73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34153F-2624-314C-95F8-147C6BCB5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15F250-9266-1044-BB5B-9337DFF1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A903B1-26EE-C243-B600-4C3A34B2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8136F3-765B-334C-86A1-D9F2C310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DCA25C-139A-5E4E-9AB6-7638524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5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149FE1-5A0C-824E-965B-C6BBB5CD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63B7F-0221-DF4A-AAF8-9774C9DA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EADC80-5E30-C248-AF9C-4816B6A24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1422-F9BE-6A40-9201-707855E9DDAC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621FA-8714-5D48-B77B-28880324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8FA07-9EA9-864C-A314-779DEF850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1806-F099-264B-B919-550B730E6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2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E67A4D-7994-144A-BC5D-49D59A0CCF70}"/>
              </a:ext>
            </a:extLst>
          </p:cNvPr>
          <p:cNvSpPr/>
          <p:nvPr/>
        </p:nvSpPr>
        <p:spPr>
          <a:xfrm>
            <a:off x="373285" y="506392"/>
            <a:ext cx="1169043" cy="544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ホーム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16F709-C1D1-AC41-A268-749D69238F09}"/>
              </a:ext>
            </a:extLst>
          </p:cNvPr>
          <p:cNvSpPr/>
          <p:nvPr/>
        </p:nvSpPr>
        <p:spPr>
          <a:xfrm>
            <a:off x="2050649" y="506392"/>
            <a:ext cx="1169043" cy="544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ysClr val="windowText" lastClr="000000"/>
                  </a:solidFill>
                </a:ln>
              </a:rPr>
              <a:t>記録</a:t>
            </a:r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670785-176E-CE4F-A0ED-4FA73E607E61}"/>
              </a:ext>
            </a:extLst>
          </p:cNvPr>
          <p:cNvSpPr/>
          <p:nvPr/>
        </p:nvSpPr>
        <p:spPr>
          <a:xfrm>
            <a:off x="373285" y="3830256"/>
            <a:ext cx="1169043" cy="544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ysClr val="windowText" lastClr="000000"/>
                  </a:solidFill>
                </a:ln>
              </a:rPr>
              <a:t>データ</a:t>
            </a:r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9221C8-179D-2245-8CC5-0B0AD805CB7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57807" y="1050402"/>
            <a:ext cx="0" cy="27798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D6EEBA0-0346-C046-B597-21F5CA2521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542328" y="778397"/>
            <a:ext cx="508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23038EC-ED65-8D4D-88AD-8237E93EB831}"/>
              </a:ext>
            </a:extLst>
          </p:cNvPr>
          <p:cNvCxnSpPr>
            <a:cxnSpLocks/>
          </p:cNvCxnSpPr>
          <p:nvPr/>
        </p:nvCxnSpPr>
        <p:spPr>
          <a:xfrm>
            <a:off x="957806" y="4374266"/>
            <a:ext cx="0" cy="230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5C05BF-829C-9840-902E-D864A528A9A4}"/>
              </a:ext>
            </a:extLst>
          </p:cNvPr>
          <p:cNvSpPr/>
          <p:nvPr/>
        </p:nvSpPr>
        <p:spPr>
          <a:xfrm>
            <a:off x="3728013" y="506392"/>
            <a:ext cx="1169043" cy="544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ysClr val="windowText" lastClr="000000"/>
                  </a:solidFill>
                </a:ln>
              </a:rPr>
              <a:t>高校選択</a:t>
            </a:r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68E911-BAB9-B046-A9D0-32E60058F9CB}"/>
              </a:ext>
            </a:extLst>
          </p:cNvPr>
          <p:cNvCxnSpPr>
            <a:cxnSpLocks/>
          </p:cNvCxnSpPr>
          <p:nvPr/>
        </p:nvCxnSpPr>
        <p:spPr>
          <a:xfrm>
            <a:off x="3219692" y="778397"/>
            <a:ext cx="508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E981BDC-580E-8D47-B873-484BC866DB06}"/>
              </a:ext>
            </a:extLst>
          </p:cNvPr>
          <p:cNvSpPr/>
          <p:nvPr/>
        </p:nvSpPr>
        <p:spPr>
          <a:xfrm>
            <a:off x="3728013" y="1171936"/>
            <a:ext cx="1169043" cy="5440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データ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F29C69-12FC-C241-BE13-533D110FA650}"/>
              </a:ext>
            </a:extLst>
          </p:cNvPr>
          <p:cNvSpPr/>
          <p:nvPr/>
        </p:nvSpPr>
        <p:spPr>
          <a:xfrm>
            <a:off x="5405377" y="506392"/>
            <a:ext cx="1169043" cy="544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オーダー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54CB19-8F85-8743-8454-F062175D9B74}"/>
              </a:ext>
            </a:extLst>
          </p:cNvPr>
          <p:cNvSpPr/>
          <p:nvPr/>
        </p:nvSpPr>
        <p:spPr>
          <a:xfrm>
            <a:off x="5405377" y="1171936"/>
            <a:ext cx="1169043" cy="5440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データ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B824237-87ED-AF43-A242-5BA87DCB0588}"/>
              </a:ext>
            </a:extLst>
          </p:cNvPr>
          <p:cNvCxnSpPr>
            <a:cxnSpLocks/>
          </p:cNvCxnSpPr>
          <p:nvPr/>
        </p:nvCxnSpPr>
        <p:spPr>
          <a:xfrm>
            <a:off x="4897056" y="778397"/>
            <a:ext cx="508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9C12541-915C-914C-803A-B817C7F89A02}"/>
              </a:ext>
            </a:extLst>
          </p:cNvPr>
          <p:cNvSpPr/>
          <p:nvPr/>
        </p:nvSpPr>
        <p:spPr>
          <a:xfrm>
            <a:off x="7082741" y="506392"/>
            <a:ext cx="1169043" cy="544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入力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EF1F8A-AE54-324E-B0D3-5205642EBBF8}"/>
              </a:ext>
            </a:extLst>
          </p:cNvPr>
          <p:cNvSpPr/>
          <p:nvPr/>
        </p:nvSpPr>
        <p:spPr>
          <a:xfrm>
            <a:off x="8760105" y="506392"/>
            <a:ext cx="1381246" cy="544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アクション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516042D-4859-7C43-9C1D-25C367A99470}"/>
              </a:ext>
            </a:extLst>
          </p:cNvPr>
          <p:cNvCxnSpPr>
            <a:cxnSpLocks/>
          </p:cNvCxnSpPr>
          <p:nvPr/>
        </p:nvCxnSpPr>
        <p:spPr>
          <a:xfrm>
            <a:off x="6574420" y="748495"/>
            <a:ext cx="508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7E17266-F3D8-C64A-8722-189973E17BD1}"/>
              </a:ext>
            </a:extLst>
          </p:cNvPr>
          <p:cNvSpPr/>
          <p:nvPr/>
        </p:nvSpPr>
        <p:spPr>
          <a:xfrm>
            <a:off x="10544536" y="506392"/>
            <a:ext cx="1381246" cy="5440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カウント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9390794-2B4E-6740-80D3-4CDE9C96A4DE}"/>
              </a:ext>
            </a:extLst>
          </p:cNvPr>
          <p:cNvCxnSpPr>
            <a:cxnSpLocks/>
          </p:cNvCxnSpPr>
          <p:nvPr/>
        </p:nvCxnSpPr>
        <p:spPr>
          <a:xfrm>
            <a:off x="8251784" y="778397"/>
            <a:ext cx="508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39FBD24-C1D7-8D46-A633-9D79902C061E}"/>
              </a:ext>
            </a:extLst>
          </p:cNvPr>
          <p:cNvCxnSpPr>
            <a:cxnSpLocks/>
          </p:cNvCxnSpPr>
          <p:nvPr/>
        </p:nvCxnSpPr>
        <p:spPr>
          <a:xfrm>
            <a:off x="10141351" y="611528"/>
            <a:ext cx="508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3B2AE4A-B2D1-674A-A346-868EDD5F25D6}"/>
              </a:ext>
            </a:extLst>
          </p:cNvPr>
          <p:cNvCxnSpPr>
            <a:cxnSpLocks/>
          </p:cNvCxnSpPr>
          <p:nvPr/>
        </p:nvCxnSpPr>
        <p:spPr>
          <a:xfrm flipH="1">
            <a:off x="10141351" y="877745"/>
            <a:ext cx="508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89A1A77-788E-534F-8FE5-007FB1676F8D}"/>
              </a:ext>
            </a:extLst>
          </p:cNvPr>
          <p:cNvSpPr/>
          <p:nvPr/>
        </p:nvSpPr>
        <p:spPr>
          <a:xfrm>
            <a:off x="8760105" y="1316618"/>
            <a:ext cx="1381246" cy="544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打った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D5F680-7E70-034B-BB50-501B208E299F}"/>
              </a:ext>
            </a:extLst>
          </p:cNvPr>
          <p:cNvSpPr/>
          <p:nvPr/>
        </p:nvSpPr>
        <p:spPr>
          <a:xfrm>
            <a:off x="8866206" y="-26045"/>
            <a:ext cx="1169043" cy="5440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データ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8AEEC22-EEEB-2C44-B251-ACDAB3F9825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251783" y="1050402"/>
            <a:ext cx="508322" cy="538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C32222C-AB15-4A49-96CC-ADA434EE35B8}"/>
              </a:ext>
            </a:extLst>
          </p:cNvPr>
          <p:cNvSpPr/>
          <p:nvPr/>
        </p:nvSpPr>
        <p:spPr>
          <a:xfrm>
            <a:off x="8846914" y="2168324"/>
            <a:ext cx="1169043" cy="544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>
                  <a:solidFill>
                    <a:sysClr val="windowText" lastClr="000000"/>
                  </a:solidFill>
                </a:ln>
              </a:rPr>
              <a:t>打球</a:t>
            </a:r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D4B83E9-432F-5549-8722-5AA95963BFC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431435" y="1857733"/>
            <a:ext cx="1" cy="310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B416FBF-52CD-4A46-99E8-66D98D22920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7667263" y="1050402"/>
            <a:ext cx="1162289" cy="1375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FE1E225-93C3-4149-AB2E-D7EFA9762D89}"/>
              </a:ext>
            </a:extLst>
          </p:cNvPr>
          <p:cNvSpPr txBox="1"/>
          <p:nvPr/>
        </p:nvSpPr>
        <p:spPr>
          <a:xfrm>
            <a:off x="7727024" y="17633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確定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0CD3C86-DE39-DE4F-B5B4-C11953AA4E84}"/>
              </a:ext>
            </a:extLst>
          </p:cNvPr>
          <p:cNvSpPr/>
          <p:nvPr/>
        </p:nvSpPr>
        <p:spPr>
          <a:xfrm>
            <a:off x="8866206" y="2706546"/>
            <a:ext cx="1169043" cy="5440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データ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5E62E1-0615-7649-AB73-C7CADD5F6109}"/>
              </a:ext>
            </a:extLst>
          </p:cNvPr>
          <p:cNvSpPr/>
          <p:nvPr/>
        </p:nvSpPr>
        <p:spPr>
          <a:xfrm>
            <a:off x="5952279" y="2425860"/>
            <a:ext cx="1381246" cy="544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n>
                  <a:solidFill>
                    <a:sysClr val="windowText" lastClr="000000"/>
                  </a:solidFill>
                </a:ln>
              </a:rPr>
              <a:t>選手交代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A549CAE-4810-1245-953C-076EA44C50B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642902" y="1042204"/>
            <a:ext cx="422478" cy="1383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5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10183</TotalTime>
  <Words>18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江口　遼太朗</dc:creator>
  <cp:lastModifiedBy>江口　遼太朗</cp:lastModifiedBy>
  <cp:revision>2</cp:revision>
  <dcterms:created xsi:type="dcterms:W3CDTF">2022-04-03T09:29:31Z</dcterms:created>
  <dcterms:modified xsi:type="dcterms:W3CDTF">2022-04-10T11:13:13Z</dcterms:modified>
</cp:coreProperties>
</file>