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1" r:id="rId5"/>
    <p:sldId id="257" r:id="rId6"/>
    <p:sldId id="258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D0000-7F90-C644-B780-10FC0274F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41C745-83CF-6447-86B5-7B61C1929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CAAF42-B793-4D4A-9B84-51F7D281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E144E4-7135-C448-AD88-8EFEBB70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2663C-FCE2-5F47-8828-8A69589F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42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AB96A-A1E0-544B-8AC4-8D428B7D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D808-4240-9A4B-BAF2-8A1A56279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54DFF-5E20-E942-9957-9F18BDD5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01A96-3967-1E4F-A94D-90713B4A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F3DBB-658F-6C41-90C0-D0ADC770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36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A4CA73-50AE-C44F-8C44-9B1F6F49F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044EC2-9A29-D046-A39E-D36918C3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10783A-9A0A-6942-9A51-104375A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E49B00-FE66-B74A-9A09-FBEA0051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20DE8-F6A2-4949-8F3F-D39940C5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6CAFD-C454-874A-8216-87A07C4C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ED3C3E-6DC8-CD4D-BD52-A4BCCB22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1B6140-B1B3-1049-B036-753A7B19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7EF38B-0DCC-644E-A8F4-F9C586CC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27081C-09E4-9548-A126-BBFE5E0D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8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D2A793-73B7-BE42-8E8B-C5B3B876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C719E1-EA1E-914C-B79F-360E5D91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0C2AC-1823-0547-8AD3-C5F02D25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F5986A-A061-A843-9641-DC5CCE10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B804A-8237-8A41-A30E-CA343BDE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68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1E784-4DCD-0E43-9E30-B9C8F962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D93C8-B684-F645-BF9D-442D5723A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22E7DC-C0DA-B04D-BEAB-592381D03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E896E0-4812-7A4C-B913-A9F55B40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171F1-23D9-0B44-8B76-A7BE6E11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A994F3-1369-1E47-9BBC-8B394580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7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4AD41-95C6-8540-8909-77D95617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1BAA3E-04D1-4B4B-AD2E-70EB7ECB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E7E74F-95E3-0C44-99C9-E5773177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C0F3BB-BF00-EC40-AE0F-2B15BC03C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04371E-44F2-B74D-9A7C-5AD269BEA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C560C9-68D5-E944-A1FC-B55462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64D0BE-9A3C-544A-9C84-73E74F30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B93B68-C772-A049-89AE-66C9E59F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37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A6CC1-AAEA-D74A-8592-8EB03783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09FEE3-7892-D343-819D-639FBA48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C10A99-2814-BB46-94BB-647EE4D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C0B3B1-004E-8B43-8A09-92685F8F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92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28820F-11DB-7548-89EC-6A2A0FE7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71447F-4F43-FC49-AB45-F337A26E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8FE329-9FE4-9A4D-917C-240C82FE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4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88FE8-1A53-8F4E-BECE-63C3DD9F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78F41F-EFD0-364C-9A43-F804E5F1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C818C7-1CDA-1144-A811-68136E67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ABAE13-2343-AD4E-825D-02F94DE9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6F9693-6ACA-964B-A9BF-02D055E7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242532-39C8-D745-8DBF-091FE28C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8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044CD-788D-6145-B297-FBC640FD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5C4A05-62BC-2F4C-B31D-913163BF1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B8E034-75E0-9D4F-830E-07C762327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07BA8-C1CA-B945-9A4C-174FDFB8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8E81A-B271-A547-9B86-815E57ED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BBB37-1DA2-7742-94AF-5AD7989D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93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56A527-2138-1142-BFDF-2136FAD9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3CB5F9-551C-D342-85EE-D9B4A74FC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9CF65-31E3-8A44-8404-97A383ECC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91B62-7D05-3145-806B-1844B4426027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7E965-BEBE-2D4C-82DC-D1E5E485A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5A24B9-8F9A-BC46-A8C2-37E30C6A1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FD14-9800-9144-B586-F8CC26093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40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8DCA84A-C3E3-3848-B5B5-CBAFCFA7AE56}"/>
              </a:ext>
            </a:extLst>
          </p:cNvPr>
          <p:cNvSpPr/>
          <p:nvPr/>
        </p:nvSpPr>
        <p:spPr>
          <a:xfrm>
            <a:off x="694481" y="428263"/>
            <a:ext cx="3784922" cy="5451676"/>
          </a:xfrm>
          <a:prstGeom prst="roundRect">
            <a:avLst>
              <a:gd name="adj" fmla="val 47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20F3DE-BE81-A346-BA44-D93BBD8DCBF2}"/>
              </a:ext>
            </a:extLst>
          </p:cNvPr>
          <p:cNvSpPr/>
          <p:nvPr/>
        </p:nvSpPr>
        <p:spPr>
          <a:xfrm>
            <a:off x="844952" y="578734"/>
            <a:ext cx="3483980" cy="487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FE7BD5-4A94-C84D-9F0C-CD03DB648741}"/>
              </a:ext>
            </a:extLst>
          </p:cNvPr>
          <p:cNvSpPr/>
          <p:nvPr/>
        </p:nvSpPr>
        <p:spPr>
          <a:xfrm>
            <a:off x="1985057" y="1765139"/>
            <a:ext cx="1203767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記録する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66B663-5047-2644-A10A-D541A9DF087E}"/>
              </a:ext>
            </a:extLst>
          </p:cNvPr>
          <p:cNvSpPr/>
          <p:nvPr/>
        </p:nvSpPr>
        <p:spPr>
          <a:xfrm>
            <a:off x="1796969" y="3356657"/>
            <a:ext cx="1579942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データを見る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293763-A7FB-E64D-942A-249ABA419352}"/>
              </a:ext>
            </a:extLst>
          </p:cNvPr>
          <p:cNvSpPr txBox="1"/>
          <p:nvPr/>
        </p:nvSpPr>
        <p:spPr>
          <a:xfrm>
            <a:off x="4964921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データ修正もできる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4482AE-250E-A745-BE88-1E9DC9A1E781}"/>
              </a:ext>
            </a:extLst>
          </p:cNvPr>
          <p:cNvSpPr txBox="1"/>
          <p:nvPr/>
        </p:nvSpPr>
        <p:spPr>
          <a:xfrm>
            <a:off x="8241175" y="103014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打球方向とかは入力しない</a:t>
            </a:r>
            <a:endParaRPr kumimoji="1" lang="en-US" altLang="ja-JP" dirty="0"/>
          </a:p>
          <a:p>
            <a:r>
              <a:rPr lang="ja-JP" altLang="en-US"/>
              <a:t>投球分析モード？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514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FE7BD5-4A94-C84D-9F0C-CD03DB648741}"/>
              </a:ext>
            </a:extLst>
          </p:cNvPr>
          <p:cNvSpPr/>
          <p:nvPr/>
        </p:nvSpPr>
        <p:spPr>
          <a:xfrm>
            <a:off x="4201610" y="2608645"/>
            <a:ext cx="3788780" cy="164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/>
              <a:t>記録する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367066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8DCA84A-C3E3-3848-B5B5-CBAFCFA7AE56}"/>
              </a:ext>
            </a:extLst>
          </p:cNvPr>
          <p:cNvSpPr/>
          <p:nvPr/>
        </p:nvSpPr>
        <p:spPr>
          <a:xfrm>
            <a:off x="694481" y="428263"/>
            <a:ext cx="3784922" cy="5451676"/>
          </a:xfrm>
          <a:prstGeom prst="roundRect">
            <a:avLst>
              <a:gd name="adj" fmla="val 47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20F3DE-BE81-A346-BA44-D93BBD8DCBF2}"/>
              </a:ext>
            </a:extLst>
          </p:cNvPr>
          <p:cNvSpPr/>
          <p:nvPr/>
        </p:nvSpPr>
        <p:spPr>
          <a:xfrm>
            <a:off x="844952" y="578734"/>
            <a:ext cx="3483980" cy="487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hlinkClick r:id="rId2" action="ppaction://hlinksldjump"/>
            <a:extLst>
              <a:ext uri="{FF2B5EF4-FFF2-40B4-BE49-F238E27FC236}">
                <a16:creationId xmlns:a16="http://schemas.microsoft.com/office/drawing/2014/main" id="{95FE7BD5-4A94-C84D-9F0C-CD03DB648741}"/>
              </a:ext>
            </a:extLst>
          </p:cNvPr>
          <p:cNvSpPr/>
          <p:nvPr/>
        </p:nvSpPr>
        <p:spPr>
          <a:xfrm>
            <a:off x="5494116" y="376177"/>
            <a:ext cx="1203767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記録する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CC84F2-2FC1-3E4C-9989-6F124F6F16D8}"/>
              </a:ext>
            </a:extLst>
          </p:cNvPr>
          <p:cNvSpPr txBox="1"/>
          <p:nvPr/>
        </p:nvSpPr>
        <p:spPr>
          <a:xfrm>
            <a:off x="1238491" y="122165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/>
              <a:t>高校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336557-3BAB-A64B-A548-7294EB18CF10}"/>
              </a:ext>
            </a:extLst>
          </p:cNvPr>
          <p:cNvSpPr txBox="1"/>
          <p:nvPr/>
        </p:nvSpPr>
        <p:spPr>
          <a:xfrm>
            <a:off x="1313030" y="7812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先攻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DD0676-AECE-254D-8E36-4FDF921D2C4F}"/>
              </a:ext>
            </a:extLst>
          </p:cNvPr>
          <p:cNvSpPr txBox="1"/>
          <p:nvPr/>
        </p:nvSpPr>
        <p:spPr>
          <a:xfrm>
            <a:off x="2379994" y="122165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vs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7149D8-1E54-4849-A24C-9CA7B6889950}"/>
              </a:ext>
            </a:extLst>
          </p:cNvPr>
          <p:cNvSpPr txBox="1"/>
          <p:nvPr/>
        </p:nvSpPr>
        <p:spPr>
          <a:xfrm>
            <a:off x="3057645" y="122744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ja-JP" altLang="en-US"/>
              <a:t>高校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43F1EC-5D18-1041-9257-4FA055A88F2C}"/>
              </a:ext>
            </a:extLst>
          </p:cNvPr>
          <p:cNvSpPr txBox="1"/>
          <p:nvPr/>
        </p:nvSpPr>
        <p:spPr>
          <a:xfrm>
            <a:off x="1234483" y="2348219"/>
            <a:ext cx="877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リスト</a:t>
            </a:r>
            <a:endParaRPr kumimoji="1" lang="en-US" altLang="ja-JP" dirty="0"/>
          </a:p>
          <a:p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ja-JP" altLang="en-US">
                <a:solidFill>
                  <a:srgbClr val="FF0000"/>
                </a:solidFill>
              </a:rPr>
              <a:t>高校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B</a:t>
            </a:r>
            <a:r>
              <a:rPr lang="ja-JP" altLang="en-US"/>
              <a:t>高校</a:t>
            </a:r>
            <a:endParaRPr lang="en-US" altLang="ja-JP" dirty="0"/>
          </a:p>
          <a:p>
            <a:r>
              <a:rPr kumimoji="1" lang="en-US" altLang="ja-JP" dirty="0"/>
              <a:t>C</a:t>
            </a:r>
            <a:r>
              <a:rPr kumimoji="1" lang="ja-JP" altLang="en-US"/>
              <a:t>高校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C93D5F-4998-6945-A35D-1006E6715029}"/>
              </a:ext>
            </a:extLst>
          </p:cNvPr>
          <p:cNvSpPr/>
          <p:nvPr/>
        </p:nvSpPr>
        <p:spPr>
          <a:xfrm>
            <a:off x="880007" y="1669514"/>
            <a:ext cx="1504362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新規入力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C33FD0-86BF-EA40-897B-692A9D4C194F}"/>
              </a:ext>
            </a:extLst>
          </p:cNvPr>
          <p:cNvSpPr/>
          <p:nvPr/>
        </p:nvSpPr>
        <p:spPr>
          <a:xfrm>
            <a:off x="2707176" y="1667742"/>
            <a:ext cx="1504362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新規入力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DC2411E-1651-CE49-86A3-71B5C5D8E883}"/>
              </a:ext>
            </a:extLst>
          </p:cNvPr>
          <p:cNvSpPr/>
          <p:nvPr/>
        </p:nvSpPr>
        <p:spPr>
          <a:xfrm>
            <a:off x="3449256" y="4900821"/>
            <a:ext cx="783568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次へ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7AF1C5-D9DD-624E-871D-E72447FBE2A0}"/>
              </a:ext>
            </a:extLst>
          </p:cNvPr>
          <p:cNvSpPr txBox="1"/>
          <p:nvPr/>
        </p:nvSpPr>
        <p:spPr>
          <a:xfrm>
            <a:off x="3004752" y="2367560"/>
            <a:ext cx="877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リスト</a:t>
            </a:r>
            <a:endParaRPr kumimoji="1" lang="en-US" altLang="ja-JP" dirty="0"/>
          </a:p>
          <a:p>
            <a:r>
              <a:rPr kumimoji="1" lang="en-US" altLang="ja-JP" dirty="0"/>
              <a:t>A</a:t>
            </a:r>
            <a:r>
              <a:rPr kumimoji="1" lang="ja-JP" altLang="en-US"/>
              <a:t>高校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ja-JP" altLang="en-US">
                <a:solidFill>
                  <a:srgbClr val="FF0000"/>
                </a:solidFill>
              </a:rPr>
              <a:t>高校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C</a:t>
            </a:r>
            <a:r>
              <a:rPr kumimoji="1" lang="ja-JP" altLang="en-US"/>
              <a:t>高校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CD7AB2B-E8EB-034D-8AF7-BE503D047C58}"/>
              </a:ext>
            </a:extLst>
          </p:cNvPr>
          <p:cNvSpPr/>
          <p:nvPr/>
        </p:nvSpPr>
        <p:spPr>
          <a:xfrm>
            <a:off x="1234483" y="3570520"/>
            <a:ext cx="795411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検索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5201971-2CEB-4943-B18C-89FE98136D37}"/>
              </a:ext>
            </a:extLst>
          </p:cNvPr>
          <p:cNvSpPr/>
          <p:nvPr/>
        </p:nvSpPr>
        <p:spPr>
          <a:xfrm>
            <a:off x="3004752" y="3586959"/>
            <a:ext cx="795411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検索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869B85-C3EB-A14F-83FB-5ED30F5D330B}"/>
              </a:ext>
            </a:extLst>
          </p:cNvPr>
          <p:cNvSpPr txBox="1"/>
          <p:nvPr/>
        </p:nvSpPr>
        <p:spPr>
          <a:xfrm>
            <a:off x="8055980" y="9375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日付　自動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9883B1C-D3C3-D344-985E-07D6824ACE41}"/>
              </a:ext>
            </a:extLst>
          </p:cNvPr>
          <p:cNvSpPr/>
          <p:nvPr/>
        </p:nvSpPr>
        <p:spPr>
          <a:xfrm>
            <a:off x="1066801" y="4879525"/>
            <a:ext cx="783568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戻る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40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8DCA84A-C3E3-3848-B5B5-CBAFCFA7AE56}"/>
              </a:ext>
            </a:extLst>
          </p:cNvPr>
          <p:cNvSpPr/>
          <p:nvPr/>
        </p:nvSpPr>
        <p:spPr>
          <a:xfrm>
            <a:off x="694481" y="428263"/>
            <a:ext cx="3784922" cy="5451676"/>
          </a:xfrm>
          <a:prstGeom prst="roundRect">
            <a:avLst>
              <a:gd name="adj" fmla="val 47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20F3DE-BE81-A346-BA44-D93BBD8DCBF2}"/>
              </a:ext>
            </a:extLst>
          </p:cNvPr>
          <p:cNvSpPr/>
          <p:nvPr/>
        </p:nvSpPr>
        <p:spPr>
          <a:xfrm>
            <a:off x="844952" y="578734"/>
            <a:ext cx="3483980" cy="487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hlinkClick r:id="rId2" action="ppaction://hlinksldjump"/>
            <a:extLst>
              <a:ext uri="{FF2B5EF4-FFF2-40B4-BE49-F238E27FC236}">
                <a16:creationId xmlns:a16="http://schemas.microsoft.com/office/drawing/2014/main" id="{95FE7BD5-4A94-C84D-9F0C-CD03DB648741}"/>
              </a:ext>
            </a:extLst>
          </p:cNvPr>
          <p:cNvSpPr/>
          <p:nvPr/>
        </p:nvSpPr>
        <p:spPr>
          <a:xfrm>
            <a:off x="5494116" y="225706"/>
            <a:ext cx="1203767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記録する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66B663-5047-2644-A10A-D541A9DF087E}"/>
              </a:ext>
            </a:extLst>
          </p:cNvPr>
          <p:cNvSpPr/>
          <p:nvPr/>
        </p:nvSpPr>
        <p:spPr>
          <a:xfrm>
            <a:off x="1796971" y="827590"/>
            <a:ext cx="1579942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r>
              <a:rPr lang="ja-JP" altLang="en-US"/>
              <a:t>高校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BD1745-6ACC-4A4F-BF43-B7EEDE6BB45F}"/>
              </a:ext>
            </a:extLst>
          </p:cNvPr>
          <p:cNvSpPr/>
          <p:nvPr/>
        </p:nvSpPr>
        <p:spPr>
          <a:xfrm rot="2638582">
            <a:off x="1342205" y="2485421"/>
            <a:ext cx="1527858" cy="152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7B82E272-9A47-7847-A1E1-D46DB15B2F23}"/>
              </a:ext>
            </a:extLst>
          </p:cNvPr>
          <p:cNvSpPr/>
          <p:nvPr/>
        </p:nvSpPr>
        <p:spPr>
          <a:xfrm rot="6758488">
            <a:off x="920992" y="1575556"/>
            <a:ext cx="2370283" cy="2441973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C97154B-ABAE-B94D-9C14-F19E395D4693}"/>
              </a:ext>
            </a:extLst>
          </p:cNvPr>
          <p:cNvSpPr/>
          <p:nvPr/>
        </p:nvSpPr>
        <p:spPr>
          <a:xfrm rot="2638582">
            <a:off x="2011684" y="3125592"/>
            <a:ext cx="247902" cy="2475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2F830B9-AE31-1446-93DB-F069DC5D9E7F}"/>
              </a:ext>
            </a:extLst>
          </p:cNvPr>
          <p:cNvSpPr/>
          <p:nvPr/>
        </p:nvSpPr>
        <p:spPr>
          <a:xfrm rot="2638582">
            <a:off x="2497203" y="3477925"/>
            <a:ext cx="247902" cy="247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4E6617-8E65-8946-936E-0D79A7E2C2FC}"/>
              </a:ext>
            </a:extLst>
          </p:cNvPr>
          <p:cNvSpPr/>
          <p:nvPr/>
        </p:nvSpPr>
        <p:spPr>
          <a:xfrm rot="2638582">
            <a:off x="1517251" y="3554163"/>
            <a:ext cx="247902" cy="247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722913-1C40-2D45-B0B5-889B3E640F3F}"/>
              </a:ext>
            </a:extLst>
          </p:cNvPr>
          <p:cNvSpPr/>
          <p:nvPr/>
        </p:nvSpPr>
        <p:spPr>
          <a:xfrm>
            <a:off x="2388796" y="3488469"/>
            <a:ext cx="671785" cy="4051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名前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54B9A9B-7AF5-5C4B-AA75-C21190EF1EB9}"/>
              </a:ext>
            </a:extLst>
          </p:cNvPr>
          <p:cNvSpPr/>
          <p:nvPr/>
        </p:nvSpPr>
        <p:spPr>
          <a:xfrm>
            <a:off x="1821797" y="3465296"/>
            <a:ext cx="671785" cy="4051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名前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5F0796-4A76-AB4D-BE9E-59119F2AE3FC}"/>
              </a:ext>
            </a:extLst>
          </p:cNvPr>
          <p:cNvSpPr/>
          <p:nvPr/>
        </p:nvSpPr>
        <p:spPr>
          <a:xfrm>
            <a:off x="1717011" y="2061857"/>
            <a:ext cx="671785" cy="4051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名前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5F17337-8C5D-8B4F-BF0C-90240ABBAF73}"/>
              </a:ext>
            </a:extLst>
          </p:cNvPr>
          <p:cNvSpPr/>
          <p:nvPr/>
        </p:nvSpPr>
        <p:spPr>
          <a:xfrm>
            <a:off x="2543309" y="2495974"/>
            <a:ext cx="671785" cy="4051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名前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38E9ED8-06E8-8141-9BA4-E56E10AAFABE}"/>
              </a:ext>
            </a:extLst>
          </p:cNvPr>
          <p:cNvSpPr/>
          <p:nvPr/>
        </p:nvSpPr>
        <p:spPr>
          <a:xfrm>
            <a:off x="3422642" y="1656744"/>
            <a:ext cx="906290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名前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A9BD1A-A9B9-194C-AEBD-DF98141F05C2}"/>
              </a:ext>
            </a:extLst>
          </p:cNvPr>
          <p:cNvSpPr txBox="1"/>
          <p:nvPr/>
        </p:nvSpPr>
        <p:spPr>
          <a:xfrm>
            <a:off x="988287" y="863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後攻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0FD505B-CABE-C245-B163-00BC5DAF4342}"/>
              </a:ext>
            </a:extLst>
          </p:cNvPr>
          <p:cNvSpPr/>
          <p:nvPr/>
        </p:nvSpPr>
        <p:spPr>
          <a:xfrm>
            <a:off x="3406160" y="2242828"/>
            <a:ext cx="906290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名前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5FF0D7-8F7A-354E-A70F-D781ED03547F}"/>
              </a:ext>
            </a:extLst>
          </p:cNvPr>
          <p:cNvSpPr/>
          <p:nvPr/>
        </p:nvSpPr>
        <p:spPr>
          <a:xfrm>
            <a:off x="3422642" y="2863162"/>
            <a:ext cx="906290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名前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5E57C54-0D00-DA46-AB22-060AF9ED1F1F}"/>
              </a:ext>
            </a:extLst>
          </p:cNvPr>
          <p:cNvSpPr/>
          <p:nvPr/>
        </p:nvSpPr>
        <p:spPr>
          <a:xfrm>
            <a:off x="3401427" y="3455510"/>
            <a:ext cx="906290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名前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AEF4CB6-4E64-4A46-98D4-201943B32B52}"/>
              </a:ext>
            </a:extLst>
          </p:cNvPr>
          <p:cNvSpPr/>
          <p:nvPr/>
        </p:nvSpPr>
        <p:spPr>
          <a:xfrm>
            <a:off x="3386583" y="4088505"/>
            <a:ext cx="906290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名前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694DD2-B525-9B49-B22B-C723A7497737}"/>
              </a:ext>
            </a:extLst>
          </p:cNvPr>
          <p:cNvSpPr txBox="1"/>
          <p:nvPr/>
        </p:nvSpPr>
        <p:spPr>
          <a:xfrm>
            <a:off x="4964921" y="13029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スライド式オーダー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079DC7D-7EB2-594E-9A9B-46F3168E153F}"/>
              </a:ext>
            </a:extLst>
          </p:cNvPr>
          <p:cNvSpPr/>
          <p:nvPr/>
        </p:nvSpPr>
        <p:spPr>
          <a:xfrm>
            <a:off x="1784900" y="4164478"/>
            <a:ext cx="671785" cy="4051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名前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07F49FF-0180-044E-BF3E-DFF930A5E2C0}"/>
              </a:ext>
            </a:extLst>
          </p:cNvPr>
          <p:cNvSpPr txBox="1"/>
          <p:nvPr/>
        </p:nvSpPr>
        <p:spPr>
          <a:xfrm>
            <a:off x="4972371" y="18950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パワプロみたいな</a:t>
            </a:r>
          </a:p>
        </p:txBody>
      </p:sp>
    </p:spTree>
    <p:extLst>
      <p:ext uri="{BB962C8B-B14F-4D97-AF65-F5344CB8AC3E}">
        <p14:creationId xmlns:p14="http://schemas.microsoft.com/office/powerpoint/2010/main" val="39247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8DCA84A-C3E3-3848-B5B5-CBAFCFA7AE56}"/>
              </a:ext>
            </a:extLst>
          </p:cNvPr>
          <p:cNvSpPr/>
          <p:nvPr/>
        </p:nvSpPr>
        <p:spPr>
          <a:xfrm>
            <a:off x="694481" y="428263"/>
            <a:ext cx="3784922" cy="5451676"/>
          </a:xfrm>
          <a:prstGeom prst="roundRect">
            <a:avLst>
              <a:gd name="adj" fmla="val 47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20F3DE-BE81-A346-BA44-D93BBD8DCBF2}"/>
              </a:ext>
            </a:extLst>
          </p:cNvPr>
          <p:cNvSpPr/>
          <p:nvPr/>
        </p:nvSpPr>
        <p:spPr>
          <a:xfrm>
            <a:off x="844952" y="630819"/>
            <a:ext cx="3483980" cy="48729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FE7BD5-4A94-C84D-9F0C-CD03DB648741}"/>
              </a:ext>
            </a:extLst>
          </p:cNvPr>
          <p:cNvSpPr/>
          <p:nvPr/>
        </p:nvSpPr>
        <p:spPr>
          <a:xfrm>
            <a:off x="5494116" y="225706"/>
            <a:ext cx="1203767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記録する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66B663-5047-2644-A10A-D541A9DF087E}"/>
              </a:ext>
            </a:extLst>
          </p:cNvPr>
          <p:cNvSpPr/>
          <p:nvPr/>
        </p:nvSpPr>
        <p:spPr>
          <a:xfrm>
            <a:off x="1075987" y="1358191"/>
            <a:ext cx="648180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先攻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96A9A2-78A8-8F4D-9FFA-B7D8DBF29680}"/>
              </a:ext>
            </a:extLst>
          </p:cNvPr>
          <p:cNvSpPr txBox="1"/>
          <p:nvPr/>
        </p:nvSpPr>
        <p:spPr>
          <a:xfrm>
            <a:off x="1833433" y="139397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/>
              <a:t>高校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0095EC-58E2-AB42-946A-949716397D1D}"/>
              </a:ext>
            </a:extLst>
          </p:cNvPr>
          <p:cNvSpPr/>
          <p:nvPr/>
        </p:nvSpPr>
        <p:spPr>
          <a:xfrm>
            <a:off x="1110554" y="729205"/>
            <a:ext cx="2986883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スコア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E01B2B-4418-4A4C-8C39-BB9EFE6CCDAA}"/>
              </a:ext>
            </a:extLst>
          </p:cNvPr>
          <p:cNvSpPr/>
          <p:nvPr/>
        </p:nvSpPr>
        <p:spPr>
          <a:xfrm>
            <a:off x="1168429" y="2280213"/>
            <a:ext cx="1806265" cy="2356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r>
              <a:rPr lang="ja-JP" altLang="en-US">
                <a:solidFill>
                  <a:schemeClr val="tx1"/>
                </a:solidFill>
              </a:rPr>
              <a:t>分割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ストライク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ゾーン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BF8DD3-B35C-A94E-B261-F36634632E36}"/>
              </a:ext>
            </a:extLst>
          </p:cNvPr>
          <p:cNvSpPr/>
          <p:nvPr/>
        </p:nvSpPr>
        <p:spPr>
          <a:xfrm>
            <a:off x="1110554" y="4878490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</a:t>
            </a:r>
            <a:r>
              <a:rPr lang="ja-JP" altLang="en-US" sz="1400"/>
              <a:t>つ戻る</a:t>
            </a:r>
            <a:endParaRPr lang="en-US" altLang="ja-JP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DA61CDF-7BDD-B84B-A029-B187CDF5B4D4}"/>
              </a:ext>
            </a:extLst>
          </p:cNvPr>
          <p:cNvSpPr/>
          <p:nvPr/>
        </p:nvSpPr>
        <p:spPr>
          <a:xfrm>
            <a:off x="2129433" y="4879212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</a:t>
            </a:r>
            <a:r>
              <a:rPr lang="ja-JP" altLang="en-US" sz="1400"/>
              <a:t>つ進む</a:t>
            </a:r>
            <a:endParaRPr lang="en-US" altLang="ja-JP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6AB869-7692-2B47-AF09-29E68E9845DB}"/>
              </a:ext>
            </a:extLst>
          </p:cNvPr>
          <p:cNvSpPr txBox="1"/>
          <p:nvPr/>
        </p:nvSpPr>
        <p:spPr>
          <a:xfrm>
            <a:off x="5301205" y="3791424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触れた位置からスライドした方向の向きの変化球</a:t>
            </a:r>
            <a:endParaRPr kumimoji="1" lang="en-US" altLang="ja-JP" dirty="0"/>
          </a:p>
          <a:p>
            <a:r>
              <a:rPr lang="ja-JP" altLang="en-US"/>
              <a:t>方向はパワプロ等と同じ</a:t>
            </a:r>
            <a:endParaRPr lang="en-US" altLang="ja-JP" dirty="0"/>
          </a:p>
          <a:p>
            <a:r>
              <a:rPr kumimoji="1" lang="ja-JP" altLang="en-US"/>
              <a:t>スライドして色々ずらすと選べる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9F959BE-EDF7-7C4C-B65D-79DCFF257559}"/>
              </a:ext>
            </a:extLst>
          </p:cNvPr>
          <p:cNvSpPr/>
          <p:nvPr/>
        </p:nvSpPr>
        <p:spPr>
          <a:xfrm>
            <a:off x="3125165" y="2283784"/>
            <a:ext cx="1146819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ストライク</a:t>
            </a:r>
            <a:endParaRPr lang="en-US" altLang="ja-JP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7C7A19-ACB5-3A4D-8E9B-24219F499ED0}"/>
              </a:ext>
            </a:extLst>
          </p:cNvPr>
          <p:cNvSpPr/>
          <p:nvPr/>
        </p:nvSpPr>
        <p:spPr>
          <a:xfrm>
            <a:off x="1400077" y="2511948"/>
            <a:ext cx="1342967" cy="1915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r>
              <a:rPr lang="ja-JP" altLang="en-US">
                <a:solidFill>
                  <a:schemeClr val="tx1"/>
                </a:solidFill>
              </a:rPr>
              <a:t>分割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ストライク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ゾーン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54BB9B-A75F-FB47-B285-103DA64ADB5B}"/>
              </a:ext>
            </a:extLst>
          </p:cNvPr>
          <p:cNvSpPr/>
          <p:nvPr/>
        </p:nvSpPr>
        <p:spPr>
          <a:xfrm>
            <a:off x="3116059" y="2708678"/>
            <a:ext cx="1146819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ボール</a:t>
            </a:r>
            <a:endParaRPr lang="en-US" altLang="ja-JP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F60BF2-F77F-5C45-839C-3E7B012E9CAA}"/>
              </a:ext>
            </a:extLst>
          </p:cNvPr>
          <p:cNvSpPr/>
          <p:nvPr/>
        </p:nvSpPr>
        <p:spPr>
          <a:xfrm>
            <a:off x="3117993" y="3538850"/>
            <a:ext cx="1146819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ファール</a:t>
            </a:r>
            <a:endParaRPr lang="en-US" altLang="ja-JP" sz="1400" dirty="0"/>
          </a:p>
        </p:txBody>
      </p:sp>
      <p:sp>
        <p:nvSpPr>
          <p:cNvPr id="17" name="正方形/長方形 16">
            <a:hlinkClick r:id="rId2" action="ppaction://hlinksldjump"/>
            <a:extLst>
              <a:ext uri="{FF2B5EF4-FFF2-40B4-BE49-F238E27FC236}">
                <a16:creationId xmlns:a16="http://schemas.microsoft.com/office/drawing/2014/main" id="{A4CBEEA2-3F98-3F4B-A737-B2563F60736B}"/>
              </a:ext>
            </a:extLst>
          </p:cNvPr>
          <p:cNvSpPr/>
          <p:nvPr/>
        </p:nvSpPr>
        <p:spPr>
          <a:xfrm>
            <a:off x="3116060" y="3991825"/>
            <a:ext cx="1146819" cy="318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打った</a:t>
            </a:r>
            <a:endParaRPr lang="en-US" altLang="ja-JP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5DB0C97-1AC9-6747-9ABB-9C7361ECBAF6}"/>
              </a:ext>
            </a:extLst>
          </p:cNvPr>
          <p:cNvSpPr/>
          <p:nvPr/>
        </p:nvSpPr>
        <p:spPr>
          <a:xfrm>
            <a:off x="3582369" y="1359249"/>
            <a:ext cx="648180" cy="65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BSO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689B17-2A7A-1B4A-B631-20D24C0F1D5C}"/>
              </a:ext>
            </a:extLst>
          </p:cNvPr>
          <p:cNvSpPr txBox="1"/>
          <p:nvPr/>
        </p:nvSpPr>
        <p:spPr>
          <a:xfrm>
            <a:off x="5261165" y="9037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スコアは無しかも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0AD863D-A7D3-CC49-AD69-E7BDDD03342A}"/>
              </a:ext>
            </a:extLst>
          </p:cNvPr>
          <p:cNvSpPr/>
          <p:nvPr/>
        </p:nvSpPr>
        <p:spPr>
          <a:xfrm>
            <a:off x="3116060" y="4477233"/>
            <a:ext cx="1146819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ランナーアウト</a:t>
            </a:r>
            <a:endParaRPr lang="en-US" altLang="ja-JP" sz="105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84D937C-4BF8-A545-B81F-1C7DE7267FD1}"/>
              </a:ext>
            </a:extLst>
          </p:cNvPr>
          <p:cNvSpPr txBox="1"/>
          <p:nvPr/>
        </p:nvSpPr>
        <p:spPr>
          <a:xfrm>
            <a:off x="5301205" y="5974388"/>
            <a:ext cx="4929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ja-JP" altLang="en-US"/>
              <a:t>アウトで　チェンジですか？　のメッセージ</a:t>
            </a:r>
            <a:endParaRPr kumimoji="1" lang="en-US" altLang="ja-JP" dirty="0"/>
          </a:p>
          <a:p>
            <a:r>
              <a:rPr lang="ja-JP" altLang="en-US"/>
              <a:t>はい　いいえ　の選択→攻守交代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012DE9-4E5F-3E46-A5A8-404DAA6ACA57}"/>
              </a:ext>
            </a:extLst>
          </p:cNvPr>
          <p:cNvSpPr txBox="1"/>
          <p:nvPr/>
        </p:nvSpPr>
        <p:spPr>
          <a:xfrm>
            <a:off x="1020168" y="185296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/>
              <a:t>番</a:t>
            </a:r>
            <a:r>
              <a:rPr lang="en-US" altLang="ja-JP" dirty="0"/>
              <a:t> </a:t>
            </a:r>
            <a:r>
              <a:rPr lang="ja-JP" altLang="en-US" sz="1600"/>
              <a:t>投</a:t>
            </a:r>
            <a:r>
              <a:rPr lang="en-US" altLang="ja-JP" dirty="0"/>
              <a:t> </a:t>
            </a:r>
            <a:r>
              <a:rPr lang="ja-JP" altLang="en-US"/>
              <a:t>光武　右</a:t>
            </a:r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0D89D75-8971-FE4B-9B7F-20A3C968D0B1}"/>
              </a:ext>
            </a:extLst>
          </p:cNvPr>
          <p:cNvSpPr/>
          <p:nvPr/>
        </p:nvSpPr>
        <p:spPr>
          <a:xfrm>
            <a:off x="2858954" y="1360027"/>
            <a:ext cx="648180" cy="65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ランナー</a:t>
            </a:r>
            <a:endParaRPr lang="en-US" altLang="ja-JP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571315-6843-3741-B544-D66FEF6E068A}"/>
              </a:ext>
            </a:extLst>
          </p:cNvPr>
          <p:cNvSpPr/>
          <p:nvPr/>
        </p:nvSpPr>
        <p:spPr>
          <a:xfrm>
            <a:off x="3110546" y="3085876"/>
            <a:ext cx="1146819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DB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0C58C5ED-7DF1-B849-8882-21030CB6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406" y="4253089"/>
            <a:ext cx="2005040" cy="115675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A857A5A-CC4C-1847-AB68-ED6B68B34186}"/>
              </a:ext>
            </a:extLst>
          </p:cNvPr>
          <p:cNvSpPr txBox="1"/>
          <p:nvPr/>
        </p:nvSpPr>
        <p:spPr>
          <a:xfrm>
            <a:off x="5972537" y="19329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投手交代ボタン</a:t>
            </a:r>
            <a:endParaRPr kumimoji="1" lang="en-US" altLang="ja-JP" dirty="0"/>
          </a:p>
          <a:p>
            <a:r>
              <a:rPr lang="ja-JP" altLang="en-US"/>
              <a:t>後から変更も可能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CF9DF3F-9F51-074B-BB56-3B39CE67348E}"/>
              </a:ext>
            </a:extLst>
          </p:cNvPr>
          <p:cNvSpPr txBox="1"/>
          <p:nvPr/>
        </p:nvSpPr>
        <p:spPr>
          <a:xfrm>
            <a:off x="9144000" y="22339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選手交代ボタン</a:t>
            </a:r>
          </a:p>
        </p:txBody>
      </p:sp>
    </p:spTree>
    <p:extLst>
      <p:ext uri="{BB962C8B-B14F-4D97-AF65-F5344CB8AC3E}">
        <p14:creationId xmlns:p14="http://schemas.microsoft.com/office/powerpoint/2010/main" val="147878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8DCA84A-C3E3-3848-B5B5-CBAFCFA7AE56}"/>
              </a:ext>
            </a:extLst>
          </p:cNvPr>
          <p:cNvSpPr/>
          <p:nvPr/>
        </p:nvSpPr>
        <p:spPr>
          <a:xfrm>
            <a:off x="694481" y="428263"/>
            <a:ext cx="3784922" cy="5451676"/>
          </a:xfrm>
          <a:prstGeom prst="roundRect">
            <a:avLst>
              <a:gd name="adj" fmla="val 47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20F3DE-BE81-A346-BA44-D93BBD8DCBF2}"/>
              </a:ext>
            </a:extLst>
          </p:cNvPr>
          <p:cNvSpPr/>
          <p:nvPr/>
        </p:nvSpPr>
        <p:spPr>
          <a:xfrm>
            <a:off x="844952" y="578734"/>
            <a:ext cx="3483980" cy="48729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4F2C977-2E7B-BA4C-928F-5DD623D6160C}"/>
              </a:ext>
            </a:extLst>
          </p:cNvPr>
          <p:cNvSpPr/>
          <p:nvPr/>
        </p:nvSpPr>
        <p:spPr>
          <a:xfrm>
            <a:off x="5349974" y="268871"/>
            <a:ext cx="1146819" cy="318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打った</a:t>
            </a:r>
            <a:endParaRPr lang="en-US" altLang="ja-JP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E6391A-24AA-D745-86AF-EEABE4EF65D5}"/>
              </a:ext>
            </a:extLst>
          </p:cNvPr>
          <p:cNvSpPr/>
          <p:nvPr/>
        </p:nvSpPr>
        <p:spPr>
          <a:xfrm>
            <a:off x="1098515" y="832531"/>
            <a:ext cx="1146819" cy="318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打った</a:t>
            </a:r>
            <a:endParaRPr lang="en-US" altLang="ja-JP" sz="1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864940F-EEDA-3643-B04E-2DD44903C417}"/>
              </a:ext>
            </a:extLst>
          </p:cNvPr>
          <p:cNvSpPr/>
          <p:nvPr/>
        </p:nvSpPr>
        <p:spPr>
          <a:xfrm rot="2638582">
            <a:off x="1839916" y="2390171"/>
            <a:ext cx="1527858" cy="152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3FC98532-72BA-A349-A5FC-B19A8A19F40E}"/>
              </a:ext>
            </a:extLst>
          </p:cNvPr>
          <p:cNvSpPr/>
          <p:nvPr/>
        </p:nvSpPr>
        <p:spPr>
          <a:xfrm rot="6758488">
            <a:off x="1418703" y="1480306"/>
            <a:ext cx="2370283" cy="2441973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512464-6996-0B45-B001-DDDA4F4265A4}"/>
              </a:ext>
            </a:extLst>
          </p:cNvPr>
          <p:cNvSpPr/>
          <p:nvPr/>
        </p:nvSpPr>
        <p:spPr>
          <a:xfrm>
            <a:off x="1110554" y="4878490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フライ</a:t>
            </a:r>
            <a:endParaRPr lang="en-US" altLang="ja-JP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6FA3401-A4AD-0542-A442-10E5C344BCD1}"/>
              </a:ext>
            </a:extLst>
          </p:cNvPr>
          <p:cNvSpPr/>
          <p:nvPr/>
        </p:nvSpPr>
        <p:spPr>
          <a:xfrm>
            <a:off x="1110554" y="4464696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ライナー</a:t>
            </a:r>
            <a:endParaRPr lang="en-US" altLang="ja-JP" sz="1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507601-9299-B84C-BC56-98EEA6798865}"/>
              </a:ext>
            </a:extLst>
          </p:cNvPr>
          <p:cNvSpPr/>
          <p:nvPr/>
        </p:nvSpPr>
        <p:spPr>
          <a:xfrm>
            <a:off x="1098515" y="4050902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ゴロ</a:t>
            </a:r>
            <a:endParaRPr lang="en-US" altLang="ja-JP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296CAB7-C6AE-944B-9E40-356A920B67A0}"/>
              </a:ext>
            </a:extLst>
          </p:cNvPr>
          <p:cNvSpPr/>
          <p:nvPr/>
        </p:nvSpPr>
        <p:spPr>
          <a:xfrm>
            <a:off x="2191562" y="4464696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アウト</a:t>
            </a:r>
            <a:endParaRPr lang="en-US" altLang="ja-JP" sz="1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1F395B6-1974-724E-B6F8-29C4273C6B59}"/>
              </a:ext>
            </a:extLst>
          </p:cNvPr>
          <p:cNvSpPr/>
          <p:nvPr/>
        </p:nvSpPr>
        <p:spPr>
          <a:xfrm>
            <a:off x="3271951" y="4046131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</a:t>
            </a:r>
            <a:r>
              <a:rPr lang="ja-JP" altLang="en-US" sz="1400"/>
              <a:t>塁打</a:t>
            </a:r>
            <a:endParaRPr lang="en-US" altLang="ja-JP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FB463D0-413C-B447-BDE7-A4FE29264BE5}"/>
              </a:ext>
            </a:extLst>
          </p:cNvPr>
          <p:cNvSpPr/>
          <p:nvPr/>
        </p:nvSpPr>
        <p:spPr>
          <a:xfrm>
            <a:off x="3257050" y="4512740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</a:t>
            </a:r>
            <a:r>
              <a:rPr lang="ja-JP" altLang="en-US" sz="1400"/>
              <a:t>塁打</a:t>
            </a:r>
            <a:endParaRPr lang="en-US" altLang="ja-JP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BDB21A7-37DB-DE48-AF89-1D50B48C830E}"/>
              </a:ext>
            </a:extLst>
          </p:cNvPr>
          <p:cNvSpPr/>
          <p:nvPr/>
        </p:nvSpPr>
        <p:spPr>
          <a:xfrm>
            <a:off x="3271950" y="3573804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エラー</a:t>
            </a:r>
            <a:endParaRPr lang="en-US" altLang="ja-JP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EF027E-CE86-3947-8D77-573BFABC5F6F}"/>
              </a:ext>
            </a:extLst>
          </p:cNvPr>
          <p:cNvSpPr txBox="1"/>
          <p:nvPr/>
        </p:nvSpPr>
        <p:spPr>
          <a:xfrm>
            <a:off x="6782765" y="5023413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エラーで</a:t>
            </a:r>
            <a:r>
              <a:rPr kumimoji="1" lang="en-US" altLang="ja-JP" dirty="0"/>
              <a:t>1</a:t>
            </a:r>
            <a:r>
              <a:rPr kumimoji="1" lang="ja-JP" altLang="en-US"/>
              <a:t>塁進む</a:t>
            </a:r>
            <a:endParaRPr kumimoji="1" lang="en-US" altLang="ja-JP" dirty="0"/>
          </a:p>
          <a:p>
            <a:r>
              <a:rPr lang="ja-JP" altLang="en-US"/>
              <a:t>例）</a:t>
            </a:r>
            <a:r>
              <a:rPr lang="en-US" altLang="ja-JP" dirty="0"/>
              <a:t>1</a:t>
            </a:r>
            <a:r>
              <a:rPr lang="ja-JP" altLang="en-US"/>
              <a:t>塁打　エラー（ファースト後逸）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/>
              <a:t>塁が色づく</a:t>
            </a:r>
            <a:endParaRPr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4B9DA73-66EB-3049-A3DD-12FB74CB21D2}"/>
              </a:ext>
            </a:extLst>
          </p:cNvPr>
          <p:cNvSpPr/>
          <p:nvPr/>
        </p:nvSpPr>
        <p:spPr>
          <a:xfrm>
            <a:off x="3014291" y="832531"/>
            <a:ext cx="1146819" cy="3187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完了</a:t>
            </a:r>
            <a:endParaRPr lang="en-US" altLang="ja-JP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01300ED-2B14-5741-B375-8EDACC508E05}"/>
              </a:ext>
            </a:extLst>
          </p:cNvPr>
          <p:cNvSpPr txBox="1"/>
          <p:nvPr/>
        </p:nvSpPr>
        <p:spPr>
          <a:xfrm>
            <a:off x="5296657" y="357257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右列のボタンを押すと塁が色づく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0CF77EB-9284-F34F-8C52-5D5079730F2C}"/>
              </a:ext>
            </a:extLst>
          </p:cNvPr>
          <p:cNvSpPr/>
          <p:nvPr/>
        </p:nvSpPr>
        <p:spPr>
          <a:xfrm>
            <a:off x="1098514" y="3623125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犠打</a:t>
            </a:r>
            <a:endParaRPr lang="en-US" altLang="ja-JP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3016B03-4D0F-4149-90D3-59253F66BFEF}"/>
              </a:ext>
            </a:extLst>
          </p:cNvPr>
          <p:cNvSpPr/>
          <p:nvPr/>
        </p:nvSpPr>
        <p:spPr>
          <a:xfrm rot="2638582">
            <a:off x="2509395" y="3030342"/>
            <a:ext cx="247902" cy="2475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21E7D4-C691-3B48-A114-DD43BBF27778}"/>
              </a:ext>
            </a:extLst>
          </p:cNvPr>
          <p:cNvSpPr txBox="1"/>
          <p:nvPr/>
        </p:nvSpPr>
        <p:spPr>
          <a:xfrm>
            <a:off x="5220182" y="1724628"/>
            <a:ext cx="655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タップで着地点に線引かれる　完了押すまで何回でもタップ</a:t>
            </a:r>
            <a:endParaRPr kumimoji="1" lang="en-US" altLang="ja-JP" dirty="0"/>
          </a:p>
          <a:p>
            <a:r>
              <a:rPr lang="ja-JP" altLang="en-US"/>
              <a:t>タップ後スライドでも可</a:t>
            </a:r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6097D01-1ED1-D44F-AF6D-F87DE79E8A89}"/>
              </a:ext>
            </a:extLst>
          </p:cNvPr>
          <p:cNvCxnSpPr>
            <a:cxnSpLocks/>
          </p:cNvCxnSpPr>
          <p:nvPr/>
        </p:nvCxnSpPr>
        <p:spPr>
          <a:xfrm flipV="1">
            <a:off x="2633347" y="2024939"/>
            <a:ext cx="846356" cy="21418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600B0CB-042E-3F41-8861-52CEFEDCAD8D}"/>
              </a:ext>
            </a:extLst>
          </p:cNvPr>
          <p:cNvSpPr/>
          <p:nvPr/>
        </p:nvSpPr>
        <p:spPr>
          <a:xfrm rot="2638582">
            <a:off x="2957120" y="3480367"/>
            <a:ext cx="247902" cy="247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8D05AD-4B68-3042-8923-2D870A180A6A}"/>
              </a:ext>
            </a:extLst>
          </p:cNvPr>
          <p:cNvSpPr/>
          <p:nvPr/>
        </p:nvSpPr>
        <p:spPr>
          <a:xfrm rot="2638582">
            <a:off x="2014962" y="3458913"/>
            <a:ext cx="247902" cy="247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1102B50-078F-4940-88AF-E4C061321074}"/>
              </a:ext>
            </a:extLst>
          </p:cNvPr>
          <p:cNvSpPr txBox="1"/>
          <p:nvPr/>
        </p:nvSpPr>
        <p:spPr>
          <a:xfrm>
            <a:off x="6763474" y="6121445"/>
            <a:ext cx="4929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エラーは「進塁」ボタンでもいいかも</a:t>
            </a:r>
            <a:endParaRPr kumimoji="1" lang="en-US" altLang="ja-JP" dirty="0"/>
          </a:p>
          <a:p>
            <a:r>
              <a:rPr lang="ja-JP" altLang="en-US"/>
              <a:t>相手のバックホームの間に</a:t>
            </a:r>
            <a:r>
              <a:rPr lang="en-US" altLang="ja-JP" dirty="0"/>
              <a:t>2</a:t>
            </a:r>
            <a:r>
              <a:rPr lang="ja-JP" altLang="en-US"/>
              <a:t>塁行くケースとか</a:t>
            </a:r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8A630AA-7714-3544-BCC9-832B64C71F92}"/>
              </a:ext>
            </a:extLst>
          </p:cNvPr>
          <p:cNvSpPr/>
          <p:nvPr/>
        </p:nvSpPr>
        <p:spPr>
          <a:xfrm>
            <a:off x="1020721" y="1350878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</a:t>
            </a:r>
            <a:r>
              <a:rPr lang="ja-JP" altLang="en-US" sz="1400"/>
              <a:t>つ戻す</a:t>
            </a:r>
            <a:endParaRPr lang="en-US" altLang="ja-JP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F63F092-E230-AC4B-B936-FF567C846C55}"/>
              </a:ext>
            </a:extLst>
          </p:cNvPr>
          <p:cNvSpPr/>
          <p:nvPr/>
        </p:nvSpPr>
        <p:spPr>
          <a:xfrm>
            <a:off x="1045434" y="1710713"/>
            <a:ext cx="915017" cy="3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</a:t>
            </a:r>
            <a:r>
              <a:rPr lang="ja-JP" altLang="en-US" sz="1400"/>
              <a:t>つ進む</a:t>
            </a:r>
            <a:endParaRPr lang="en-US" altLang="ja-JP" sz="1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D8444A-DEDB-8A40-BF4C-E7E02495A10C}"/>
              </a:ext>
            </a:extLst>
          </p:cNvPr>
          <p:cNvSpPr txBox="1"/>
          <p:nvPr/>
        </p:nvSpPr>
        <p:spPr>
          <a:xfrm>
            <a:off x="5648446" y="27432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ライナー、フライは</a:t>
            </a:r>
          </a:p>
        </p:txBody>
      </p:sp>
    </p:spTree>
    <p:extLst>
      <p:ext uri="{BB962C8B-B14F-4D97-AF65-F5344CB8AC3E}">
        <p14:creationId xmlns:p14="http://schemas.microsoft.com/office/powerpoint/2010/main" val="190645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B8C25C-35AF-E14F-8962-815AF2F0CD96}"/>
              </a:ext>
            </a:extLst>
          </p:cNvPr>
          <p:cNvSpPr/>
          <p:nvPr/>
        </p:nvSpPr>
        <p:spPr>
          <a:xfrm>
            <a:off x="3063124" y="2304809"/>
            <a:ext cx="6065752" cy="224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/>
              <a:t>データを見る</a:t>
            </a:r>
          </a:p>
        </p:txBody>
      </p:sp>
    </p:spTree>
    <p:extLst>
      <p:ext uri="{BB962C8B-B14F-4D97-AF65-F5344CB8AC3E}">
        <p14:creationId xmlns:p14="http://schemas.microsoft.com/office/powerpoint/2010/main" val="330772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8DCA84A-C3E3-3848-B5B5-CBAFCFA7AE56}"/>
              </a:ext>
            </a:extLst>
          </p:cNvPr>
          <p:cNvSpPr/>
          <p:nvPr/>
        </p:nvSpPr>
        <p:spPr>
          <a:xfrm>
            <a:off x="694481" y="428263"/>
            <a:ext cx="3784922" cy="5451676"/>
          </a:xfrm>
          <a:prstGeom prst="roundRect">
            <a:avLst>
              <a:gd name="adj" fmla="val 47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20F3DE-BE81-A346-BA44-D93BBD8DCBF2}"/>
              </a:ext>
            </a:extLst>
          </p:cNvPr>
          <p:cNvSpPr/>
          <p:nvPr/>
        </p:nvSpPr>
        <p:spPr>
          <a:xfrm>
            <a:off x="844952" y="578734"/>
            <a:ext cx="3483980" cy="487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66B663-5047-2644-A10A-D541A9DF087E}"/>
              </a:ext>
            </a:extLst>
          </p:cNvPr>
          <p:cNvSpPr/>
          <p:nvPr/>
        </p:nvSpPr>
        <p:spPr>
          <a:xfrm>
            <a:off x="4964921" y="225706"/>
            <a:ext cx="1579942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データを見る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293763-A7FB-E64D-942A-249ABA419352}"/>
              </a:ext>
            </a:extLst>
          </p:cNvPr>
          <p:cNvSpPr txBox="1"/>
          <p:nvPr/>
        </p:nvSpPr>
        <p:spPr>
          <a:xfrm>
            <a:off x="4964921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データ修正もできる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AB0188-1D26-F94E-A754-9823DE250B00}"/>
              </a:ext>
            </a:extLst>
          </p:cNvPr>
          <p:cNvSpPr txBox="1"/>
          <p:nvPr/>
        </p:nvSpPr>
        <p:spPr>
          <a:xfrm>
            <a:off x="2185229" y="1406324"/>
            <a:ext cx="877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リスト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A</a:t>
            </a:r>
            <a:r>
              <a:rPr kumimoji="1" lang="ja-JP" altLang="en-US"/>
              <a:t>高校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B</a:t>
            </a:r>
            <a:r>
              <a:rPr lang="ja-JP" altLang="en-US"/>
              <a:t>高校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192FBDA-921A-6E4C-8799-834E125E1152}"/>
              </a:ext>
            </a:extLst>
          </p:cNvPr>
          <p:cNvSpPr/>
          <p:nvPr/>
        </p:nvSpPr>
        <p:spPr>
          <a:xfrm>
            <a:off x="1796971" y="4591291"/>
            <a:ext cx="1579942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検索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39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8DCA84A-C3E3-3848-B5B5-CBAFCFA7AE56}"/>
              </a:ext>
            </a:extLst>
          </p:cNvPr>
          <p:cNvSpPr/>
          <p:nvPr/>
        </p:nvSpPr>
        <p:spPr>
          <a:xfrm>
            <a:off x="694481" y="428263"/>
            <a:ext cx="3784922" cy="5451676"/>
          </a:xfrm>
          <a:prstGeom prst="roundRect">
            <a:avLst>
              <a:gd name="adj" fmla="val 47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20F3DE-BE81-A346-BA44-D93BBD8DCBF2}"/>
              </a:ext>
            </a:extLst>
          </p:cNvPr>
          <p:cNvSpPr/>
          <p:nvPr/>
        </p:nvSpPr>
        <p:spPr>
          <a:xfrm>
            <a:off x="844952" y="630819"/>
            <a:ext cx="3483980" cy="487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66B663-5047-2644-A10A-D541A9DF087E}"/>
              </a:ext>
            </a:extLst>
          </p:cNvPr>
          <p:cNvSpPr/>
          <p:nvPr/>
        </p:nvSpPr>
        <p:spPr>
          <a:xfrm>
            <a:off x="4772628" y="225706"/>
            <a:ext cx="1579942" cy="4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データを見る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511374E-EE5C-754F-8C16-321028562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8" b="37332"/>
          <a:stretch/>
        </p:blipFill>
        <p:spPr>
          <a:xfrm>
            <a:off x="1176078" y="2152891"/>
            <a:ext cx="2821728" cy="200242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D34151-96EB-4C44-AE19-6B0AEAB6BC30}"/>
              </a:ext>
            </a:extLst>
          </p:cNvPr>
          <p:cNvSpPr txBox="1"/>
          <p:nvPr/>
        </p:nvSpPr>
        <p:spPr>
          <a:xfrm>
            <a:off x="2005693" y="745524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　</a:t>
            </a:r>
            <a:r>
              <a:rPr lang="en-US" altLang="ja-JP" b="1" dirty="0"/>
              <a:t>A</a:t>
            </a:r>
            <a:r>
              <a:rPr lang="ja-JP" altLang="en-US" b="1"/>
              <a:t>高校</a:t>
            </a:r>
            <a:endParaRPr lang="en-US" altLang="ja-JP" b="1" dirty="0"/>
          </a:p>
          <a:p>
            <a:r>
              <a:rPr lang="en-US" altLang="ja-JP" dirty="0"/>
              <a:t>VS</a:t>
            </a:r>
            <a:r>
              <a:rPr lang="ja-JP" altLang="en-US"/>
              <a:t> </a:t>
            </a:r>
            <a:r>
              <a:rPr lang="en-US" altLang="ja-JP" dirty="0"/>
              <a:t>B</a:t>
            </a:r>
            <a:r>
              <a:rPr lang="ja-JP" altLang="en-US"/>
              <a:t>高校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7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273</Words>
  <Application>Microsoft Macintosh PowerPoint</Application>
  <PresentationFormat>ワイド画面</PresentationFormat>
  <Paragraphs>105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江口　遼太朗</dc:creator>
  <cp:lastModifiedBy>江口　遼太朗</cp:lastModifiedBy>
  <cp:revision>1</cp:revision>
  <dcterms:created xsi:type="dcterms:W3CDTF">2022-04-03T08:14:26Z</dcterms:created>
  <dcterms:modified xsi:type="dcterms:W3CDTF">2022-04-03T09:29:25Z</dcterms:modified>
</cp:coreProperties>
</file>