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75AE0-AF95-0E48-B23D-55851965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8D7A8C-2553-8F4F-AD79-062CB8AB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A1E9E-A79C-044E-BFA8-B03A2206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64273-72BD-0840-97E1-643E3DFC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14B04-D348-EA49-AC14-5AF68753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88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109D6-B026-8F4E-83A3-A630CEC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7A9D9-6F38-E84D-A5B5-C4A4F973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E5EDB-1179-3048-9EF1-CBE67A1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EEF15-0DB8-5A49-9CD8-23561BC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2556F-A4FC-324F-A53F-0CE5867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2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891347-3599-E040-8B02-46BF15B8F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63A0A8-3239-8B43-AB8F-F53712D8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DA918-4AE2-C64B-B67C-1D90AA61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1CCD0-344A-5047-B955-F425CE6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B8353E-2255-A84D-8068-C8AD303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38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ACAE1-906D-0845-87C4-47B885F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4272D-47C8-B04D-84EC-92C16F64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864D9-CB05-314E-8F14-73AB9D1D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B47C0-2A5A-4D46-991B-57863383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5C9DA-EBA9-E14D-9E48-21744AEA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8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C76CC-E122-F14B-8722-063C7BB2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BFD883-D3B8-884C-8CF6-84E0C2BA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2E1A6-26C2-E245-AC97-8B37D6E6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5FBDB0-B8A4-B349-B5A9-61CB1BDE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80A8E-6081-1F4C-912D-8535024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FB80-4568-4E42-A63E-7503FE1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C2BB6E-3C88-6246-8BE7-32E4E62B1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6B2944-6ED5-0B4B-A2E0-4EDFFF1C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26CD24-C728-084C-B626-D4B610B5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BA196-1CCE-6F49-B5DB-45D8079F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0145F-48E3-5E48-8EE2-7765E207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5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768EF-3783-7647-A90C-DBE81BC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1D237-568E-B640-B642-C9E43A16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C98B6-85F1-B849-BDAC-BD15FCA1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F28DDC-E2A6-1D4A-B06E-E2FF41133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CD46E-4FFC-1F41-8F11-04062B36D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8F9D82-3F3F-AF45-8E2C-62A90FF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E82C3E-74DA-E648-AEC6-3E8CA5FB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20E7BC-195F-FF40-BA99-7DEFF50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9FECC-6FA1-A74C-BF0E-14DD38AD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88EE32-E86C-BF4B-BD70-34BA0B9A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8A1E05-DCF6-724B-BD4F-AB36058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F3A763-E9E2-934C-97A2-CF2CA709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17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A2A5CA-2BF5-E64C-80BA-AB4AAC3B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A448F9-1870-B548-9200-6DB3FF35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69A5E-C248-EE4E-82F4-3E5ED89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1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92881-F1BD-994D-93B1-77BF0FF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FCD85-B027-5047-97C7-5376D7F0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B23FBE-54FB-C640-B909-D1620F2F4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70CB9A-2528-C74C-8F78-739CD9E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B80DE-1717-8F43-9362-13A27EE7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5B52FF-1DAB-694B-854F-FBA5424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71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688D4-720A-6A4E-BD4B-6E97680C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70A8A-0ECF-1F45-9B47-99F9AA10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BFB170-6F63-7A41-AB1A-E3C2A5DB6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6A38A8-47D0-8348-A846-4ABCC398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269F87-2B46-024A-9018-0414AA3D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18FFB-8D9C-AD47-837C-0E8F620A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201748-4228-E648-A348-4DB8BBB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3E078-5881-CC49-BD28-AE2BA146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6ADB9-0979-874B-8553-92B511697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33C6-4ED6-BA43-AE0B-6158F34112F2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7626E-CAF9-6446-A066-A24F4E6F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6F047-026A-1343-BE02-114855776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AFA-229D-1A46-93DD-257B5DB35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83CAC5-E104-1A4C-87CB-6CA7C95D697F}"/>
              </a:ext>
            </a:extLst>
          </p:cNvPr>
          <p:cNvSpPr/>
          <p:nvPr/>
        </p:nvSpPr>
        <p:spPr>
          <a:xfrm>
            <a:off x="617577" y="2551837"/>
            <a:ext cx="1095684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6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野球の試合のデータ</a:t>
            </a:r>
            <a:r>
              <a:rPr lang="ja-JP" altLang="en-US" sz="6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を記録する</a:t>
            </a:r>
            <a:endParaRPr lang="en-US" altLang="ja-JP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6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アプリ（ソフト）を作りたい</a:t>
            </a:r>
            <a:endParaRPr lang="en-US" altLang="ja-JP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62AA07-08FC-F244-A172-AAF3406D77C9}"/>
              </a:ext>
            </a:extLst>
          </p:cNvPr>
          <p:cNvSpPr/>
          <p:nvPr/>
        </p:nvSpPr>
        <p:spPr>
          <a:xfrm>
            <a:off x="5234225" y="502465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企画案</a:t>
            </a:r>
            <a:endParaRPr lang="en-US" altLang="ja-JP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4964922" y="22214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具体案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F487D-158C-E542-A8F8-A2370934CF6F}"/>
              </a:ext>
            </a:extLst>
          </p:cNvPr>
          <p:cNvSpPr/>
          <p:nvPr/>
        </p:nvSpPr>
        <p:spPr>
          <a:xfrm>
            <a:off x="3263333" y="2151727"/>
            <a:ext cx="566533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iPa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で使える</a:t>
            </a:r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ja-JP" altLang="en-US" sz="4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アプリ</a:t>
            </a:r>
            <a:endParaRPr lang="en-US" altLang="ja-JP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ja-JP" altLang="en-US" sz="4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ソフト</a:t>
            </a:r>
            <a:endParaRPr lang="en-US" altLang="ja-JP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（ともにオフライン）</a:t>
            </a:r>
          </a:p>
        </p:txBody>
      </p:sp>
    </p:spTree>
    <p:extLst>
      <p:ext uri="{BB962C8B-B14F-4D97-AF65-F5344CB8AC3E}">
        <p14:creationId xmlns:p14="http://schemas.microsoft.com/office/powerpoint/2010/main" val="21275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4964923" y="22214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仕様案</a:t>
            </a:r>
            <a:endParaRPr lang="ja-JP" altLang="en-US" sz="5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F487D-158C-E542-A8F8-A2370934CF6F}"/>
              </a:ext>
            </a:extLst>
          </p:cNvPr>
          <p:cNvSpPr/>
          <p:nvPr/>
        </p:nvSpPr>
        <p:spPr>
          <a:xfrm>
            <a:off x="1244351" y="1447192"/>
            <a:ext cx="970329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・配球、球種、球速を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球ごとに記録する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打ったら打球の方向、着地点も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・スコアも自動的に記録（？）</a:t>
            </a:r>
            <a:endParaRPr lang="en-US" altLang="ja-JP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・選手を登録しそれぞれの統計を出力</a:t>
            </a:r>
            <a:endParaRPr lang="en-US" altLang="ja-JP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・データをもとに統計データを取る</a:t>
            </a:r>
          </a:p>
        </p:txBody>
      </p:sp>
    </p:spTree>
    <p:extLst>
      <p:ext uri="{BB962C8B-B14F-4D97-AF65-F5344CB8AC3E}">
        <p14:creationId xmlns:p14="http://schemas.microsoft.com/office/powerpoint/2010/main" val="279041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3579933" y="22214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利用することで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F487D-158C-E542-A8F8-A2370934CF6F}"/>
              </a:ext>
            </a:extLst>
          </p:cNvPr>
          <p:cNvSpPr/>
          <p:nvPr/>
        </p:nvSpPr>
        <p:spPr>
          <a:xfrm>
            <a:off x="1244351" y="1447192"/>
            <a:ext cx="1052243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・夏大前にデータ班が教室でビデオを見て</a:t>
            </a:r>
            <a:endParaRPr lang="en-US" altLang="ja-JP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データを取る必要がなくなる</a:t>
            </a:r>
            <a:endParaRPr lang="en-US" altLang="ja-JP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</a:t>
            </a:r>
            <a:r>
              <a:rPr lang="ja-JP" altLang="en-US" sz="28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と選手の負担が減る</a:t>
            </a:r>
            <a:endParaRPr lang="en-US" altLang="ja-JP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・機械的な統計データを入手できる</a:t>
            </a:r>
            <a:endParaRPr lang="en-US" altLang="ja-JP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プロ野球みたいな</a:t>
            </a:r>
            <a:r>
              <a:rPr lang="ja-JP" altLang="en-US" sz="2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コース別打率</a:t>
            </a:r>
            <a:r>
              <a:rPr lang="ja-JP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、各球種率、相手投手カウント別球種</a:t>
            </a:r>
            <a:endParaRPr lang="en-US" altLang="ja-JP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・選手の打率なども自動出力</a:t>
            </a:r>
            <a:endParaRPr lang="en-US" altLang="ja-JP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指導者側もチーム把握しやすい</a:t>
            </a:r>
            <a:endParaRPr lang="en-US" altLang="ja-JP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43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3579933" y="22214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利用することで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4ED87CC-121E-194A-8CB5-E2F0639A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68" y="1924208"/>
            <a:ext cx="3562674" cy="35181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6946AC8-C847-414D-937A-AC8AC9D0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12" y="2154296"/>
            <a:ext cx="4661535" cy="30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5657419" y="22214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F487D-158C-E542-A8F8-A2370934CF6F}"/>
              </a:ext>
            </a:extLst>
          </p:cNvPr>
          <p:cNvSpPr/>
          <p:nvPr/>
        </p:nvSpPr>
        <p:spPr>
          <a:xfrm>
            <a:off x="3263334" y="1182006"/>
            <a:ext cx="56653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iPa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で使える</a:t>
            </a:r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ja-JP" altLang="en-US" sz="4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アプリ</a:t>
            </a:r>
            <a:endParaRPr lang="en-US" altLang="ja-JP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4019F8-46D0-7343-9B38-B89AD8FE4219}"/>
              </a:ext>
            </a:extLst>
          </p:cNvPr>
          <p:cNvSpPr/>
          <p:nvPr/>
        </p:nvSpPr>
        <p:spPr>
          <a:xfrm>
            <a:off x="454071" y="1889892"/>
            <a:ext cx="11604459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メリット</a:t>
            </a:r>
            <a:endParaRPr lang="en-US" altLang="ja-JP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iPhone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のおかげで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の使用率が高いので気軽に使いやすい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・タッチパネルで</a:t>
            </a:r>
            <a:r>
              <a:rPr lang="ja-JP" alt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直感的動作、操作性◯</a:t>
            </a:r>
            <a:endParaRPr lang="en-US" altLang="ja-JP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ja-JP" altLang="en-US" sz="32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西高のみに配布ならず後々全国的に公開もできる</a:t>
            </a:r>
            <a:endParaRPr lang="en-US" altLang="ja-JP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Twitter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で野球関係者にバズりそう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32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デメリット</a:t>
            </a:r>
            <a:endParaRPr lang="en-US" altLang="ja-JP" sz="32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・スマホだと小さくなりそうなので多分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iPad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が良く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部費で買わせないといけない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・データのバックアップ、保存などは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などが良い（？）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ので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の方がその点は簡単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8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5657419" y="22214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F487D-158C-E542-A8F8-A2370934CF6F}"/>
              </a:ext>
            </a:extLst>
          </p:cNvPr>
          <p:cNvSpPr/>
          <p:nvPr/>
        </p:nvSpPr>
        <p:spPr>
          <a:xfrm>
            <a:off x="3171163" y="1182006"/>
            <a:ext cx="58496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ja-JP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で使えるソフト</a:t>
            </a:r>
            <a:endParaRPr lang="en-US" altLang="ja-JP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4019F8-46D0-7343-9B38-B89AD8FE4219}"/>
              </a:ext>
            </a:extLst>
          </p:cNvPr>
          <p:cNvSpPr/>
          <p:nvPr/>
        </p:nvSpPr>
        <p:spPr>
          <a:xfrm>
            <a:off x="106640" y="2093493"/>
            <a:ext cx="1208536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メリット</a:t>
            </a:r>
            <a:endParaRPr lang="en-US" altLang="ja-JP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・学習用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でできると思ったがそういえば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フィルタリングかかってて個人的にソフト入れれなかったわ。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</a:t>
            </a:r>
            <a:r>
              <a:rPr lang="ja-JP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→卒業生のを寄付したらええか。俺使ってないし</a:t>
            </a:r>
            <a:endParaRPr lang="en-US" altLang="ja-JP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接続してデータの出力、バックアップが簡単そう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32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デメリット</a:t>
            </a:r>
            <a:endParaRPr lang="en-US" altLang="ja-JP" sz="32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・キーボード入力かタッチ（クリック）式か？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いずれにしても操作性が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より劣る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・外で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開くのだるそう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85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37E8174-7152-CD44-993D-027FBD46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DC47EE-B7A5-A545-B60B-8328BC612AE3}"/>
              </a:ext>
            </a:extLst>
          </p:cNvPr>
          <p:cNvSpPr/>
          <p:nvPr/>
        </p:nvSpPr>
        <p:spPr>
          <a:xfrm>
            <a:off x="4618675" y="22214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見積もり</a:t>
            </a:r>
            <a:endParaRPr lang="ja-JP" altLang="en-US" sz="5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4019F8-46D0-7343-9B38-B89AD8FE4219}"/>
              </a:ext>
            </a:extLst>
          </p:cNvPr>
          <p:cNvSpPr/>
          <p:nvPr/>
        </p:nvSpPr>
        <p:spPr>
          <a:xfrm>
            <a:off x="488605" y="1645413"/>
            <a:ext cx="839204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・今年の夏大後から導入できたらなあ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・実装自体はそこまで難しくないと思われる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2,3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ヶ月である程度完成しそう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・バグ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8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365</Words>
  <Application>Microsoft Macintosh PowerPoint</Application>
  <PresentationFormat>ワイド画面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　遼太朗</dc:creator>
  <cp:lastModifiedBy>江口　遼太朗</cp:lastModifiedBy>
  <cp:revision>1</cp:revision>
  <dcterms:created xsi:type="dcterms:W3CDTF">2022-04-03T06:55:52Z</dcterms:created>
  <dcterms:modified xsi:type="dcterms:W3CDTF">2022-04-03T08:14:03Z</dcterms:modified>
</cp:coreProperties>
</file>