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79CC93D-E52E-4D84-901B-11D7331DD495}">
          <p14:sldIdLst>
            <p14:sldId id="259"/>
          </p14:sldIdLst>
        </p14:section>
        <p14:section name="Обзор и цели" id="{ABA716BF-3A5C-4ADB-94C9-CFEF84EBA240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 autoAdjust="0"/>
    <p:restoredTop sz="96395" autoAdjust="0"/>
  </p:normalViewPr>
  <p:slideViewPr>
    <p:cSldViewPr>
      <p:cViewPr varScale="1">
        <p:scale>
          <a:sx n="115" d="100"/>
          <a:sy n="115" d="100"/>
        </p:scale>
        <p:origin x="163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D83FDC75-7F73-4A4A-A77C-09AADF00E0EA}" type="datetimeFigureOut">
              <a:rPr lang="ru-RU" smtClean="0"/>
              <a:pPr/>
              <a:t>17.01.2022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459226BF-1F13-42D3-80DC-373E7ADD1EB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779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48AEF76B-3757-4A0B-AF93-28494465C1DD}" type="datetimeFigureOut">
              <a:pPr/>
              <a:t>17.01.2022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75693FD4-8F83-4EF7-AC3F-0DC0388986B0}" type="slidenum"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59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 smtClean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 smtClean="0"/>
          </a:p>
          <a:p>
            <a:pPr lvl="0"/>
            <a:r>
              <a:rPr lang="ru-RU" sz="1200" b="1" dirty="0" smtClean="0"/>
              <a:t>Разделы</a:t>
            </a:r>
            <a:endParaRPr lang="ru-RU" sz="1200" b="0" dirty="0" smtClean="0"/>
          </a:p>
          <a:p>
            <a:pPr lvl="0"/>
            <a:r>
              <a:rPr lang="ru-RU" sz="1200" b="0" dirty="0" smtClean="0"/>
              <a:t>Для добавления разделов щелкните слайд правой кнопкой мыши.</a:t>
            </a:r>
            <a:r>
              <a:rPr lang="ru-RU" sz="1200" b="0" baseline="0" dirty="0" smtClean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 smtClean="0"/>
          </a:p>
          <a:p>
            <a:pPr lvl="0"/>
            <a:endParaRPr lang="ru-RU" sz="1200" b="1" dirty="0" smtClean="0"/>
          </a:p>
          <a:p>
            <a:pPr lvl="0"/>
            <a:r>
              <a:rPr lang="ru-RU" sz="1200" b="1" dirty="0" smtClean="0"/>
              <a:t>Заметки</a:t>
            </a:r>
          </a:p>
          <a:p>
            <a:pPr lvl="0"/>
            <a:r>
              <a:rPr lang="ru-RU" sz="1200" dirty="0" smtClean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 smtClean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 smtClean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 smtClean="0"/>
              <a:t>Обратите особое внимание на графики, диаграммы и надписи.</a:t>
            </a:r>
            <a:r>
              <a:rPr lang="ru-RU" sz="1200" baseline="0" dirty="0" smtClean="0"/>
              <a:t> </a:t>
            </a:r>
            <a:endParaRPr lang="ru-RU" sz="1200" dirty="0" smtClean="0"/>
          </a:p>
          <a:p>
            <a:pPr lvl="0"/>
            <a:r>
              <a:rPr lang="ru-RU" sz="1200" dirty="0" smtClean="0"/>
              <a:t>Учтите, что печать будет выполняться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</a:t>
            </a:r>
          </a:p>
          <a:p>
            <a:pPr lvl="0">
              <a:buFontTx/>
              <a:buNone/>
            </a:pPr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Диаграммы, таблицы и графики</a:t>
            </a:r>
          </a:p>
          <a:p>
            <a:pPr lvl="0"/>
            <a:r>
              <a:rPr lang="ru-RU" sz="1200" dirty="0" smtClean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 smtClean="0"/>
              <a:t>Снабдите все диаграммы и таблицы подписями.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ru-RU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ru-RU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ru-RU" smtClean="0"/>
              <a:t>Образец подзаголовка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ru-RU" sz="2000" baseline="0"/>
            </a:lvl1pPr>
          </a:lstStyle>
          <a:p>
            <a:r>
              <a:rPr kumimoji="0"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17.01.2022</a:t>
            </a:fld>
            <a:endParaRPr kumimoji="0"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17.01.2022</a:t>
            </a:fld>
            <a:endParaRPr kumimoji="0"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17.01.2022</a:t>
            </a:fld>
            <a:endParaRPr kumimoji="0"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ru-RU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17.01.2022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ru-RU" sz="1800"/>
            </a:lvl1pPr>
          </a:lstStyle>
          <a:p>
            <a:r>
              <a:rPr kumimoji="0"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ru-RU"/>
            </a:lvl1pPr>
          </a:lstStyle>
          <a:p>
            <a:r>
              <a:rPr kumimoji="0"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ru-RU" sz="3200">
                <a:latin typeface="+mn-lt"/>
              </a:defRPr>
            </a:lvl1pPr>
            <a:lvl2pPr eaLnBrk="1" latinLnBrk="0" hangingPunct="1">
              <a:defRPr kumimoji="0" lang="ru-RU" sz="2800">
                <a:latin typeface="+mn-lt"/>
              </a:defRPr>
            </a:lvl2pPr>
            <a:lvl3pPr eaLnBrk="1" latinLnBrk="0" hangingPunct="1">
              <a:defRPr kumimoji="0" lang="ru-RU" sz="2400">
                <a:latin typeface="+mn-lt"/>
              </a:defRPr>
            </a:lvl3pPr>
            <a:lvl4pPr eaLnBrk="1" latinLnBrk="0" hangingPunct="1">
              <a:defRPr kumimoji="0" lang="ru-RU" sz="2400">
                <a:latin typeface="+mn-lt"/>
              </a:defRPr>
            </a:lvl4pPr>
            <a:lvl5pPr eaLnBrk="1" latinLnBrk="0" hangingPunct="1">
              <a:defRPr kumimoji="0" lang="ru-RU" sz="2400">
                <a:latin typeface="+mn-lt"/>
              </a:defRPr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17.01.2022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ru-RU" sz="2800"/>
            </a:lvl1pPr>
            <a:lvl2pPr eaLnBrk="1" latinLnBrk="0" hangingPunct="1">
              <a:defRPr kumimoji="0" lang="ru-RU" sz="2400"/>
            </a:lvl2pPr>
            <a:lvl3pPr eaLnBrk="1" latinLnBrk="0" hangingPunct="1">
              <a:defRPr kumimoji="0" lang="ru-RU" sz="2000"/>
            </a:lvl3pPr>
            <a:lvl4pPr eaLnBrk="1" latinLnBrk="0" hangingPunct="1">
              <a:defRPr kumimoji="0" lang="ru-RU" sz="1800"/>
            </a:lvl4pPr>
            <a:lvl5pPr eaLnBrk="1" latinLnBrk="0" hangingPunct="1">
              <a:defRPr kumimoji="0" lang="ru-RU" sz="1800"/>
            </a:lvl5pPr>
            <a:lvl6pPr eaLnBrk="1" latinLnBrk="0" hangingPunct="1">
              <a:defRPr kumimoji="0" lang="ru-RU" sz="1800"/>
            </a:lvl6pPr>
            <a:lvl7pPr eaLnBrk="1" latinLnBrk="0" hangingPunct="1">
              <a:defRPr kumimoji="0" lang="ru-RU" sz="1800"/>
            </a:lvl7pPr>
            <a:lvl8pPr eaLnBrk="1" latinLnBrk="0" hangingPunct="1">
              <a:defRPr kumimoji="0" lang="ru-RU" sz="1800"/>
            </a:lvl8pPr>
            <a:lvl9pPr eaLnBrk="1" latinLnBrk="0" hangingPunct="1">
              <a:defRPr kumimoji="0" lang="ru-RU" sz="18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ru-RU" sz="2800"/>
            </a:lvl1pPr>
            <a:lvl2pPr eaLnBrk="1" latinLnBrk="0" hangingPunct="1">
              <a:defRPr kumimoji="0" lang="ru-RU" sz="2400"/>
            </a:lvl2pPr>
            <a:lvl3pPr eaLnBrk="1" latinLnBrk="0" hangingPunct="1">
              <a:defRPr kumimoji="0" lang="ru-RU" sz="2000"/>
            </a:lvl3pPr>
            <a:lvl4pPr eaLnBrk="1" latinLnBrk="0" hangingPunct="1">
              <a:defRPr kumimoji="0" lang="ru-RU" sz="1800"/>
            </a:lvl4pPr>
            <a:lvl5pPr eaLnBrk="1" latinLnBrk="0" hangingPunct="1">
              <a:defRPr kumimoji="0" lang="ru-RU" sz="1800"/>
            </a:lvl5pPr>
            <a:lvl6pPr eaLnBrk="1" latinLnBrk="0" hangingPunct="1">
              <a:defRPr kumimoji="0" lang="ru-RU" sz="1800"/>
            </a:lvl6pPr>
            <a:lvl7pPr eaLnBrk="1" latinLnBrk="0" hangingPunct="1">
              <a:defRPr kumimoji="0" lang="ru-RU" sz="1800"/>
            </a:lvl7pPr>
            <a:lvl8pPr eaLnBrk="1" latinLnBrk="0" hangingPunct="1">
              <a:defRPr kumimoji="0" lang="ru-RU" sz="1800"/>
            </a:lvl8pPr>
            <a:lvl9pPr eaLnBrk="1" latinLnBrk="0" hangingPunct="1">
              <a:defRPr kumimoji="0" lang="ru-RU" sz="18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17.01.2022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ru-RU"/>
            </a:lvl1pPr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ru-RU" sz="2400" b="1"/>
            </a:lvl1pPr>
            <a:lvl2pPr marL="457200" indent="0" eaLnBrk="1" latinLnBrk="0" hangingPunct="1">
              <a:buNone/>
              <a:defRPr kumimoji="0" lang="ru-RU" sz="2000" b="1"/>
            </a:lvl2pPr>
            <a:lvl3pPr marL="914400" indent="0" eaLnBrk="1" latinLnBrk="0" hangingPunct="1">
              <a:buNone/>
              <a:defRPr kumimoji="0" lang="ru-RU" sz="1800" b="1"/>
            </a:lvl3pPr>
            <a:lvl4pPr marL="1371600" indent="0" eaLnBrk="1" latinLnBrk="0" hangingPunct="1">
              <a:buNone/>
              <a:defRPr kumimoji="0" lang="ru-RU" sz="1600" b="1"/>
            </a:lvl4pPr>
            <a:lvl5pPr marL="1828800" indent="0" eaLnBrk="1" latinLnBrk="0" hangingPunct="1">
              <a:buNone/>
              <a:defRPr kumimoji="0" lang="ru-RU" sz="1600" b="1"/>
            </a:lvl5pPr>
            <a:lvl6pPr marL="2286000" indent="0" eaLnBrk="1" latinLnBrk="0" hangingPunct="1">
              <a:buNone/>
              <a:defRPr kumimoji="0" lang="ru-RU" sz="1600" b="1"/>
            </a:lvl6pPr>
            <a:lvl7pPr marL="2743200" indent="0" eaLnBrk="1" latinLnBrk="0" hangingPunct="1">
              <a:buNone/>
              <a:defRPr kumimoji="0" lang="ru-RU" sz="1600" b="1"/>
            </a:lvl7pPr>
            <a:lvl8pPr marL="3200400" indent="0" eaLnBrk="1" latinLnBrk="0" hangingPunct="1">
              <a:buNone/>
              <a:defRPr kumimoji="0" lang="ru-RU" sz="1600" b="1"/>
            </a:lvl8pPr>
            <a:lvl9pPr marL="3657600" indent="0" eaLnBrk="1" latinLnBrk="0" hangingPunct="1">
              <a:buNone/>
              <a:defRPr kumimoji="0" lang="ru-RU" sz="1600" b="1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ru-RU" sz="2400"/>
            </a:lvl1pPr>
            <a:lvl2pPr eaLnBrk="1" latinLnBrk="0" hangingPunct="1">
              <a:defRPr kumimoji="0" lang="ru-RU" sz="2000"/>
            </a:lvl2pPr>
            <a:lvl3pPr eaLnBrk="1" latinLnBrk="0" hangingPunct="1">
              <a:defRPr kumimoji="0" lang="ru-RU" sz="1800"/>
            </a:lvl3pPr>
            <a:lvl4pPr eaLnBrk="1" latinLnBrk="0" hangingPunct="1">
              <a:defRPr kumimoji="0" lang="ru-RU" sz="1600"/>
            </a:lvl4pPr>
            <a:lvl5pPr eaLnBrk="1" latinLnBrk="0" hangingPunct="1">
              <a:defRPr kumimoji="0" lang="ru-RU" sz="1600"/>
            </a:lvl5pPr>
            <a:lvl6pPr eaLnBrk="1" latinLnBrk="0" hangingPunct="1">
              <a:defRPr kumimoji="0" lang="ru-RU" sz="1600"/>
            </a:lvl6pPr>
            <a:lvl7pPr eaLnBrk="1" latinLnBrk="0" hangingPunct="1">
              <a:defRPr kumimoji="0" lang="ru-RU" sz="1600"/>
            </a:lvl7pPr>
            <a:lvl8pPr eaLnBrk="1" latinLnBrk="0" hangingPunct="1">
              <a:defRPr kumimoji="0" lang="ru-RU" sz="1600"/>
            </a:lvl8pPr>
            <a:lvl9pPr eaLnBrk="1" latinLnBrk="0" hangingPunct="1">
              <a:defRPr kumimoji="0" lang="ru-RU" sz="16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ru-RU" sz="2400" b="1"/>
            </a:lvl1pPr>
            <a:lvl2pPr marL="457200" indent="0" eaLnBrk="1" latinLnBrk="0" hangingPunct="1">
              <a:buNone/>
              <a:defRPr kumimoji="0" lang="ru-RU" sz="2000" b="1"/>
            </a:lvl2pPr>
            <a:lvl3pPr marL="914400" indent="0" eaLnBrk="1" latinLnBrk="0" hangingPunct="1">
              <a:buNone/>
              <a:defRPr kumimoji="0" lang="ru-RU" sz="1800" b="1"/>
            </a:lvl3pPr>
            <a:lvl4pPr marL="1371600" indent="0" eaLnBrk="1" latinLnBrk="0" hangingPunct="1">
              <a:buNone/>
              <a:defRPr kumimoji="0" lang="ru-RU" sz="1600" b="1"/>
            </a:lvl4pPr>
            <a:lvl5pPr marL="1828800" indent="0" eaLnBrk="1" latinLnBrk="0" hangingPunct="1">
              <a:buNone/>
              <a:defRPr kumimoji="0" lang="ru-RU" sz="1600" b="1"/>
            </a:lvl5pPr>
            <a:lvl6pPr marL="2286000" indent="0" eaLnBrk="1" latinLnBrk="0" hangingPunct="1">
              <a:buNone/>
              <a:defRPr kumimoji="0" lang="ru-RU" sz="1600" b="1"/>
            </a:lvl6pPr>
            <a:lvl7pPr marL="2743200" indent="0" eaLnBrk="1" latinLnBrk="0" hangingPunct="1">
              <a:buNone/>
              <a:defRPr kumimoji="0" lang="ru-RU" sz="1600" b="1"/>
            </a:lvl7pPr>
            <a:lvl8pPr marL="3200400" indent="0" eaLnBrk="1" latinLnBrk="0" hangingPunct="1">
              <a:buNone/>
              <a:defRPr kumimoji="0" lang="ru-RU" sz="1600" b="1"/>
            </a:lvl8pPr>
            <a:lvl9pPr marL="3657600" indent="0" eaLnBrk="1" latinLnBrk="0" hangingPunct="1">
              <a:buNone/>
              <a:defRPr kumimoji="0" lang="ru-RU" sz="1600" b="1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ru-RU" sz="2400"/>
            </a:lvl1pPr>
            <a:lvl2pPr eaLnBrk="1" latinLnBrk="0" hangingPunct="1">
              <a:defRPr kumimoji="0" lang="ru-RU" sz="2000"/>
            </a:lvl2pPr>
            <a:lvl3pPr eaLnBrk="1" latinLnBrk="0" hangingPunct="1">
              <a:defRPr kumimoji="0" lang="ru-RU" sz="1800"/>
            </a:lvl3pPr>
            <a:lvl4pPr eaLnBrk="1" latinLnBrk="0" hangingPunct="1">
              <a:defRPr kumimoji="0" lang="ru-RU" sz="1600"/>
            </a:lvl4pPr>
            <a:lvl5pPr eaLnBrk="1" latinLnBrk="0" hangingPunct="1">
              <a:defRPr kumimoji="0" lang="ru-RU" sz="1600"/>
            </a:lvl5pPr>
            <a:lvl6pPr eaLnBrk="1" latinLnBrk="0" hangingPunct="1">
              <a:defRPr kumimoji="0" lang="ru-RU" sz="1600"/>
            </a:lvl6pPr>
            <a:lvl7pPr eaLnBrk="1" latinLnBrk="0" hangingPunct="1">
              <a:defRPr kumimoji="0" lang="ru-RU" sz="1600"/>
            </a:lvl7pPr>
            <a:lvl8pPr eaLnBrk="1" latinLnBrk="0" hangingPunct="1">
              <a:defRPr kumimoji="0" lang="ru-RU" sz="1600"/>
            </a:lvl8pPr>
            <a:lvl9pPr eaLnBrk="1" latinLnBrk="0" hangingPunct="1">
              <a:defRPr kumimoji="0" lang="ru-RU" sz="16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17.01.2022</a:t>
            </a:fld>
            <a:endParaRPr kumimoji="0"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ru-RU" sz="2000" b="1"/>
            </a:lvl1pPr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ru-RU" sz="3200"/>
            </a:lvl1pPr>
            <a:lvl2pPr eaLnBrk="1" latinLnBrk="0" hangingPunct="1">
              <a:defRPr kumimoji="0" lang="ru-RU" sz="2800"/>
            </a:lvl2pPr>
            <a:lvl3pPr eaLnBrk="1" latinLnBrk="0" hangingPunct="1">
              <a:defRPr kumimoji="0" lang="ru-RU" sz="2400"/>
            </a:lvl3pPr>
            <a:lvl4pPr eaLnBrk="1" latinLnBrk="0" hangingPunct="1">
              <a:defRPr kumimoji="0" lang="ru-RU" sz="2000"/>
            </a:lvl4pPr>
            <a:lvl5pPr eaLnBrk="1" latinLnBrk="0" hangingPunct="1">
              <a:defRPr kumimoji="0" lang="ru-RU" sz="2000"/>
            </a:lvl5pPr>
            <a:lvl6pPr eaLnBrk="1" latinLnBrk="0" hangingPunct="1">
              <a:defRPr kumimoji="0" lang="ru-RU" sz="2000"/>
            </a:lvl6pPr>
            <a:lvl7pPr eaLnBrk="1" latinLnBrk="0" hangingPunct="1">
              <a:defRPr kumimoji="0" lang="ru-RU" sz="2000"/>
            </a:lvl7pPr>
            <a:lvl8pPr eaLnBrk="1" latinLnBrk="0" hangingPunct="1">
              <a:defRPr kumimoji="0" lang="ru-RU" sz="2000"/>
            </a:lvl8pPr>
            <a:lvl9pPr eaLnBrk="1" latinLnBrk="0" hangingPunct="1">
              <a:defRPr kumimoji="0" lang="ru-RU" sz="20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ru-RU" sz="1400"/>
            </a:lvl1pPr>
            <a:lvl2pPr marL="457200" indent="0" eaLnBrk="1" latinLnBrk="0" hangingPunct="1">
              <a:buNone/>
              <a:defRPr kumimoji="0" lang="ru-RU" sz="1200"/>
            </a:lvl2pPr>
            <a:lvl3pPr marL="914400" indent="0" eaLnBrk="1" latinLnBrk="0" hangingPunct="1">
              <a:buNone/>
              <a:defRPr kumimoji="0" lang="ru-RU" sz="1000"/>
            </a:lvl3pPr>
            <a:lvl4pPr marL="1371600" indent="0" eaLnBrk="1" latinLnBrk="0" hangingPunct="1">
              <a:buNone/>
              <a:defRPr kumimoji="0" lang="ru-RU" sz="900"/>
            </a:lvl4pPr>
            <a:lvl5pPr marL="1828800" indent="0" eaLnBrk="1" latinLnBrk="0" hangingPunct="1">
              <a:buNone/>
              <a:defRPr kumimoji="0" lang="ru-RU" sz="900"/>
            </a:lvl5pPr>
            <a:lvl6pPr marL="2286000" indent="0" eaLnBrk="1" latinLnBrk="0" hangingPunct="1">
              <a:buNone/>
              <a:defRPr kumimoji="0" lang="ru-RU" sz="900"/>
            </a:lvl6pPr>
            <a:lvl7pPr marL="2743200" indent="0" eaLnBrk="1" latinLnBrk="0" hangingPunct="1">
              <a:buNone/>
              <a:defRPr kumimoji="0" lang="ru-RU" sz="900"/>
            </a:lvl7pPr>
            <a:lvl8pPr marL="3200400" indent="0" eaLnBrk="1" latinLnBrk="0" hangingPunct="1">
              <a:buNone/>
              <a:defRPr kumimoji="0" lang="ru-RU" sz="900"/>
            </a:lvl8pPr>
            <a:lvl9pPr marL="3657600" indent="0" eaLnBrk="1" latinLnBrk="0" hangingPunct="1">
              <a:buNone/>
              <a:defRPr kumimoji="0" lang="ru-RU" sz="9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17.01.2022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ru-RU" sz="2000" b="1"/>
            </a:lvl1pPr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ru-RU" sz="3200"/>
            </a:lvl1pPr>
            <a:lvl2pPr marL="457200" indent="0" eaLnBrk="1" latinLnBrk="0" hangingPunct="1">
              <a:buNone/>
              <a:defRPr kumimoji="0" lang="ru-RU" sz="2800"/>
            </a:lvl2pPr>
            <a:lvl3pPr marL="914400" indent="0" eaLnBrk="1" latinLnBrk="0" hangingPunct="1">
              <a:buNone/>
              <a:defRPr kumimoji="0" lang="ru-RU" sz="2400"/>
            </a:lvl3pPr>
            <a:lvl4pPr marL="1371600" indent="0" eaLnBrk="1" latinLnBrk="0" hangingPunct="1">
              <a:buNone/>
              <a:defRPr kumimoji="0" lang="ru-RU" sz="2000"/>
            </a:lvl4pPr>
            <a:lvl5pPr marL="1828800" indent="0" eaLnBrk="1" latinLnBrk="0" hangingPunct="1">
              <a:buNone/>
              <a:defRPr kumimoji="0" lang="ru-RU" sz="2000"/>
            </a:lvl5pPr>
            <a:lvl6pPr marL="2286000" indent="0" eaLnBrk="1" latinLnBrk="0" hangingPunct="1">
              <a:buNone/>
              <a:defRPr kumimoji="0" lang="ru-RU" sz="2000"/>
            </a:lvl6pPr>
            <a:lvl7pPr marL="2743200" indent="0" eaLnBrk="1" latinLnBrk="0" hangingPunct="1">
              <a:buNone/>
              <a:defRPr kumimoji="0" lang="ru-RU" sz="2000"/>
            </a:lvl7pPr>
            <a:lvl8pPr marL="3200400" indent="0" eaLnBrk="1" latinLnBrk="0" hangingPunct="1">
              <a:buNone/>
              <a:defRPr kumimoji="0" lang="ru-RU" sz="2000"/>
            </a:lvl8pPr>
            <a:lvl9pPr marL="3657600" indent="0" eaLnBrk="1" latinLnBrk="0" hangingPunct="1">
              <a:buNone/>
              <a:defRPr kumimoji="0" lang="ru-RU" sz="2000"/>
            </a:lvl9pPr>
          </a:lstStyle>
          <a:p>
            <a:pPr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ru-RU" sz="1400"/>
            </a:lvl1pPr>
            <a:lvl2pPr marL="457200" indent="0" eaLnBrk="1" latinLnBrk="0" hangingPunct="1">
              <a:buNone/>
              <a:defRPr kumimoji="0" lang="ru-RU" sz="1200"/>
            </a:lvl2pPr>
            <a:lvl3pPr marL="914400" indent="0" eaLnBrk="1" latinLnBrk="0" hangingPunct="1">
              <a:buNone/>
              <a:defRPr kumimoji="0" lang="ru-RU" sz="1000"/>
            </a:lvl3pPr>
            <a:lvl4pPr marL="1371600" indent="0" eaLnBrk="1" latinLnBrk="0" hangingPunct="1">
              <a:buNone/>
              <a:defRPr kumimoji="0" lang="ru-RU" sz="900"/>
            </a:lvl4pPr>
            <a:lvl5pPr marL="1828800" indent="0" eaLnBrk="1" latinLnBrk="0" hangingPunct="1">
              <a:buNone/>
              <a:defRPr kumimoji="0" lang="ru-RU" sz="900"/>
            </a:lvl5pPr>
            <a:lvl6pPr marL="2286000" indent="0" eaLnBrk="1" latinLnBrk="0" hangingPunct="1">
              <a:buNone/>
              <a:defRPr kumimoji="0" lang="ru-RU" sz="900"/>
            </a:lvl6pPr>
            <a:lvl7pPr marL="2743200" indent="0" eaLnBrk="1" latinLnBrk="0" hangingPunct="1">
              <a:buNone/>
              <a:defRPr kumimoji="0" lang="ru-RU" sz="900"/>
            </a:lvl7pPr>
            <a:lvl8pPr marL="3200400" indent="0" eaLnBrk="1" latinLnBrk="0" hangingPunct="1">
              <a:buNone/>
              <a:defRPr kumimoji="0" lang="ru-RU" sz="900"/>
            </a:lvl8pPr>
            <a:lvl9pPr marL="3657600" indent="0" eaLnBrk="1" latinLnBrk="0" hangingPunct="1">
              <a:buNone/>
              <a:defRPr kumimoji="0" lang="ru-RU" sz="9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17.01.2022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17.01.2022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17.01.2022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ru-RU" smtClean="0"/>
              <a:t>Образец заголовка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17.01.2022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ru-RU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ru-RU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ru-RU"/>
      </a:defPPr>
      <a:lvl1pPr marL="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hyperlink" Target="https://jmeter.apache.org/download_jmeter.cgi" TargetMode="Externa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hyperlink" Target="https://www.oracle.com/ru/java/technologies/javase/jdk11-archive-downloads.html" TargetMode="Externa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ru-RU" b="0" dirty="0"/>
              <a:t>НТ. </a:t>
            </a:r>
            <a:r>
              <a:rPr lang="en-US" b="0" dirty="0" err="1" smtClean="0"/>
              <a:t>Jmeter</a:t>
            </a:r>
            <a:endParaRPr lang="ru-RU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ru-RU" sz="2400" dirty="0" err="1" smtClean="0">
                <a:latin typeface="+mn-lt"/>
              </a:rPr>
              <a:t>Латченков</a:t>
            </a:r>
            <a:r>
              <a:rPr lang="ru-RU" sz="2400" dirty="0" smtClean="0">
                <a:latin typeface="+mn-lt"/>
              </a:rPr>
              <a:t> Павел</a:t>
            </a:r>
          </a:p>
          <a:p>
            <a:r>
              <a:rPr lang="ru-RU" sz="2400" dirty="0" smtClean="0">
                <a:latin typeface="+mn-lt"/>
              </a:rPr>
              <a:t>Компания </a:t>
            </a:r>
            <a:r>
              <a:rPr lang="en-US" sz="2400" dirty="0" smtClean="0">
                <a:latin typeface="+mn-lt"/>
              </a:rPr>
              <a:t>XSET</a:t>
            </a:r>
            <a:endParaRPr lang="ru-RU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Разработка сценариев</a:t>
            </a:r>
            <a:endParaRPr lang="ru-RU" sz="4000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/>
          <a:p>
            <a:r>
              <a:rPr lang="ru-RU" dirty="0" smtClean="0"/>
              <a:t>Запись и воспроизведение</a:t>
            </a:r>
          </a:p>
          <a:p>
            <a:r>
              <a:rPr lang="en-US" dirty="0" smtClean="0"/>
              <a:t>HTTP </a:t>
            </a:r>
            <a:r>
              <a:rPr lang="ru-RU" dirty="0" smtClean="0"/>
              <a:t>запрос</a:t>
            </a:r>
          </a:p>
          <a:p>
            <a:r>
              <a:rPr lang="ru-RU" dirty="0" smtClean="0"/>
              <a:t>Проверка соответствия</a:t>
            </a:r>
          </a:p>
          <a:p>
            <a:r>
              <a:rPr lang="ru-RU" dirty="0" smtClean="0"/>
              <a:t>Работа с переменными</a:t>
            </a:r>
          </a:p>
          <a:p>
            <a:r>
              <a:rPr lang="ru-RU" dirty="0" smtClean="0"/>
              <a:t>Авторизация</a:t>
            </a:r>
          </a:p>
          <a:p>
            <a:r>
              <a:rPr lang="ru-RU" dirty="0" smtClean="0"/>
              <a:t>Отладка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5645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Виды элементов</a:t>
            </a:r>
            <a:endParaRPr lang="ru-RU" sz="4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1124744"/>
            <a:ext cx="7704856" cy="55948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83355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Запись и воспроизведение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2196752" y="1258525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185" y="1436007"/>
            <a:ext cx="6736829" cy="36339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2946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Jmeter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Инструмент нагрузочного тестирования</a:t>
            </a:r>
          </a:p>
          <a:p>
            <a:r>
              <a:rPr lang="ru-RU" dirty="0" smtClean="0"/>
              <a:t>Написан на </a:t>
            </a:r>
            <a:r>
              <a:rPr lang="en-US" dirty="0" smtClean="0"/>
              <a:t>Java (</a:t>
            </a:r>
            <a:r>
              <a:rPr lang="ru-RU" dirty="0" smtClean="0"/>
              <a:t>кроссплатформенный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Бесплатный</a:t>
            </a:r>
          </a:p>
          <a:p>
            <a:r>
              <a:rPr lang="ru-RU" dirty="0" smtClean="0"/>
              <a:t>Интерфейс</a:t>
            </a:r>
          </a:p>
          <a:p>
            <a:r>
              <a:rPr lang="ru-RU" dirty="0" smtClean="0"/>
              <a:t>Настраиваемый</a:t>
            </a:r>
            <a:endParaRPr lang="ru-RU" dirty="0"/>
          </a:p>
        </p:txBody>
      </p:sp>
      <p:sp>
        <p:nvSpPr>
          <p:cNvPr id="4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259632" y="4725144"/>
            <a:ext cx="6180224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kumimoji="0" lang="ru-RU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0" dirty="0" smtClean="0">
                <a:solidFill>
                  <a:srgbClr val="FF0000"/>
                </a:solidFill>
              </a:rPr>
              <a:t>включить запись экрана</a:t>
            </a:r>
            <a:endParaRPr lang="en-US" b="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Jmeter</a:t>
            </a:r>
            <a:r>
              <a:rPr lang="ru-RU" sz="4000" dirty="0"/>
              <a:t>.</a:t>
            </a:r>
            <a:r>
              <a:rPr lang="en-US" sz="4000" dirty="0" smtClean="0"/>
              <a:t> </a:t>
            </a:r>
            <a:r>
              <a:rPr lang="ru-RU" sz="4000" dirty="0" smtClean="0"/>
              <a:t>Возможности</a:t>
            </a:r>
            <a:endParaRPr lang="ru-RU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Эмуляция одновременной работы пользователей</a:t>
            </a:r>
          </a:p>
          <a:p>
            <a:r>
              <a:rPr lang="ru-RU" dirty="0" smtClean="0"/>
              <a:t>Распределенная нагрузка или</a:t>
            </a:r>
            <a:r>
              <a:rPr lang="en-US" dirty="0" smtClean="0"/>
              <a:t> </a:t>
            </a:r>
            <a:r>
              <a:rPr lang="ru-RU" dirty="0" smtClean="0"/>
              <a:t>масштабируемость (</a:t>
            </a:r>
            <a:r>
              <a:rPr lang="en-US" dirty="0" smtClean="0"/>
              <a:t>master-slave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Снятие метрик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4952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Масштабируемость (</a:t>
            </a:r>
            <a:r>
              <a:rPr lang="en-US" sz="4000" dirty="0" smtClean="0"/>
              <a:t>master-slave</a:t>
            </a:r>
            <a:r>
              <a:rPr lang="ru-RU" sz="4000" dirty="0" smtClean="0"/>
              <a:t>)</a:t>
            </a:r>
            <a:endParaRPr lang="ru-RU" sz="4000" b="1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99592" y="1916832"/>
            <a:ext cx="7636710" cy="28803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34456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Jmeter</a:t>
            </a:r>
            <a:r>
              <a:rPr lang="en-US" sz="4000" dirty="0" smtClean="0"/>
              <a:t>. </a:t>
            </a:r>
            <a:r>
              <a:rPr lang="ru-RU" sz="4000" dirty="0" smtClean="0"/>
              <a:t>Плюсы</a:t>
            </a:r>
            <a:endParaRPr lang="ru-RU" sz="4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Бесплатный</a:t>
            </a:r>
          </a:p>
          <a:p>
            <a:r>
              <a:rPr lang="ru-RU" dirty="0" smtClean="0"/>
              <a:t>Интеграция со стеком </a:t>
            </a:r>
            <a:r>
              <a:rPr lang="en-US" dirty="0" err="1" smtClean="0"/>
              <a:t>influx+grafana</a:t>
            </a:r>
            <a:endParaRPr lang="en-US" dirty="0" smtClean="0"/>
          </a:p>
          <a:p>
            <a:r>
              <a:rPr lang="ru-RU" dirty="0" smtClean="0"/>
              <a:t>Простота освоения(визуальный интерфейс)</a:t>
            </a:r>
          </a:p>
          <a:p>
            <a:r>
              <a:rPr lang="ru-RU" dirty="0" smtClean="0"/>
              <a:t>Кроссплатформенность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84440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Jmeter</a:t>
            </a:r>
            <a:r>
              <a:rPr lang="en-US" sz="4000" dirty="0"/>
              <a:t>. </a:t>
            </a:r>
            <a:r>
              <a:rPr lang="ru-RU" sz="4000" dirty="0"/>
              <a:t>Минусы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Требовательность к ресурсам генератора</a:t>
            </a:r>
          </a:p>
          <a:p>
            <a:r>
              <a:rPr lang="ru-RU" dirty="0" smtClean="0"/>
              <a:t>Неудобная система распределенного тестирования</a:t>
            </a:r>
          </a:p>
          <a:p>
            <a:r>
              <a:rPr lang="ru-RU" dirty="0" smtClean="0"/>
              <a:t>Сбор логов с нескольких генераторов нагрузки – боль</a:t>
            </a:r>
          </a:p>
          <a:p>
            <a:r>
              <a:rPr lang="ru-RU" dirty="0" smtClean="0"/>
              <a:t>Зависимость от параметров окружения(кодировка системы, версия </a:t>
            </a:r>
            <a:r>
              <a:rPr lang="en-US" dirty="0" smtClean="0"/>
              <a:t>Java</a:t>
            </a:r>
            <a:r>
              <a:rPr lang="ru-RU" dirty="0" smtClean="0"/>
              <a:t>)</a:t>
            </a:r>
          </a:p>
          <a:p>
            <a:r>
              <a:rPr lang="ru-RU" dirty="0" smtClean="0"/>
              <a:t>Требователен к коду и </a:t>
            </a:r>
            <a:r>
              <a:rPr lang="ru-RU" dirty="0" err="1" smtClean="0"/>
              <a:t>самописным</a:t>
            </a:r>
            <a:r>
              <a:rPr lang="ru-RU" dirty="0" smtClean="0"/>
              <a:t> плагинам(утечка памяти)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02732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Запуск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www.oracle.com/ru/java/technologies/javase/jdk11-archive-downloads.html</a:t>
            </a:r>
            <a:r>
              <a:rPr lang="en-US" dirty="0" smtClean="0"/>
              <a:t>)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Jmeter</a:t>
            </a:r>
            <a:r>
              <a:rPr lang="en-US" dirty="0"/>
              <a:t>(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jmeter.apache.org/download_jmeter.cgi</a:t>
            </a:r>
            <a:r>
              <a:rPr lang="en-US" dirty="0" smtClean="0"/>
              <a:t> 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Запуск </a:t>
            </a:r>
            <a:r>
              <a:rPr lang="en-US" dirty="0" smtClean="0"/>
              <a:t>jmeter.bat – windows, jmeter.sh - </a:t>
            </a:r>
            <a:r>
              <a:rPr lang="en-US" dirty="0" err="1" smtClean="0"/>
              <a:t>linux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Mozilla Firefox </a:t>
            </a:r>
            <a:r>
              <a:rPr lang="en-US" smtClean="0"/>
              <a:t>50 version</a:t>
            </a:r>
            <a:endParaRPr lang="en-US" dirty="0"/>
          </a:p>
          <a:p>
            <a:pPr marL="457200" lvl="1" indent="0">
              <a:buNone/>
            </a:pPr>
            <a:r>
              <a:rPr lang="ru-RU" dirty="0" smtClean="0"/>
              <a:t>Примечание: сделать видимым формат файлов ОС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57133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Интерфейс</a:t>
            </a:r>
            <a:endParaRPr lang="ru-RU" sz="4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4023" y="1412632"/>
            <a:ext cx="9238023" cy="52073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7226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План практики</a:t>
            </a:r>
            <a:endParaRPr lang="ru-RU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Разработка сценариев</a:t>
            </a:r>
          </a:p>
          <a:p>
            <a:r>
              <a:rPr lang="ru-RU" dirty="0" smtClean="0"/>
              <a:t>Моделирование нагрузки</a:t>
            </a:r>
          </a:p>
          <a:p>
            <a:r>
              <a:rPr lang="ru-RU" dirty="0" smtClean="0"/>
              <a:t>Запуск тестов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14612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Обучени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787</Words>
  <Application>Microsoft Office PowerPoint</Application>
  <PresentationFormat>Экран (4:3)</PresentationFormat>
  <Paragraphs>109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Georgia</vt:lpstr>
      <vt:lpstr>Обучение</vt:lpstr>
      <vt:lpstr>НТ. Jmeter</vt:lpstr>
      <vt:lpstr>Jmeter</vt:lpstr>
      <vt:lpstr>Jmeter. Возможности</vt:lpstr>
      <vt:lpstr>Масштабируемость (master-slave)</vt:lpstr>
      <vt:lpstr>Jmeter. Плюсы</vt:lpstr>
      <vt:lpstr>Jmeter. Минусы</vt:lpstr>
      <vt:lpstr>Запуск</vt:lpstr>
      <vt:lpstr>Интерфейс</vt:lpstr>
      <vt:lpstr>План практики</vt:lpstr>
      <vt:lpstr>Разработка сценариев</vt:lpstr>
      <vt:lpstr>Виды элементов</vt:lpstr>
      <vt:lpstr>Запись и воспроизведение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2022-01-06T17:17:55Z</dcterms:created>
  <dcterms:modified xsi:type="dcterms:W3CDTF">2022-01-17T12:53:17Z</dcterms:modified>
</cp:coreProperties>
</file>