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8" r:id="rId2"/>
    <p:sldId id="320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2" r:id="rId12"/>
    <p:sldId id="333" r:id="rId13"/>
    <p:sldId id="334" r:id="rId14"/>
    <p:sldId id="335" r:id="rId15"/>
    <p:sldId id="336" r:id="rId16"/>
    <p:sldId id="337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D78"/>
    <a:srgbClr val="FFFC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5"/>
    <p:restoredTop sz="93928"/>
  </p:normalViewPr>
  <p:slideViewPr>
    <p:cSldViewPr>
      <p:cViewPr varScale="1">
        <p:scale>
          <a:sx n="127" d="100"/>
          <a:sy n="127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B2C0332-BAF4-41EE-AAFA-71929D00FE6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A6D9F2-55E9-44FC-82C4-4DCF121EE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6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86634-63B7-4B42-9F25-E7D7BC69D9B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11B1F-360F-9D46-8FC3-9AF9E761A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5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4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80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5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7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5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0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0222A-0B76-4EEA-8126-B96C5149D5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2212-BC4F-4445-B2DF-D54F9CCA76C1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063CC-E1D3-46E7-9BA6-194DB9708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suweb.montclair.edu/~maciakl/labs/HTML%20LAB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029200"/>
            <a:ext cx="7772400" cy="1752600"/>
          </a:xfrm>
        </p:spPr>
        <p:txBody>
          <a:bodyPr/>
          <a:lstStyle/>
          <a:p>
            <a:r>
              <a:rPr lang="en-US" dirty="0"/>
              <a:t>Activities adapted from </a:t>
            </a:r>
            <a:r>
              <a:rPr lang="en-US" sz="2400" i="1" dirty="0">
                <a:hlinkClick r:id="rId2"/>
              </a:rPr>
              <a:t>msuweb.montclair.edu/~</a:t>
            </a:r>
            <a:r>
              <a:rPr lang="en-US" sz="2400" i="1" dirty="0" err="1">
                <a:hlinkClick r:id="rId2"/>
              </a:rPr>
              <a:t>maciakl</a:t>
            </a:r>
            <a:r>
              <a:rPr lang="en-US" sz="2400" i="1" dirty="0">
                <a:hlinkClick r:id="rId2"/>
              </a:rPr>
              <a:t>/</a:t>
            </a:r>
            <a:r>
              <a:rPr lang="en-US" sz="2400" b="1" i="1" dirty="0">
                <a:hlinkClick r:id="rId2"/>
              </a:rPr>
              <a:t>labs</a:t>
            </a:r>
            <a:r>
              <a:rPr lang="en-US" sz="2400" i="1" dirty="0">
                <a:hlinkClick r:id="rId2"/>
              </a:rPr>
              <a:t>/</a:t>
            </a:r>
            <a:r>
              <a:rPr lang="en-US" sz="2400" b="1" i="1" dirty="0">
                <a:hlinkClick r:id="rId2"/>
              </a:rPr>
              <a:t>HTML</a:t>
            </a:r>
            <a:r>
              <a:rPr lang="en-US" sz="2400" i="1" dirty="0">
                <a:hlinkClick r:id="rId2"/>
              </a:rPr>
              <a:t> </a:t>
            </a:r>
            <a:r>
              <a:rPr lang="en-US" sz="2400" b="1" i="1" dirty="0">
                <a:hlinkClick r:id="rId2"/>
              </a:rPr>
              <a:t>LAB</a:t>
            </a:r>
            <a:r>
              <a:rPr lang="en-US" sz="2400" i="1" dirty="0">
                <a:hlinkClick r:id="rId2"/>
              </a:rPr>
              <a:t>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21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Information for Font and IMG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7638"/>
            <a:ext cx="7162800" cy="5364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391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CA238-3C02-6E49-8D66-CC5276E3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72" y="3130550"/>
            <a:ext cx="8452931" cy="136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58200" cy="4525963"/>
          </a:xfrm>
        </p:spPr>
        <p:txBody>
          <a:bodyPr/>
          <a:lstStyle/>
          <a:p>
            <a:r>
              <a:rPr lang="en-US" dirty="0"/>
              <a:t>Add the following lines to the body of your page</a:t>
            </a:r>
          </a:p>
        </p:txBody>
      </p:sp>
      <p:sp>
        <p:nvSpPr>
          <p:cNvPr id="4" name="Up Arrow 3"/>
          <p:cNvSpPr/>
          <p:nvPr/>
        </p:nvSpPr>
        <p:spPr>
          <a:xfrm>
            <a:off x="4087368" y="3886200"/>
            <a:ext cx="484632" cy="2514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5" name="Up Arrow 4"/>
          <p:cNvSpPr/>
          <p:nvPr/>
        </p:nvSpPr>
        <p:spPr>
          <a:xfrm>
            <a:off x="6934200" y="3886200"/>
            <a:ext cx="484632" cy="2514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5021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5B9DC4-B10C-5E41-A1C5-7C99624C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4200"/>
            <a:ext cx="7153262" cy="18366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to your page</a:t>
            </a:r>
          </a:p>
        </p:txBody>
      </p:sp>
      <p:sp>
        <p:nvSpPr>
          <p:cNvPr id="4" name="Left Arrow 3"/>
          <p:cNvSpPr/>
          <p:nvPr/>
        </p:nvSpPr>
        <p:spPr>
          <a:xfrm>
            <a:off x="3010993" y="3073260"/>
            <a:ext cx="22860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Starts List</a:t>
            </a:r>
          </a:p>
        </p:txBody>
      </p:sp>
      <p:sp>
        <p:nvSpPr>
          <p:cNvPr id="5" name="Left Arrow 4"/>
          <p:cNvSpPr/>
          <p:nvPr/>
        </p:nvSpPr>
        <p:spPr>
          <a:xfrm>
            <a:off x="3119431" y="4510447"/>
            <a:ext cx="2209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Ends List</a:t>
            </a:r>
          </a:p>
        </p:txBody>
      </p:sp>
      <p:sp>
        <p:nvSpPr>
          <p:cNvPr id="6" name="Left Arrow 5"/>
          <p:cNvSpPr/>
          <p:nvPr/>
        </p:nvSpPr>
        <p:spPr>
          <a:xfrm>
            <a:off x="7415193" y="3429876"/>
            <a:ext cx="1271607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Item</a:t>
            </a:r>
          </a:p>
        </p:txBody>
      </p:sp>
    </p:spTree>
    <p:extLst>
      <p:ext uri="{BB962C8B-B14F-4D97-AF65-F5344CB8AC3E}">
        <p14:creationId xmlns:p14="http://schemas.microsoft.com/office/powerpoint/2010/main" val="327880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to your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DB286-6EC3-F545-8C25-EDBF1DDD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7921171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16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Info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18983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12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Information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162800" cy="3195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60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following to your page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2EC25-15CA-0B4A-ACA6-9EC9791D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79458"/>
            <a:ext cx="4419600" cy="430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9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the following text: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246-1BA6-054B-8306-3AFD2496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0800"/>
            <a:ext cx="733230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F2DD6C-D40A-EE4B-84AA-AD75AFE9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74" y="3550143"/>
            <a:ext cx="5218456" cy="222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Open your favorite browser</a:t>
            </a:r>
          </a:p>
          <a:p>
            <a:pPr lvl="1"/>
            <a:r>
              <a:rPr lang="en-US" dirty="0"/>
              <a:t>I’ll use Firefox</a:t>
            </a:r>
          </a:p>
          <a:p>
            <a:r>
              <a:rPr lang="en-US" dirty="0"/>
              <a:t>In the browser</a:t>
            </a:r>
          </a:p>
          <a:p>
            <a:pPr lvl="1"/>
            <a:r>
              <a:rPr lang="en-US" b="1" dirty="0"/>
              <a:t>File &gt; Open File </a:t>
            </a:r>
            <a:r>
              <a:rPr lang="en-US" dirty="0"/>
              <a:t>&gt; Desktop &gt; website.html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6" t="9796" r="64861" b="68211"/>
          <a:stretch/>
        </p:blipFill>
        <p:spPr bwMode="auto">
          <a:xfrm>
            <a:off x="286887" y="3978214"/>
            <a:ext cx="22098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1562100" y="4280956"/>
            <a:ext cx="3352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5" name="Left Arrow 4"/>
          <p:cNvSpPr/>
          <p:nvPr/>
        </p:nvSpPr>
        <p:spPr>
          <a:xfrm>
            <a:off x="1219200" y="4904272"/>
            <a:ext cx="33528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Contents of Body</a:t>
            </a:r>
          </a:p>
        </p:txBody>
      </p:sp>
    </p:spTree>
    <p:extLst>
      <p:ext uri="{BB962C8B-B14F-4D97-AF65-F5344CB8AC3E}">
        <p14:creationId xmlns:p14="http://schemas.microsoft.com/office/powerpoint/2010/main" val="242577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Parts of a Page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6E1CAD-34CC-9842-B5F3-F9D98B8E7F65}"/>
              </a:ext>
            </a:extLst>
          </p:cNvPr>
          <p:cNvSpPr/>
          <p:nvPr/>
        </p:nvSpPr>
        <p:spPr>
          <a:xfrm>
            <a:off x="609600" y="2086708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&lt;HTML&gt;&lt;/HTML&gt;</a:t>
            </a:r>
          </a:p>
          <a:p>
            <a:pPr lvl="1" algn="ctr"/>
            <a:endParaRPr lang="en-US" dirty="0"/>
          </a:p>
          <a:p>
            <a:pPr lvl="1" algn="ctr"/>
            <a:r>
              <a:rPr lang="en-US" dirty="0"/>
              <a:t>Starts and ends the page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F67148-D36A-7D4E-BEBF-2463046001DF}"/>
              </a:ext>
            </a:extLst>
          </p:cNvPr>
          <p:cNvSpPr/>
          <p:nvPr/>
        </p:nvSpPr>
        <p:spPr>
          <a:xfrm>
            <a:off x="609600" y="3798704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&lt;HEAD&gt;&lt;/HEAD&gt;</a:t>
            </a:r>
          </a:p>
          <a:p>
            <a:pPr lvl="1" algn="ctr"/>
            <a:r>
              <a:rPr lang="en-US" dirty="0"/>
              <a:t>Contains meta-info about the page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FE6827-D4C0-CA4C-856C-742AF3A2072A}"/>
              </a:ext>
            </a:extLst>
          </p:cNvPr>
          <p:cNvSpPr/>
          <p:nvPr/>
        </p:nvSpPr>
        <p:spPr>
          <a:xfrm>
            <a:off x="4768364" y="2086708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&lt;TITLE&gt;&lt;/TITLE&gt;</a:t>
            </a:r>
          </a:p>
          <a:p>
            <a:pPr lvl="1" algn="ctr"/>
            <a:r>
              <a:rPr lang="en-US" dirty="0"/>
              <a:t>Page title</a:t>
            </a:r>
          </a:p>
          <a:p>
            <a:pPr lvl="1" algn="ctr"/>
            <a:r>
              <a:rPr lang="en-US" dirty="0"/>
              <a:t>Must be in the header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641030-E438-6D49-9CB3-40C3294C0296}"/>
              </a:ext>
            </a:extLst>
          </p:cNvPr>
          <p:cNvSpPr/>
          <p:nvPr/>
        </p:nvSpPr>
        <p:spPr>
          <a:xfrm>
            <a:off x="4768364" y="3798704"/>
            <a:ext cx="3766038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&lt;BODY&gt;&lt;/BODY&gt;</a:t>
            </a:r>
          </a:p>
          <a:p>
            <a:pPr algn="ctr"/>
            <a:r>
              <a:rPr lang="en-US" dirty="0"/>
              <a:t>Page content</a:t>
            </a:r>
          </a:p>
        </p:txBody>
      </p:sp>
    </p:spTree>
    <p:extLst>
      <p:ext uri="{BB962C8B-B14F-4D97-AF65-F5344CB8AC3E}">
        <p14:creationId xmlns:p14="http://schemas.microsoft.com/office/powerpoint/2010/main" val="96395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CB1EE-E0B5-2547-8664-2CCDEF2E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14600"/>
            <a:ext cx="867103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1" t="10579" r="41922" b="51471"/>
          <a:stretch/>
        </p:blipFill>
        <p:spPr bwMode="auto">
          <a:xfrm>
            <a:off x="236482" y="152400"/>
            <a:ext cx="6712401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21764-557B-7D46-B7E8-2C87EA4F4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83" y="4226011"/>
            <a:ext cx="867103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Effects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8382000" cy="536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16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come in pairs</a:t>
            </a:r>
          </a:p>
          <a:p>
            <a:pPr lvl="1"/>
            <a:r>
              <a:rPr lang="en-US" dirty="0"/>
              <a:t>“open” and “close” </a:t>
            </a:r>
          </a:p>
          <a:p>
            <a:pPr lvl="1"/>
            <a:r>
              <a:rPr lang="en-US" dirty="0"/>
              <a:t>like parentheses</a:t>
            </a:r>
          </a:p>
          <a:p>
            <a:r>
              <a:rPr lang="en-US" dirty="0"/>
              <a:t>All tags are a single word</a:t>
            </a:r>
          </a:p>
          <a:p>
            <a:pPr lvl="1"/>
            <a:r>
              <a:rPr lang="en-US" dirty="0"/>
              <a:t>Upper/lower case doesn’t matter</a:t>
            </a:r>
          </a:p>
          <a:p>
            <a:r>
              <a:rPr lang="en-US" dirty="0"/>
              <a:t>Sometimes extra information is included in tag!</a:t>
            </a:r>
          </a:p>
        </p:txBody>
      </p:sp>
    </p:spTree>
    <p:extLst>
      <p:ext uri="{BB962C8B-B14F-4D97-AF65-F5344CB8AC3E}">
        <p14:creationId xmlns:p14="http://schemas.microsoft.com/office/powerpoint/2010/main" val="162877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/>
              <a:t>Insert the following into the body: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08F89-357F-1E43-A088-0B7ECED2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52" y="2895600"/>
            <a:ext cx="8310695" cy="22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1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22338</TotalTime>
  <Words>218</Words>
  <Application>Microsoft Macintosh PowerPoint</Application>
  <PresentationFormat>On-screen Show (4:3)</PresentationFormat>
  <Paragraphs>63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Introduction to HTML</vt:lpstr>
      <vt:lpstr>Your First Website</vt:lpstr>
      <vt:lpstr>View the Site</vt:lpstr>
      <vt:lpstr>Main Parts of a Page</vt:lpstr>
      <vt:lpstr>More HTML</vt:lpstr>
      <vt:lpstr>PowerPoint Presentation</vt:lpstr>
      <vt:lpstr>Types of Effects</vt:lpstr>
      <vt:lpstr>Important Points</vt:lpstr>
      <vt:lpstr>Example: Extra Information</vt:lpstr>
      <vt:lpstr>Extra Information for Font and IMG</vt:lpstr>
      <vt:lpstr>Links</vt:lpstr>
      <vt:lpstr>Bulleted Lists</vt:lpstr>
      <vt:lpstr>Numbered List</vt:lpstr>
      <vt:lpstr>List Info</vt:lpstr>
      <vt:lpstr>Table Information</vt:lpstr>
      <vt:lpstr>Table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File System and Command Line Interaction</dc:title>
  <dc:creator>Todd Iverson</dc:creator>
  <cp:lastModifiedBy>Iverson, Todd</cp:lastModifiedBy>
  <cp:revision>86</cp:revision>
  <cp:lastPrinted>2017-01-09T16:20:43Z</cp:lastPrinted>
  <dcterms:created xsi:type="dcterms:W3CDTF">2013-01-14T19:28:36Z</dcterms:created>
  <dcterms:modified xsi:type="dcterms:W3CDTF">2025-03-20T13:28:05Z</dcterms:modified>
</cp:coreProperties>
</file>