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E35F-156E-4DDC-8296-7D6C1866CEA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4ABC-AADB-4D74-BB82-65911C1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Virtual Private Cloud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(VPC)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5129" y="3064155"/>
            <a:ext cx="2572871" cy="1655762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AWS</a:t>
            </a:r>
          </a:p>
          <a:p>
            <a:pPr algn="r"/>
            <a:r>
              <a:rPr lang="en-US" sz="4800" dirty="0" smtClean="0"/>
              <a:t>GCP</a:t>
            </a:r>
          </a:p>
          <a:p>
            <a:pPr algn="r"/>
            <a:r>
              <a:rPr lang="en-US" sz="4800" dirty="0" smtClean="0"/>
              <a:t>.</a:t>
            </a:r>
          </a:p>
          <a:p>
            <a:pPr algn="r"/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1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0117" y="1985700"/>
            <a:ext cx="7373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Amazon Virtual Private Cloud (Amazon VPC) enables to launch AWS resources into a virtual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4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2283" y="458283"/>
            <a:ext cx="87002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Key concepts for VPCs: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Virtual private cloud (VPC)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 A virtual network dedicated to your AWS account.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Subnet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 A range of IP addresses in your VPC.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Route table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 A set of rules, called routes, that are used to determine where network traffic is</a:t>
            </a:r>
            <a:r>
              <a:rPr lang="en-US" sz="2000" b="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directed.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gateway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 enable communication between</a:t>
            </a:r>
            <a:r>
              <a:rPr lang="en-US" sz="2000" b="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resources in your VPC and the internet.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VPC endpoint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 privately connect  VPC to supported AWS services and VPC endpoint services  by Private Link without  an internet gateway. Instances in VPC do not require public IP</a:t>
            </a:r>
            <a:r>
              <a:rPr lang="en-US" sz="2000" b="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addresses to communicate with resources in the service. </a:t>
            </a:r>
          </a:p>
          <a:p>
            <a:endParaRPr lang="en-US" sz="20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• </a:t>
            </a:r>
            <a:r>
              <a:rPr lang="en-US" sz="2000" b="1" i="0" u="none" strike="noStrike" baseline="0" dirty="0" smtClean="0">
                <a:solidFill>
                  <a:srgbClr val="FF0000"/>
                </a:solidFill>
              </a:rPr>
              <a:t>CIDR block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—Classless Inter-Domain Routing.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5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068738"/>
            <a:ext cx="92919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0" u="none" strike="noStrike" baseline="0" dirty="0" smtClean="0"/>
              <a:t>Access</a:t>
            </a:r>
            <a:r>
              <a:rPr lang="en-US" sz="3200" i="0" u="none" strike="noStrike" dirty="0" smtClean="0"/>
              <a:t> Method:</a:t>
            </a:r>
          </a:p>
          <a:p>
            <a:endParaRPr lang="en-US" sz="3200" i="0" u="none" strike="noStrike" baseline="0" dirty="0" smtClean="0"/>
          </a:p>
          <a:p>
            <a:r>
              <a:rPr lang="en-US" sz="3200" i="0" u="none" strike="noStrike" baseline="0" dirty="0" smtClean="0"/>
              <a:t>• AWS Management Console</a:t>
            </a:r>
          </a:p>
          <a:p>
            <a:r>
              <a:rPr lang="en-US" sz="3200" i="0" u="none" strike="noStrike" baseline="0" dirty="0" smtClean="0"/>
              <a:t>• AWS Command Line Interface (AWS CLI) —</a:t>
            </a:r>
          </a:p>
          <a:p>
            <a:r>
              <a:rPr lang="en-US" sz="3200" i="0" u="none" strike="noStrike" baseline="0" dirty="0" smtClean="0"/>
              <a:t>• AWS SDKs </a:t>
            </a:r>
          </a:p>
          <a:p>
            <a:r>
              <a:rPr lang="en-US" sz="3200" i="0" u="none" strike="noStrike" baseline="0" dirty="0" smtClean="0"/>
              <a:t>• Query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0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224" y="1997839"/>
            <a:ext cx="78261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strike="noStrike" baseline="0" dirty="0" smtClean="0">
                <a:solidFill>
                  <a:srgbClr val="FF0000"/>
                </a:solidFill>
              </a:rPr>
              <a:t>Pricing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no additional charge for using a VPC.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charges for some VPC components, such as  Reachability Analyzer, and traffic mirroring.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98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729" y="474345"/>
            <a:ext cx="7866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strike="noStrike" baseline="0" dirty="0" smtClean="0">
                <a:solidFill>
                  <a:srgbClr val="FF0000"/>
                </a:solidFill>
              </a:rPr>
              <a:t>VPCs and subnets</a:t>
            </a:r>
          </a:p>
          <a:p>
            <a:endParaRPr lang="en-US" sz="2400" b="1" i="0" u="sng" strike="noStrike" baseline="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can launch your AWS resources, such as Amazon EC2</a:t>
            </a:r>
            <a:r>
              <a:rPr lang="en-US" sz="2400" b="0" i="0" u="none" strike="noStrike" dirty="0" smtClean="0"/>
              <a:t> </a:t>
            </a:r>
            <a:r>
              <a:rPr lang="en-US" sz="2400" b="0" i="0" u="none" strike="noStrike" baseline="0" dirty="0" smtClean="0"/>
              <a:t>instances, into your VPC. </a:t>
            </a:r>
          </a:p>
          <a:p>
            <a:endParaRPr lang="en-US" sz="2400" b="0" i="0" u="none" strike="noStrike" baseline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A </a:t>
            </a:r>
            <a:r>
              <a:rPr lang="en-US" sz="2400" b="0" i="1" u="none" strike="noStrike" baseline="0" dirty="0" smtClean="0"/>
              <a:t>subnet </a:t>
            </a:r>
            <a:r>
              <a:rPr lang="en-US" sz="2400" b="0" i="0" u="none" strike="noStrike" baseline="0" dirty="0" smtClean="0"/>
              <a:t>is a range of IP addresses in your VPC. You can launch AWS resources into a specified subnet.</a:t>
            </a:r>
          </a:p>
          <a:p>
            <a:endParaRPr lang="en-US" sz="2400" b="0" i="0" u="none" strike="noStrike" baseline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Use a public subnet for resources that must be connected to the internet, and a private subnet for</a:t>
            </a:r>
            <a:r>
              <a:rPr lang="en-US" sz="2400" b="0" i="0" u="none" strike="noStrike" dirty="0" smtClean="0"/>
              <a:t> </a:t>
            </a:r>
            <a:r>
              <a:rPr lang="en-US" sz="2400" b="0" i="0" u="none" strike="noStrike" baseline="0" dirty="0" smtClean="0"/>
              <a:t>resources that won't be connected to the internet.</a:t>
            </a:r>
          </a:p>
          <a:p>
            <a:endParaRPr lang="en-US" sz="2400" b="0" i="0" u="none" strike="noStrike" baseline="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7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18" y="1979003"/>
            <a:ext cx="8390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strike="noStrike" baseline="0" dirty="0" smtClean="0">
                <a:solidFill>
                  <a:srgbClr val="FF0000"/>
                </a:solidFill>
              </a:rPr>
              <a:t>LAB</a:t>
            </a:r>
            <a:r>
              <a:rPr lang="en-US" sz="2400" b="1" i="0" u="sng" strike="noStrike" dirty="0" smtClean="0">
                <a:solidFill>
                  <a:srgbClr val="FF0000"/>
                </a:solidFill>
              </a:rPr>
              <a:t> OBJECTIVES</a:t>
            </a:r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• Create a </a:t>
            </a:r>
            <a:r>
              <a:rPr lang="en-US" sz="2400" b="0" i="0" u="none" strike="noStrike" baseline="0" dirty="0" err="1" smtClean="0"/>
              <a:t>nondefault</a:t>
            </a:r>
            <a:r>
              <a:rPr lang="en-US" sz="2400" b="0" i="0" u="none" strike="noStrike" baseline="0" dirty="0" smtClean="0"/>
              <a:t> VPC with a single public subnet.</a:t>
            </a:r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• Launch an Amazon EC2 instance into your subnet.</a:t>
            </a:r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• Associate an Elastic IP address with your instance. This allows your instance to access the internet.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57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Private Cloud (VPC)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Cloud (VPC)</dc:title>
  <dc:creator>Uzma Afzal</dc:creator>
  <cp:lastModifiedBy>Uzma Afzal</cp:lastModifiedBy>
  <cp:revision>20</cp:revision>
  <dcterms:created xsi:type="dcterms:W3CDTF">2021-11-11T17:50:41Z</dcterms:created>
  <dcterms:modified xsi:type="dcterms:W3CDTF">2021-11-15T12:45:52Z</dcterms:modified>
</cp:coreProperties>
</file>