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0126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A887E-D39C-4379-B1D1-20E0D3D55A7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D988B-6F67-4199-803E-4D3058594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 is a very powerful , strong as well as a very complicated Machine Learning technique which mimics a human brain and how it functions.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our human brain has millions of neurons in a hierarchy and Network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are interconnected with each other via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passes Electrical signals from one layer to another called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synapses.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we humans learn things. Whenever we see, hear,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 and think something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synapse(electrical impulse)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fired from one neuron to another in the hierarchy which enables us to learn , remember and memorize things in our daily life since the day we were born.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D988B-6F67-4199-803E-4D30585942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4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D047-23E3-44CB-BA76-1ACC50CE0CA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C978-22D8-427F-AAF8-99A9D2BA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2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activation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function to use to go from x · w + b to an output is called the activation function.</a:t>
            </a:r>
          </a:p>
          <a:p>
            <a:pPr algn="just"/>
            <a:r>
              <a:rPr lang="en-US" dirty="0" smtClean="0"/>
              <a:t>It is used </a:t>
            </a:r>
            <a:r>
              <a:rPr lang="en-US" dirty="0"/>
              <a:t>to get the output of node. It is also known as </a:t>
            </a:r>
            <a:r>
              <a:rPr lang="en-US" b="1" dirty="0"/>
              <a:t>Transfer </a:t>
            </a:r>
            <a:r>
              <a:rPr lang="en-US" b="1" dirty="0" smtClean="0"/>
              <a:t>Function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used to determine the output of neural network like yes or no. It maps the resulting values in between 0 to 1 or -1 to 1 etc. (depending upon the function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sigmoid activation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27166" cy="4547040"/>
          </a:xfrm>
        </p:spPr>
        <p:txBody>
          <a:bodyPr>
            <a:normAutofit/>
          </a:bodyPr>
          <a:lstStyle/>
          <a:p>
            <a:r>
              <a:rPr lang="en-US" dirty="0" smtClean="0"/>
              <a:t>It is also called logistic activation function.</a:t>
            </a:r>
          </a:p>
          <a:p>
            <a:r>
              <a:rPr lang="en-US" dirty="0"/>
              <a:t>The </a:t>
            </a:r>
            <a:r>
              <a:rPr lang="en-US" dirty="0" smtClean="0"/>
              <a:t>sigmoid function </a:t>
            </a:r>
            <a:r>
              <a:rPr lang="en-US" dirty="0"/>
              <a:t>curve looks like a S-shape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exists between </a:t>
            </a:r>
            <a:r>
              <a:rPr lang="en-US" b="1" dirty="0"/>
              <a:t>(0 to 1</a:t>
            </a:r>
            <a:r>
              <a:rPr lang="en-US" b="1" dirty="0" smtClean="0"/>
              <a:t>).</a:t>
            </a:r>
          </a:p>
          <a:p>
            <a:r>
              <a:rPr lang="en-US" dirty="0"/>
              <a:t>I</a:t>
            </a:r>
            <a:r>
              <a:rPr lang="en-US" dirty="0" smtClean="0"/>
              <a:t>t is especially used for models where we have to </a:t>
            </a:r>
            <a:r>
              <a:rPr lang="en-US" b="1" dirty="0" smtClean="0"/>
              <a:t>predict </a:t>
            </a:r>
            <a:r>
              <a:rPr lang="en-US" b="1" dirty="0"/>
              <a:t>the probability</a:t>
            </a:r>
            <a:r>
              <a:rPr lang="en-US" dirty="0" smtClean="0"/>
              <a:t> as an output. Since probability of anything exists only between the range of </a:t>
            </a:r>
            <a:r>
              <a:rPr lang="en-US" b="1" dirty="0"/>
              <a:t>0 and 1,</a:t>
            </a:r>
            <a:r>
              <a:rPr lang="en-US" dirty="0" smtClean="0"/>
              <a:t> sigmoid is the right choice.</a:t>
            </a:r>
            <a:endParaRPr lang="en-US" dirty="0"/>
          </a:p>
        </p:txBody>
      </p:sp>
      <p:pic>
        <p:nvPicPr>
          <p:cNvPr id="5122" name="Picture 2" descr="https://miro.medium.com/max/485/1*Xu7B5y9gp0iL5ooBj7Lt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81" y="1988426"/>
            <a:ext cx="3851684" cy="325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84"/>
            <a:ext cx="10515600" cy="535207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A Simple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097281"/>
            <a:ext cx="11366695" cy="1800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Assume we have a 2-input neuron that uses the sigmoid activation function and has the following parameters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=[0, 1] and b=4</a:t>
            </a:r>
          </a:p>
          <a:p>
            <a:pPr marL="0" indent="0">
              <a:buNone/>
            </a:pPr>
            <a:r>
              <a:rPr lang="en-US" sz="2000" i="1" dirty="0"/>
              <a:t>w</a:t>
            </a:r>
            <a:r>
              <a:rPr lang="en-US" sz="2000" dirty="0"/>
              <a:t>=[0, 1] is just a way of writing </a:t>
            </a:r>
            <a:r>
              <a:rPr lang="en-US" sz="2000" i="1" dirty="0"/>
              <a:t>w</a:t>
            </a:r>
            <a:r>
              <a:rPr lang="en-US" sz="2000" dirty="0"/>
              <a:t>1​=0, </a:t>
            </a:r>
            <a:r>
              <a:rPr lang="en-US" sz="2000" i="1" dirty="0"/>
              <a:t>w</a:t>
            </a:r>
            <a:r>
              <a:rPr lang="en-US" sz="2000" dirty="0"/>
              <a:t>2​=1 in vector form.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Now, let’s give the neuron an input of </a:t>
            </a:r>
            <a:r>
              <a:rPr lang="en-US" sz="2000" i="1" dirty="0"/>
              <a:t>x</a:t>
            </a:r>
            <a:r>
              <a:rPr lang="en-US" sz="2000" dirty="0"/>
              <a:t>=[2, 3]. We’ll use the </a:t>
            </a:r>
            <a:r>
              <a:rPr lang="en-US" sz="2000" dirty="0" smtClean="0"/>
              <a:t>dot product 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146" name="Picture 2" descr="https://miro.medium.com/max/700/1*pOMfnp8FI3KTcpuNwBDP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34" y="2897945"/>
            <a:ext cx="7131489" cy="19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963" y="5472332"/>
            <a:ext cx="109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neuron outputs 0.999 given the inputs </a:t>
            </a:r>
            <a:r>
              <a:rPr lang="en-US" sz="2000" i="1" dirty="0"/>
              <a:t>x</a:t>
            </a:r>
            <a:r>
              <a:rPr lang="en-US" sz="2000" dirty="0"/>
              <a:t>=[2,3]. That’s it! This process of passing inputs forward to get an output is known as </a:t>
            </a:r>
            <a:r>
              <a:rPr lang="en-US" sz="2000" b="1" dirty="0" err="1"/>
              <a:t>feedforward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82245"/>
            <a:ext cx="11577711" cy="464869"/>
          </a:xfrm>
        </p:spPr>
        <p:txBody>
          <a:bodyPr anchor="t">
            <a:noAutofit/>
          </a:bodyPr>
          <a:lstStyle/>
          <a:p>
            <a:r>
              <a:rPr lang="en-US" sz="2800" b="1" dirty="0"/>
              <a:t>Coding a Neuron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47115"/>
            <a:ext cx="11451102" cy="548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Time to implement a neuron! We’ll use </a:t>
            </a:r>
            <a:r>
              <a:rPr lang="en-US" sz="2000" dirty="0" err="1">
                <a:hlinkClick r:id="rId2"/>
              </a:rPr>
              <a:t>NumPy</a:t>
            </a:r>
            <a:r>
              <a:rPr lang="en-US" sz="2000" dirty="0"/>
              <a:t>, a popular and powerful computing library for Python, to help us do math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31331"/>
              </p:ext>
            </p:extLst>
          </p:nvPr>
        </p:nvGraphicFramePr>
        <p:xfrm>
          <a:off x="492368" y="1195764"/>
          <a:ext cx="10663312" cy="5528592"/>
        </p:xfrm>
        <a:graphic>
          <a:graphicData uri="http://schemas.openxmlformats.org/drawingml/2006/table">
            <a:tbl>
              <a:tblPr/>
              <a:tblGrid>
                <a:gridCol w="14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6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782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24377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8505" marR="58505" marT="29253" marB="29253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import </a:t>
                      </a:r>
                      <a:r>
                        <a:rPr lang="en-US" sz="1200" dirty="0" err="1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numpy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as </a:t>
                      </a:r>
                      <a:r>
                        <a:rPr lang="en-US" sz="1200" dirty="0" err="1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np</a:t>
                      </a:r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def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sigmoid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(x):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Our activation function: f(x) = 1 / (1 + e^(-x))</a:t>
                      </a:r>
                      <a:endParaRPr 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/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np.exp(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x))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class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Neuron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def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__init__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(self, weights, bias):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self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.weights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weights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.bias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bias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def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feedforward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(self, inputs):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2870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Weight inputs, add bias, then use the activation function</a:t>
                      </a:r>
                      <a:endParaRPr 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total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np.dot(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self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.weights, inputs)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self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.bias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sigmoid(total)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weights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np.array([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0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]) </a:t>
                      </a:r>
                      <a:r>
                        <a:rPr lang="en-US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w1 = 0, w2 = 1</a:t>
                      </a:r>
                      <a:endParaRPr 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bias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4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b = 0</a:t>
                      </a:r>
                      <a:endParaRPr 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Neuron(weights, bias)</a:t>
                      </a: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x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np.array([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2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3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]) </a:t>
                      </a:r>
                      <a:r>
                        <a:rPr lang="en-US" sz="12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x1 = 2, x2 = 3</a:t>
                      </a:r>
                      <a:endParaRPr 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8897">
                <a:tc>
                  <a:txBody>
                    <a:bodyPr/>
                    <a:lstStyle/>
                    <a:p>
                      <a:pPr algn="r" fontAlgn="t"/>
                      <a:endParaRPr lang="en-US" sz="1200"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n.feedforward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(x)) </a:t>
                      </a:r>
                      <a:r>
                        <a:rPr lang="en-US" sz="12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0.9990889488055994</a:t>
                      </a:r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0943" marR="60943" marT="6094" marB="60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Neural Networks — Mapping the Human Brain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5" y="1955812"/>
            <a:ext cx="9594761" cy="36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610/1*SJPacPhP4KDEB1AdhOFy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69" y="1495447"/>
            <a:ext cx="8744754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Neural Networks — Mapping the Human Brain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Building Blocks: Neurons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45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Neuron is a basic unit of neural network. A </a:t>
            </a:r>
            <a:r>
              <a:rPr lang="en-US" b="1" dirty="0"/>
              <a:t>neuron takes inputs, does some math with them, and produces one output</a:t>
            </a:r>
            <a:r>
              <a:rPr lang="en-US" dirty="0"/>
              <a:t>. Here’s what a 2-input neuron looks like:</a:t>
            </a:r>
          </a:p>
        </p:txBody>
      </p:sp>
      <p:pic>
        <p:nvPicPr>
          <p:cNvPr id="2050" name="Picture 2" descr="https://miro.medium.com/max/600/1*JRRC_UDsW1kDgPK3MW1G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69" y="2817254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8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362"/>
            <a:ext cx="2587580" cy="2094740"/>
          </a:xfrm>
        </p:spPr>
        <p:txBody>
          <a:bodyPr>
            <a:normAutofit/>
          </a:bodyPr>
          <a:lstStyle/>
          <a:p>
            <a:r>
              <a:rPr lang="en-US" dirty="0" smtClean="0"/>
              <a:t>What is happening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4102"/>
            <a:ext cx="10515600" cy="3626697"/>
          </a:xfrm>
        </p:spPr>
        <p:txBody>
          <a:bodyPr>
            <a:noAutofit/>
          </a:bodyPr>
          <a:lstStyle/>
          <a:p>
            <a:r>
              <a:rPr lang="en-US" sz="1800" dirty="0" smtClean="0"/>
              <a:t>3 steps are performing here</a:t>
            </a:r>
          </a:p>
          <a:p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step: each input is multiplied by a weight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x1 -&gt; x1*w1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x2 -&gt; x2*w2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step: weighted inputs are added together with a bias 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(x1*w1)+(x2*w2)+b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step: Finally, the sum is passed through an activation function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		y=f((x1*w1)+(x2*w2)+b)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2" descr="https://miro.medium.com/max/600/1*JRRC_UDsW1kDgPK3MW1G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94" y="679362"/>
            <a:ext cx="3772482" cy="209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54418" y="1726732"/>
            <a:ext cx="267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weights(parameters)?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weight brings down the importance of the input value.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Weights </a:t>
            </a:r>
            <a:r>
              <a:rPr lang="en-US" dirty="0"/>
              <a:t>near zero means changing this input will not change the output.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Negative </a:t>
            </a:r>
            <a:r>
              <a:rPr lang="en-US" dirty="0"/>
              <a:t>weights mean increasing this input will decrease the output.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weight decides how much influence the input will have on the output.</a:t>
            </a:r>
          </a:p>
        </p:txBody>
      </p:sp>
    </p:spTree>
    <p:extLst>
      <p:ext uri="{BB962C8B-B14F-4D97-AF65-F5344CB8AC3E}">
        <p14:creationId xmlns:p14="http://schemas.microsoft.com/office/powerpoint/2010/main" val="31754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2" y="365126"/>
            <a:ext cx="11058378" cy="49300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Understanding weights(parameters) with a simple example: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41009"/>
            <a:ext cx="11774658" cy="133643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Say you want to decide whether you are going to attend a festival this upcoming weekend. There are three variables that go into your decision: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 smtClean="0"/>
              <a:t>Is the weather good?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 smtClean="0"/>
              <a:t>Does your friend want to go with you?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 smtClean="0"/>
              <a:t>Is it near public transportation?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78" y="2634695"/>
            <a:ext cx="1177465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rite the answers to these question as binary variables xi , with zero being the answer ‘no’ and one being the answer ‘yes’: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Is the weather good? x1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Does your friend want to go with you? x2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Is it near public transportation? x3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82879" y="3965214"/>
            <a:ext cx="1177465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could determine weights </a:t>
            </a:r>
            <a:r>
              <a:rPr lang="en-US" sz="1600" dirty="0" err="1" smtClean="0"/>
              <a:t>w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indicating how important each feature is to whether you would like to attend. We can then see if: </a:t>
            </a:r>
          </a:p>
          <a:p>
            <a:r>
              <a:rPr lang="en-US" sz="1600" dirty="0" smtClean="0"/>
              <a:t>x1 · w1 + x2 · w2 + x3 · w3 ≥ threshold </a:t>
            </a:r>
          </a:p>
          <a:p>
            <a:r>
              <a:rPr lang="en-US" sz="1600" dirty="0" smtClean="0"/>
              <a:t>For some pre-determined threshold. If this statement is true, we would attend the festival, and otherwise we would not.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2879" y="5049512"/>
            <a:ext cx="1177465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if we really hated bad weather but care less about going with our friend and public transit, we could pick the weights 6, 2 and 2.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78" y="6061043"/>
            <a:ext cx="11774658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With a threshold of 5, this causes us to go if and only if the weather is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Bias</a:t>
            </a:r>
            <a:r>
              <a:rPr lang="en-US" dirty="0"/>
              <a:t> is one of the important terminologies in machine learning. W</a:t>
            </a:r>
            <a:r>
              <a:rPr lang="en-US" dirty="0" smtClean="0"/>
              <a:t>e </a:t>
            </a:r>
            <a:r>
              <a:rPr lang="en-US" dirty="0"/>
              <a:t>add bias while creating any model in the artificial neural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an extra input to </a:t>
            </a:r>
            <a:r>
              <a:rPr lang="en-US" dirty="0" smtClean="0"/>
              <a:t>neurons, </a:t>
            </a:r>
            <a:r>
              <a:rPr lang="en-US" dirty="0"/>
              <a:t>and has it’s own connection weight</a:t>
            </a:r>
            <a:r>
              <a:rPr lang="en-US" dirty="0" smtClean="0"/>
              <a:t>.</a:t>
            </a:r>
          </a:p>
          <a:p>
            <a:r>
              <a:rPr lang="en-US" b="1" dirty="0"/>
              <a:t>Bias</a:t>
            </a:r>
            <a:r>
              <a:rPr lang="en-US" dirty="0"/>
              <a:t> is a constant which helps the model in a way that it can fit best for the given data.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5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70357" y="2157725"/>
            <a:ext cx="4872464" cy="4700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2205" y="2286000"/>
            <a:ext cx="6470872" cy="45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5"/>
            <a:ext cx="10515600" cy="455588"/>
          </a:xfrm>
        </p:spPr>
        <p:txBody>
          <a:bodyPr anchor="b"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Understanding bias in simple words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361" y="746975"/>
            <a:ext cx="10515600" cy="1648496"/>
          </a:xfrm>
        </p:spPr>
        <p:txBody>
          <a:bodyPr>
            <a:normAutofit/>
          </a:bodyPr>
          <a:lstStyle/>
          <a:p>
            <a:r>
              <a:rPr lang="en-US" sz="2000" dirty="0"/>
              <a:t>In the neural network, we are given the </a:t>
            </a:r>
            <a:r>
              <a:rPr lang="en-US" sz="2000" dirty="0" smtClean="0"/>
              <a:t>input (x) </a:t>
            </a:r>
            <a:r>
              <a:rPr lang="en-US" sz="2000" dirty="0"/>
              <a:t>and for that input, we need to predict the </a:t>
            </a:r>
            <a:r>
              <a:rPr lang="en-US" sz="2000" dirty="0" smtClean="0"/>
              <a:t>output (y). </a:t>
            </a:r>
            <a:r>
              <a:rPr lang="en-US" sz="2000" dirty="0"/>
              <a:t> Here, we create a </a:t>
            </a:r>
            <a:r>
              <a:rPr lang="en-US" sz="2000" dirty="0" smtClean="0"/>
              <a:t>model (</a:t>
            </a:r>
            <a:r>
              <a:rPr lang="en-US" sz="2000" dirty="0" err="1" smtClean="0"/>
              <a:t>mx+c</a:t>
            </a:r>
            <a:r>
              <a:rPr lang="en-US" sz="2000" dirty="0" smtClean="0"/>
              <a:t>), </a:t>
            </a:r>
            <a:r>
              <a:rPr lang="en-US" sz="2000" dirty="0"/>
              <a:t>which predicts the output.</a:t>
            </a:r>
          </a:p>
          <a:p>
            <a:r>
              <a:rPr lang="en-US" sz="2000" dirty="0"/>
              <a:t>While training, the model itself finds the appropriate value of the constants </a:t>
            </a:r>
            <a:r>
              <a:rPr lang="en-US" sz="2000" dirty="0" smtClean="0"/>
              <a:t>m and c.</a:t>
            </a:r>
          </a:p>
          <a:p>
            <a:r>
              <a:rPr lang="en-US" sz="2000" dirty="0"/>
              <a:t>Let's say we have the </a:t>
            </a:r>
            <a:r>
              <a:rPr lang="en-US" sz="2000" dirty="0" smtClean="0"/>
              <a:t>models </a:t>
            </a:r>
            <a:r>
              <a:rPr lang="en-US" sz="2000" dirty="0"/>
              <a:t>as </a:t>
            </a:r>
            <a:r>
              <a:rPr lang="en-US" sz="2000" dirty="0" smtClean="0"/>
              <a:t>y=mx and y=</a:t>
            </a:r>
            <a:r>
              <a:rPr lang="en-US" sz="2000" dirty="0" err="1" smtClean="0"/>
              <a:t>mx+c</a:t>
            </a:r>
            <a:r>
              <a:rPr lang="en-US" sz="2000" dirty="0" smtClean="0"/>
              <a:t>, so what is the difference between them?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100" name="Picture 4" descr="https://s3.ap-south-1.amazonaws.com/afteracademy-server-uploads/bias-origin-si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4" y="2659488"/>
            <a:ext cx="2265608" cy="20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3.ap-south-1.amazonaws.com/afteracademy-server-uploads/bias-origin-ma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76" y="2659488"/>
            <a:ext cx="2544587" cy="2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s3.ap-south-1.amazonaws.com/afteracademy-server-uploads/bias-intercept-m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34" y="2279876"/>
            <a:ext cx="2795877" cy="211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816" y="4826674"/>
            <a:ext cx="2691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Here, the model is having constraint to train itself and find a line which passes only through the origin.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8158" y="4826674"/>
            <a:ext cx="2868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Many times for the given data, it is impossible for the algorithm to fit the model so that it passes through the origin.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4734" y="4414539"/>
            <a:ext cx="4548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Now, it is having the full freedom to train itself and find a model which fits the best for the given data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Here, the </a:t>
            </a:r>
            <a:r>
              <a:rPr lang="en-US" dirty="0" smtClean="0"/>
              <a:t>constant c, is the </a:t>
            </a:r>
            <a:r>
              <a:rPr lang="en-US" b="1" dirty="0" smtClean="0"/>
              <a:t>bias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/>
              <a:t>Bias</a:t>
            </a:r>
            <a:r>
              <a:rPr lang="en-US" dirty="0"/>
              <a:t> is a constant which helps the model in a way that it can fit best for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30510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757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SFMono-Regular</vt:lpstr>
      <vt:lpstr>Wingdings</vt:lpstr>
      <vt:lpstr>Office Theme</vt:lpstr>
      <vt:lpstr>Artificial Neural Network</vt:lpstr>
      <vt:lpstr>Artificial Neural Networks — Mapping the Human Brain </vt:lpstr>
      <vt:lpstr>Artificial Neural Networks — Mapping the Human Brain </vt:lpstr>
      <vt:lpstr>Building Blocks: Neurons </vt:lpstr>
      <vt:lpstr>What is happening here?</vt:lpstr>
      <vt:lpstr>What are weights(parameters)?</vt:lpstr>
      <vt:lpstr>Understanding weights(parameters) with a simple example:</vt:lpstr>
      <vt:lpstr>What is bias?</vt:lpstr>
      <vt:lpstr> Understanding bias in simple words</vt:lpstr>
      <vt:lpstr>What is activation function?</vt:lpstr>
      <vt:lpstr>What is sigmoid activation function?</vt:lpstr>
      <vt:lpstr>A Simple Example </vt:lpstr>
      <vt:lpstr>Coding a Neuron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</dc:title>
  <dc:creator>Shazia</dc:creator>
  <cp:lastModifiedBy>DELL</cp:lastModifiedBy>
  <cp:revision>23</cp:revision>
  <dcterms:created xsi:type="dcterms:W3CDTF">2019-08-16T15:11:50Z</dcterms:created>
  <dcterms:modified xsi:type="dcterms:W3CDTF">2021-12-02T03:26:44Z</dcterms:modified>
</cp:coreProperties>
</file>