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koleinik@bu.edu" TargetMode="External"/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Computing Services</a:t>
            </a:r>
          </a:p>
          <a:p>
            <a:r>
              <a:rPr lang="en-US" dirty="0" smtClean="0"/>
              <a:t>Katia Oleinik (koleinik@bu.edu)</a:t>
            </a:r>
            <a:endParaRPr lang="en-US" dirty="0"/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51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the Shared Computing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 smtClean="0"/>
              <a:t>If you are using tutorial accounts see info on the blackboard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Your password will not be displayed while you enter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Python Version on the 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load python 3 version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python/3.6.2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4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a local computer save the link: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rcs.bu.edu/examples/python/data_analysis/dataScience.ipynb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9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962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0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6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904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14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95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8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51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9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3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2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xmlns="" val="270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973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5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xmlns="" val="1110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4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99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4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82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9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2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xmlns="" val="3615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972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53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94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attending the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fill the evaluation 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scv.bu.edu/survey/tutorial_evaluation.html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koleinik@bu.edu</a:t>
            </a:r>
            <a:r>
              <a:rPr lang="en-US" dirty="0" smtClean="0"/>
              <a:t>  (Katia Oleinik)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1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3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3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9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2507</Words>
  <Application>Microsoft Office PowerPoint</Application>
  <PresentationFormat>Custom</PresentationFormat>
  <Paragraphs>480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Conclusion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Shazia</cp:lastModifiedBy>
  <cp:revision>93</cp:revision>
  <dcterms:created xsi:type="dcterms:W3CDTF">2017-08-29T17:00:17Z</dcterms:created>
  <dcterms:modified xsi:type="dcterms:W3CDTF">2019-02-18T10:48:07Z</dcterms:modified>
</cp:coreProperties>
</file>