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59" r:id="rId6"/>
    <p:sldId id="257"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Node Js</a:t>
            </a:r>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idx="1"/>
          </p:nvPr>
        </p:nvPicPr>
        <p:blipFill>
          <a:blip r:embed="rId1"/>
          <a:srcRect t="26660" b="13206"/>
          <a:stretch>
            <a:fillRect/>
          </a:stretch>
        </p:blipFill>
        <p:spPr>
          <a:xfrm>
            <a:off x="2125980" y="2407920"/>
            <a:ext cx="7735570" cy="26168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730885" y="2017395"/>
            <a:ext cx="10622915" cy="37325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By default node js Code</a:t>
            </a:r>
            <a:endParaRPr lang="en-US"/>
          </a:p>
        </p:txBody>
      </p:sp>
      <p:sp>
        <p:nvSpPr>
          <p:cNvPr id="3" name="Content Placeholder 2"/>
          <p:cNvSpPr>
            <a:spLocks noGrp="1"/>
          </p:cNvSpPr>
          <p:nvPr>
            <p:ph idx="1"/>
          </p:nvPr>
        </p:nvSpPr>
        <p:spPr/>
        <p:txBody>
          <a:bodyPr>
            <a:normAutofit fontScale="40000"/>
          </a:bodyPr>
          <a:p>
            <a:r>
              <a:rPr lang="en-US"/>
              <a:t>const http = require('http');</a:t>
            </a:r>
            <a:endParaRPr lang="en-US"/>
          </a:p>
          <a:p>
            <a:endParaRPr lang="en-US"/>
          </a:p>
          <a:p>
            <a:r>
              <a:rPr lang="en-US"/>
              <a:t>const hostname = '127.0.0.1';</a:t>
            </a:r>
            <a:endParaRPr lang="en-US"/>
          </a:p>
          <a:p>
            <a:r>
              <a:rPr lang="en-US"/>
              <a:t>const port = 3000;</a:t>
            </a:r>
            <a:endParaRPr lang="en-US"/>
          </a:p>
          <a:p>
            <a:endParaRPr lang="en-US"/>
          </a:p>
          <a:p>
            <a:r>
              <a:rPr lang="en-US"/>
              <a:t>const server = http.createServer((req, res) =&gt; {</a:t>
            </a:r>
            <a:endParaRPr lang="en-US"/>
          </a:p>
          <a:p>
            <a:r>
              <a:rPr lang="en-US"/>
              <a:t>  res.statusCode = 200;</a:t>
            </a:r>
            <a:endParaRPr lang="en-US"/>
          </a:p>
          <a:p>
            <a:r>
              <a:rPr lang="en-US"/>
              <a:t>  res.setHeader('Content-Type', 'text/plain');</a:t>
            </a:r>
            <a:endParaRPr lang="en-US"/>
          </a:p>
          <a:p>
            <a:r>
              <a:rPr lang="en-US"/>
              <a:t>  res.end('Hello World');</a:t>
            </a:r>
            <a:endParaRPr lang="en-US"/>
          </a:p>
          <a:p>
            <a:r>
              <a:rPr lang="en-US"/>
              <a:t>});</a:t>
            </a:r>
            <a:endParaRPr lang="en-US"/>
          </a:p>
          <a:p>
            <a:endParaRPr lang="en-US"/>
          </a:p>
          <a:p>
            <a:r>
              <a:rPr lang="en-US"/>
              <a:t>server.listen(port, hostname, () =&gt; {</a:t>
            </a:r>
            <a:endParaRPr lang="en-US"/>
          </a:p>
          <a:p>
            <a:r>
              <a:rPr lang="en-US"/>
              <a:t>  console.log(`Server running at http://${hostname}:${port}/`);</a:t>
            </a:r>
            <a:endParaRPr lang="en-US"/>
          </a:p>
          <a:p>
            <a:r>
              <a:rPr lang="en-US"/>
              <a: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40000"/>
          </a:bodyPr>
          <a:p>
            <a:r>
              <a:rPr lang="en-US"/>
              <a:t>const http = require('http');</a:t>
            </a:r>
            <a:endParaRPr lang="en-US"/>
          </a:p>
          <a:p>
            <a:r>
              <a:rPr lang="en-US"/>
              <a:t>const fs = require('fs');</a:t>
            </a:r>
            <a:endParaRPr lang="en-US"/>
          </a:p>
          <a:p>
            <a:r>
              <a:rPr lang="en-US"/>
              <a:t>Now we will write the line of code to read a file as follows-</a:t>
            </a:r>
            <a:endParaRPr lang="en-US"/>
          </a:p>
          <a:p>
            <a:endParaRPr lang="en-US"/>
          </a:p>
          <a:p>
            <a:r>
              <a:rPr lang="en-US"/>
              <a:t>const fileContent = fs.readFileSync('file name.html')</a:t>
            </a:r>
            <a:endParaRPr lang="en-US"/>
          </a:p>
          <a:p>
            <a:r>
              <a:rPr lang="en-US"/>
              <a:t>The final step is to make the server and serve the file. The code for the following is as follows-</a:t>
            </a:r>
            <a:endParaRPr lang="en-US"/>
          </a:p>
          <a:p>
            <a:endParaRPr lang="en-US"/>
          </a:p>
          <a:p>
            <a:r>
              <a:rPr lang="en-US"/>
              <a:t>const server = http.createServer((req, res)=&gt;{</a:t>
            </a:r>
            <a:endParaRPr lang="en-US"/>
          </a:p>
          <a:p>
            <a:r>
              <a:rPr lang="en-US"/>
              <a:t>res.writeHead(200, {‘Content-type’ : ‘text/html’}); </a:t>
            </a:r>
            <a:endParaRPr lang="en-US"/>
          </a:p>
          <a:p>
            <a:r>
              <a:rPr lang="en-US"/>
              <a:t>res.end(fileContent)</a:t>
            </a:r>
            <a:endParaRPr lang="en-US"/>
          </a:p>
          <a:p>
            <a:r>
              <a:rPr lang="en-US"/>
              <a:t>Till now we have made the server and now we will make this server listen on its port. Suppose we want to make it listen to port 80, so the code for this goes as follows-</a:t>
            </a:r>
            <a:endParaRPr lang="en-US"/>
          </a:p>
          <a:p>
            <a:endParaRPr lang="en-US"/>
          </a:p>
          <a:p>
            <a:r>
              <a:rPr lang="en-US"/>
              <a:t>server.listen(80, ‘127.0.0.1’, () =&gt; {</a:t>
            </a:r>
            <a:endParaRPr lang="en-US"/>
          </a:p>
          <a:p>
            <a:r>
              <a:rPr lang="en-US"/>
              <a:t>    console.log(“Listening on port 80”);</a:t>
            </a:r>
            <a:endParaRPr lang="en-US"/>
          </a:p>
          <a:p>
            <a:r>
              <a:rPr lang="en-US"/>
              <a:t>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reason for listening to the server at port 80 was, we do not have to explicitly write anything else in the URL. For example, if we have taken 8000, then we have to explicitly write it on the URL to get the request back.</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1213</Words>
  <Application>WPS Presentation</Application>
  <PresentationFormat>Widescreen</PresentationFormat>
  <Paragraphs>37</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Dell</dc:creator>
  <cp:lastModifiedBy>Dell</cp:lastModifiedBy>
  <cp:revision>1</cp:revision>
  <dcterms:created xsi:type="dcterms:W3CDTF">2021-11-18T02:48:56Z</dcterms:created>
  <dcterms:modified xsi:type="dcterms:W3CDTF">2021-11-18T02:48:56Z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3B149A9CB8B1456EA6D9E3B9720C0CD1</vt:lpwstr>
  </property>
  <property fmtid="{D5CDD505-2E9C-101B-9397-08002B2CF9AE}" pid="3" name="KSOProductBuildVer">
    <vt:lpwstr>1033-11.2.0.10351</vt:lpwstr>
  </property>
</Properties>
</file>