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3" r:id="rId1"/>
  </p:sldMasterIdLst>
  <p:notesMasterIdLst>
    <p:notesMasterId r:id="rId26"/>
  </p:notesMasterIdLst>
  <p:handoutMasterIdLst>
    <p:handoutMasterId r:id="rId27"/>
  </p:handoutMasterIdLst>
  <p:sldIdLst>
    <p:sldId id="257" r:id="rId2"/>
    <p:sldId id="274" r:id="rId3"/>
    <p:sldId id="259" r:id="rId4"/>
    <p:sldId id="260" r:id="rId5"/>
    <p:sldId id="261" r:id="rId6"/>
    <p:sldId id="272" r:id="rId7"/>
    <p:sldId id="275" r:id="rId8"/>
    <p:sldId id="263" r:id="rId9"/>
    <p:sldId id="266" r:id="rId10"/>
    <p:sldId id="265" r:id="rId11"/>
    <p:sldId id="258" r:id="rId12"/>
    <p:sldId id="262" r:id="rId13"/>
    <p:sldId id="268" r:id="rId14"/>
    <p:sldId id="277" r:id="rId15"/>
    <p:sldId id="278" r:id="rId16"/>
    <p:sldId id="279" r:id="rId17"/>
    <p:sldId id="296" r:id="rId18"/>
    <p:sldId id="276" r:id="rId19"/>
    <p:sldId id="280" r:id="rId20"/>
    <p:sldId id="270" r:id="rId21"/>
    <p:sldId id="271" r:id="rId22"/>
    <p:sldId id="281" r:id="rId23"/>
    <p:sldId id="294" r:id="rId24"/>
    <p:sldId id="29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A IRSHAD" initials="SI" lastIdx="1" clrIdx="0">
    <p:extLst>
      <p:ext uri="{19B8F6BF-5375-455C-9EA6-DF929625EA0E}">
        <p15:presenceInfo xmlns:p15="http://schemas.microsoft.com/office/powerpoint/2012/main" userId="SANA IRSHA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7" d="100"/>
          <a:sy n="67" d="100"/>
        </p:scale>
        <p:origin x="780"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9A477C-F1C2-4865-B21C-A8C746A8D256}" type="doc">
      <dgm:prSet loTypeId="urn:microsoft.com/office/officeart/2005/8/layout/hierarchy1" loCatId="hierarchy" qsTypeId="urn:microsoft.com/office/officeart/2005/8/quickstyle/3d2" qsCatId="3D" csTypeId="urn:microsoft.com/office/officeart/2005/8/colors/colorful1" csCatId="colorful" phldr="1"/>
      <dgm:spPr/>
      <dgm:t>
        <a:bodyPr/>
        <a:lstStyle/>
        <a:p>
          <a:endParaRPr lang="en-US"/>
        </a:p>
      </dgm:t>
    </dgm:pt>
    <dgm:pt modelId="{7CB3C69B-6B3C-497B-9767-426D016A268B}">
      <dgm:prSet phldrT="[Text]" custT="1"/>
      <dgm:spPr/>
      <dgm:t>
        <a:bodyPr/>
        <a:lstStyle/>
        <a:p>
          <a:r>
            <a:rPr lang="en-US" sz="2400" b="1" dirty="0" smtClean="0">
              <a:effectLst>
                <a:outerShdw blurRad="38100" dist="38100" dir="2700000" algn="tl">
                  <a:srgbClr val="000000">
                    <a:alpha val="43137"/>
                  </a:srgbClr>
                </a:outerShdw>
              </a:effectLst>
            </a:rPr>
            <a:t>Process States</a:t>
          </a:r>
          <a:endParaRPr lang="en-US" sz="2400" b="1" dirty="0">
            <a:effectLst>
              <a:outerShdw blurRad="38100" dist="38100" dir="2700000" algn="tl">
                <a:srgbClr val="000000">
                  <a:alpha val="43137"/>
                </a:srgbClr>
              </a:outerShdw>
            </a:effectLst>
          </a:endParaRPr>
        </a:p>
      </dgm:t>
    </dgm:pt>
    <dgm:pt modelId="{25ABA26E-8B82-4580-89F4-2DFE95C6BBE6}" type="parTrans" cxnId="{D43EAE16-9B55-4E18-B8C6-0CA3D4257797}">
      <dgm:prSet/>
      <dgm:spPr/>
      <dgm:t>
        <a:bodyPr/>
        <a:lstStyle/>
        <a:p>
          <a:endParaRPr lang="en-US"/>
        </a:p>
      </dgm:t>
    </dgm:pt>
    <dgm:pt modelId="{BD9F971A-6AAC-491C-80A1-0D099287B151}" type="sibTrans" cxnId="{D43EAE16-9B55-4E18-B8C6-0CA3D4257797}">
      <dgm:prSet/>
      <dgm:spPr/>
      <dgm:t>
        <a:bodyPr/>
        <a:lstStyle/>
        <a:p>
          <a:endParaRPr lang="en-US"/>
        </a:p>
      </dgm:t>
    </dgm:pt>
    <dgm:pt modelId="{F03AB8DC-71A8-4E77-A8A6-03584EF20EDE}">
      <dgm:prSet phldrT="[Text]" custT="1"/>
      <dgm:spPr/>
      <dgm:t>
        <a:bodyPr/>
        <a:lstStyle/>
        <a:p>
          <a:r>
            <a:rPr lang="en-US" sz="2400" b="1" dirty="0" smtClean="0">
              <a:effectLst>
                <a:outerShdw blurRad="38100" dist="38100" dir="2700000" algn="tl">
                  <a:srgbClr val="000000">
                    <a:alpha val="43137"/>
                  </a:srgbClr>
                </a:outerShdw>
              </a:effectLst>
            </a:rPr>
            <a:t>New</a:t>
          </a:r>
          <a:endParaRPr lang="en-US" sz="2400" b="1" dirty="0">
            <a:effectLst>
              <a:outerShdw blurRad="38100" dist="38100" dir="2700000" algn="tl">
                <a:srgbClr val="000000">
                  <a:alpha val="43137"/>
                </a:srgbClr>
              </a:outerShdw>
            </a:effectLst>
          </a:endParaRPr>
        </a:p>
      </dgm:t>
    </dgm:pt>
    <dgm:pt modelId="{11C7EA2E-FB1F-49A7-8CF4-C75850CDAB36}" type="parTrans" cxnId="{C518B033-5B3A-4850-9503-F596482D74B1}">
      <dgm:prSet/>
      <dgm:spPr/>
      <dgm:t>
        <a:bodyPr/>
        <a:lstStyle/>
        <a:p>
          <a:endParaRPr lang="en-US"/>
        </a:p>
      </dgm:t>
    </dgm:pt>
    <dgm:pt modelId="{D7519193-ED70-459F-9EBE-3651E57EE020}" type="sibTrans" cxnId="{C518B033-5B3A-4850-9503-F596482D74B1}">
      <dgm:prSet/>
      <dgm:spPr/>
      <dgm:t>
        <a:bodyPr/>
        <a:lstStyle/>
        <a:p>
          <a:endParaRPr lang="en-US"/>
        </a:p>
      </dgm:t>
    </dgm:pt>
    <dgm:pt modelId="{CBB017B3-BDC2-4D39-9220-B193F665C6AD}">
      <dgm:prSet phldrT="[Text]" custT="1"/>
      <dgm:spPr/>
      <dgm:t>
        <a:bodyPr/>
        <a:lstStyle/>
        <a:p>
          <a:r>
            <a:rPr lang="en-US" sz="2400" b="1" dirty="0" smtClean="0">
              <a:effectLst>
                <a:outerShdw blurRad="38100" dist="38100" dir="2700000" algn="tl">
                  <a:srgbClr val="000000">
                    <a:alpha val="43137"/>
                  </a:srgbClr>
                </a:outerShdw>
              </a:effectLst>
            </a:rPr>
            <a:t>Active</a:t>
          </a:r>
          <a:endParaRPr lang="en-US" sz="2400" b="1" dirty="0">
            <a:effectLst>
              <a:outerShdw blurRad="38100" dist="38100" dir="2700000" algn="tl">
                <a:srgbClr val="000000">
                  <a:alpha val="43137"/>
                </a:srgbClr>
              </a:outerShdw>
            </a:effectLst>
          </a:endParaRPr>
        </a:p>
      </dgm:t>
    </dgm:pt>
    <dgm:pt modelId="{72FF2D98-0A95-4051-BE4A-FA6B370609F6}" type="parTrans" cxnId="{B0B1FC84-1864-4220-876A-891F065C3504}">
      <dgm:prSet/>
      <dgm:spPr/>
      <dgm:t>
        <a:bodyPr/>
        <a:lstStyle/>
        <a:p>
          <a:endParaRPr lang="en-US"/>
        </a:p>
      </dgm:t>
    </dgm:pt>
    <dgm:pt modelId="{B78F6065-D8D3-4EE5-BAAC-CDAD6424B255}" type="sibTrans" cxnId="{B0B1FC84-1864-4220-876A-891F065C3504}">
      <dgm:prSet/>
      <dgm:spPr/>
      <dgm:t>
        <a:bodyPr/>
        <a:lstStyle/>
        <a:p>
          <a:endParaRPr lang="en-US"/>
        </a:p>
      </dgm:t>
    </dgm:pt>
    <dgm:pt modelId="{87791768-6022-493D-8E5F-BEEC07A80BCF}">
      <dgm:prSet phldrT="[Text]" custT="1"/>
      <dgm:spPr/>
      <dgm:t>
        <a:bodyPr/>
        <a:lstStyle/>
        <a:p>
          <a:r>
            <a:rPr lang="en-US" sz="2400" b="1" dirty="0" smtClean="0">
              <a:effectLst>
                <a:outerShdw blurRad="38100" dist="38100" dir="2700000" algn="tl">
                  <a:srgbClr val="000000">
                    <a:alpha val="43137"/>
                  </a:srgbClr>
                </a:outerShdw>
              </a:effectLst>
            </a:rPr>
            <a:t>Waiting</a:t>
          </a:r>
          <a:endParaRPr lang="en-US" sz="2400" b="1" dirty="0">
            <a:effectLst>
              <a:outerShdw blurRad="38100" dist="38100" dir="2700000" algn="tl">
                <a:srgbClr val="000000">
                  <a:alpha val="43137"/>
                </a:srgbClr>
              </a:outerShdw>
            </a:effectLst>
          </a:endParaRPr>
        </a:p>
      </dgm:t>
    </dgm:pt>
    <dgm:pt modelId="{8892892E-D7CE-43B5-9141-32BD423653E1}" type="parTrans" cxnId="{088C7D48-9903-485D-9C66-58F5107AC08E}">
      <dgm:prSet/>
      <dgm:spPr/>
      <dgm:t>
        <a:bodyPr/>
        <a:lstStyle/>
        <a:p>
          <a:endParaRPr lang="en-US"/>
        </a:p>
      </dgm:t>
    </dgm:pt>
    <dgm:pt modelId="{6AAFC0DB-4F09-491C-B4C4-8A5BC4B2B923}" type="sibTrans" cxnId="{088C7D48-9903-485D-9C66-58F5107AC08E}">
      <dgm:prSet/>
      <dgm:spPr/>
      <dgm:t>
        <a:bodyPr/>
        <a:lstStyle/>
        <a:p>
          <a:endParaRPr lang="en-US"/>
        </a:p>
      </dgm:t>
    </dgm:pt>
    <dgm:pt modelId="{DFB57AF8-EB52-4419-8DB1-2F99C64FE59D}">
      <dgm:prSet phldrT="[Text]" custT="1"/>
      <dgm:spPr/>
      <dgm:t>
        <a:bodyPr/>
        <a:lstStyle/>
        <a:p>
          <a:r>
            <a:rPr lang="en-US" sz="2400" b="1" dirty="0" smtClean="0">
              <a:effectLst>
                <a:outerShdw blurRad="38100" dist="38100" dir="2700000" algn="tl">
                  <a:srgbClr val="000000">
                    <a:alpha val="43137"/>
                  </a:srgbClr>
                </a:outerShdw>
              </a:effectLst>
            </a:rPr>
            <a:t>Halt</a:t>
          </a:r>
          <a:endParaRPr lang="en-US" sz="2400" b="1" dirty="0">
            <a:effectLst>
              <a:outerShdw blurRad="38100" dist="38100" dir="2700000" algn="tl">
                <a:srgbClr val="000000">
                  <a:alpha val="43137"/>
                </a:srgbClr>
              </a:outerShdw>
            </a:effectLst>
          </a:endParaRPr>
        </a:p>
      </dgm:t>
    </dgm:pt>
    <dgm:pt modelId="{DB94AC7B-1978-49ED-837E-FF699AD06205}" type="parTrans" cxnId="{287A5FE1-E1EC-4FDF-9A4B-F636DBE770E9}">
      <dgm:prSet/>
      <dgm:spPr/>
      <dgm:t>
        <a:bodyPr/>
        <a:lstStyle/>
        <a:p>
          <a:endParaRPr lang="en-US"/>
        </a:p>
      </dgm:t>
    </dgm:pt>
    <dgm:pt modelId="{354E5408-3FB9-4F81-AF32-DEDA96631C0C}" type="sibTrans" cxnId="{287A5FE1-E1EC-4FDF-9A4B-F636DBE770E9}">
      <dgm:prSet/>
      <dgm:spPr/>
      <dgm:t>
        <a:bodyPr/>
        <a:lstStyle/>
        <a:p>
          <a:endParaRPr lang="en-US"/>
        </a:p>
      </dgm:t>
    </dgm:pt>
    <dgm:pt modelId="{4B3B0067-C086-42F3-A977-98ECA34E29E3}">
      <dgm:prSet phldrT="[Text]" custT="1"/>
      <dgm:spPr/>
      <dgm:t>
        <a:bodyPr/>
        <a:lstStyle/>
        <a:p>
          <a:r>
            <a:rPr lang="en-US" sz="2400" b="1" dirty="0" smtClean="0">
              <a:effectLst>
                <a:outerShdw blurRad="38100" dist="38100" dir="2700000" algn="tl">
                  <a:srgbClr val="000000">
                    <a:alpha val="43137"/>
                  </a:srgbClr>
                </a:outerShdw>
              </a:effectLst>
            </a:rPr>
            <a:t>Ready</a:t>
          </a:r>
          <a:endParaRPr lang="en-US" sz="2400" b="1" dirty="0">
            <a:effectLst>
              <a:outerShdw blurRad="38100" dist="38100" dir="2700000" algn="tl">
                <a:srgbClr val="000000">
                  <a:alpha val="43137"/>
                </a:srgbClr>
              </a:outerShdw>
            </a:effectLst>
          </a:endParaRPr>
        </a:p>
      </dgm:t>
    </dgm:pt>
    <dgm:pt modelId="{7692FE75-8D3C-430D-98B8-836E79D9E7CD}" type="parTrans" cxnId="{1614021A-3F48-4670-9203-E8AF97AE93F7}">
      <dgm:prSet/>
      <dgm:spPr/>
      <dgm:t>
        <a:bodyPr/>
        <a:lstStyle/>
        <a:p>
          <a:endParaRPr lang="en-US"/>
        </a:p>
      </dgm:t>
    </dgm:pt>
    <dgm:pt modelId="{547FD975-82AA-4396-A5B2-7B427E6BAF72}" type="sibTrans" cxnId="{1614021A-3F48-4670-9203-E8AF97AE93F7}">
      <dgm:prSet/>
      <dgm:spPr/>
      <dgm:t>
        <a:bodyPr/>
        <a:lstStyle/>
        <a:p>
          <a:endParaRPr lang="en-US"/>
        </a:p>
      </dgm:t>
    </dgm:pt>
    <dgm:pt modelId="{A490C7B2-FFE3-480B-BBFF-2B4D171F4DEE}">
      <dgm:prSet phldrT="[Text]" custT="1"/>
      <dgm:spPr/>
      <dgm:t>
        <a:bodyPr/>
        <a:lstStyle/>
        <a:p>
          <a:r>
            <a:rPr lang="en-US" sz="2400" b="1" dirty="0" smtClean="0">
              <a:effectLst>
                <a:outerShdw blurRad="38100" dist="38100" dir="2700000" algn="tl">
                  <a:srgbClr val="000000">
                    <a:alpha val="43137"/>
                  </a:srgbClr>
                </a:outerShdw>
              </a:effectLst>
            </a:rPr>
            <a:t>Running</a:t>
          </a:r>
          <a:endParaRPr lang="en-US" sz="2400" b="1" dirty="0">
            <a:effectLst>
              <a:outerShdw blurRad="38100" dist="38100" dir="2700000" algn="tl">
                <a:srgbClr val="000000">
                  <a:alpha val="43137"/>
                </a:srgbClr>
              </a:outerShdw>
            </a:effectLst>
          </a:endParaRPr>
        </a:p>
      </dgm:t>
    </dgm:pt>
    <dgm:pt modelId="{DB6CFD3B-25C9-4D27-A42A-01DB60B0177A}" type="parTrans" cxnId="{7398F536-83D2-4646-90C3-DA5510178EEB}">
      <dgm:prSet/>
      <dgm:spPr/>
      <dgm:t>
        <a:bodyPr/>
        <a:lstStyle/>
        <a:p>
          <a:endParaRPr lang="en-US"/>
        </a:p>
      </dgm:t>
    </dgm:pt>
    <dgm:pt modelId="{EC4A07DB-BE78-4E8F-A3FF-49A898F3961B}" type="sibTrans" cxnId="{7398F536-83D2-4646-90C3-DA5510178EEB}">
      <dgm:prSet/>
      <dgm:spPr/>
      <dgm:t>
        <a:bodyPr/>
        <a:lstStyle/>
        <a:p>
          <a:endParaRPr lang="en-US"/>
        </a:p>
      </dgm:t>
    </dgm:pt>
    <dgm:pt modelId="{2E88E15A-D481-4090-A80F-921B2D1C6DA1}" type="pres">
      <dgm:prSet presAssocID="{6C9A477C-F1C2-4865-B21C-A8C746A8D256}" presName="hierChild1" presStyleCnt="0">
        <dgm:presLayoutVars>
          <dgm:chPref val="1"/>
          <dgm:dir/>
          <dgm:animOne val="branch"/>
          <dgm:animLvl val="lvl"/>
          <dgm:resizeHandles/>
        </dgm:presLayoutVars>
      </dgm:prSet>
      <dgm:spPr/>
      <dgm:t>
        <a:bodyPr/>
        <a:lstStyle/>
        <a:p>
          <a:endParaRPr lang="en-US"/>
        </a:p>
      </dgm:t>
    </dgm:pt>
    <dgm:pt modelId="{26E58561-F0EA-4873-AF26-CCB583E3D6B6}" type="pres">
      <dgm:prSet presAssocID="{7CB3C69B-6B3C-497B-9767-426D016A268B}" presName="hierRoot1" presStyleCnt="0"/>
      <dgm:spPr/>
    </dgm:pt>
    <dgm:pt modelId="{BAD0065A-F97D-4141-8C1A-9101FF82706D}" type="pres">
      <dgm:prSet presAssocID="{7CB3C69B-6B3C-497B-9767-426D016A268B}" presName="composite" presStyleCnt="0"/>
      <dgm:spPr/>
    </dgm:pt>
    <dgm:pt modelId="{DABAB187-D38A-44E2-AC92-BA3A57D89656}" type="pres">
      <dgm:prSet presAssocID="{7CB3C69B-6B3C-497B-9767-426D016A268B}" presName="background" presStyleLbl="node0" presStyleIdx="0" presStyleCnt="1"/>
      <dgm:spPr/>
    </dgm:pt>
    <dgm:pt modelId="{689E4867-CD69-499E-A850-87C7DE92E068}" type="pres">
      <dgm:prSet presAssocID="{7CB3C69B-6B3C-497B-9767-426D016A268B}" presName="text" presStyleLbl="fgAcc0" presStyleIdx="0" presStyleCnt="1" custScaleX="157736">
        <dgm:presLayoutVars>
          <dgm:chPref val="3"/>
        </dgm:presLayoutVars>
      </dgm:prSet>
      <dgm:spPr/>
      <dgm:t>
        <a:bodyPr/>
        <a:lstStyle/>
        <a:p>
          <a:endParaRPr lang="en-US"/>
        </a:p>
      </dgm:t>
    </dgm:pt>
    <dgm:pt modelId="{F8EB44D2-52B1-49B8-BFC6-C02F315E9789}" type="pres">
      <dgm:prSet presAssocID="{7CB3C69B-6B3C-497B-9767-426D016A268B}" presName="hierChild2" presStyleCnt="0"/>
      <dgm:spPr/>
    </dgm:pt>
    <dgm:pt modelId="{93988273-542D-43CB-AEA6-7F9E6103C4C3}" type="pres">
      <dgm:prSet presAssocID="{11C7EA2E-FB1F-49A7-8CF4-C75850CDAB36}" presName="Name10" presStyleLbl="parChTrans1D2" presStyleIdx="0" presStyleCnt="4"/>
      <dgm:spPr/>
      <dgm:t>
        <a:bodyPr/>
        <a:lstStyle/>
        <a:p>
          <a:endParaRPr lang="en-US"/>
        </a:p>
      </dgm:t>
    </dgm:pt>
    <dgm:pt modelId="{80248BF6-491F-41A1-A970-B19F8CE11034}" type="pres">
      <dgm:prSet presAssocID="{F03AB8DC-71A8-4E77-A8A6-03584EF20EDE}" presName="hierRoot2" presStyleCnt="0"/>
      <dgm:spPr/>
    </dgm:pt>
    <dgm:pt modelId="{3D061B33-B573-4B8D-9AB4-89E15BAAB4FB}" type="pres">
      <dgm:prSet presAssocID="{F03AB8DC-71A8-4E77-A8A6-03584EF20EDE}" presName="composite2" presStyleCnt="0"/>
      <dgm:spPr/>
    </dgm:pt>
    <dgm:pt modelId="{6B9086F8-A741-432B-8DE7-F75D21251F9D}" type="pres">
      <dgm:prSet presAssocID="{F03AB8DC-71A8-4E77-A8A6-03584EF20EDE}" presName="background2" presStyleLbl="node2" presStyleIdx="0" presStyleCnt="4"/>
      <dgm:spPr/>
    </dgm:pt>
    <dgm:pt modelId="{DF52BDBF-567F-4A7F-9DA8-A3F9542C8366}" type="pres">
      <dgm:prSet presAssocID="{F03AB8DC-71A8-4E77-A8A6-03584EF20EDE}" presName="text2" presStyleLbl="fgAcc2" presStyleIdx="0" presStyleCnt="4">
        <dgm:presLayoutVars>
          <dgm:chPref val="3"/>
        </dgm:presLayoutVars>
      </dgm:prSet>
      <dgm:spPr/>
      <dgm:t>
        <a:bodyPr/>
        <a:lstStyle/>
        <a:p>
          <a:endParaRPr lang="en-US"/>
        </a:p>
      </dgm:t>
    </dgm:pt>
    <dgm:pt modelId="{03A38E68-BF7D-40D8-9B46-DFE1DB09F8E2}" type="pres">
      <dgm:prSet presAssocID="{F03AB8DC-71A8-4E77-A8A6-03584EF20EDE}" presName="hierChild3" presStyleCnt="0"/>
      <dgm:spPr/>
    </dgm:pt>
    <dgm:pt modelId="{9504C3EB-00DF-4FEA-A6D2-C06EE1D73CD6}" type="pres">
      <dgm:prSet presAssocID="{72FF2D98-0A95-4051-BE4A-FA6B370609F6}" presName="Name10" presStyleLbl="parChTrans1D2" presStyleIdx="1" presStyleCnt="4"/>
      <dgm:spPr/>
      <dgm:t>
        <a:bodyPr/>
        <a:lstStyle/>
        <a:p>
          <a:endParaRPr lang="en-US"/>
        </a:p>
      </dgm:t>
    </dgm:pt>
    <dgm:pt modelId="{647F95F2-6AE8-4BE4-8A61-F653EC74B88A}" type="pres">
      <dgm:prSet presAssocID="{CBB017B3-BDC2-4D39-9220-B193F665C6AD}" presName="hierRoot2" presStyleCnt="0"/>
      <dgm:spPr/>
    </dgm:pt>
    <dgm:pt modelId="{7B9761B2-3660-441E-BE21-A8011B56BDDD}" type="pres">
      <dgm:prSet presAssocID="{CBB017B3-BDC2-4D39-9220-B193F665C6AD}" presName="composite2" presStyleCnt="0"/>
      <dgm:spPr/>
    </dgm:pt>
    <dgm:pt modelId="{B621ED78-8605-4192-B4DD-73453285BEDC}" type="pres">
      <dgm:prSet presAssocID="{CBB017B3-BDC2-4D39-9220-B193F665C6AD}" presName="background2" presStyleLbl="node2" presStyleIdx="1" presStyleCnt="4"/>
      <dgm:spPr/>
    </dgm:pt>
    <dgm:pt modelId="{A2487E28-BC35-4B94-8826-FE97D87C2493}" type="pres">
      <dgm:prSet presAssocID="{CBB017B3-BDC2-4D39-9220-B193F665C6AD}" presName="text2" presStyleLbl="fgAcc2" presStyleIdx="1" presStyleCnt="4">
        <dgm:presLayoutVars>
          <dgm:chPref val="3"/>
        </dgm:presLayoutVars>
      </dgm:prSet>
      <dgm:spPr/>
      <dgm:t>
        <a:bodyPr/>
        <a:lstStyle/>
        <a:p>
          <a:endParaRPr lang="en-US"/>
        </a:p>
      </dgm:t>
    </dgm:pt>
    <dgm:pt modelId="{CD8CA715-DBF3-43EA-BC32-40E2B111F9A9}" type="pres">
      <dgm:prSet presAssocID="{CBB017B3-BDC2-4D39-9220-B193F665C6AD}" presName="hierChild3" presStyleCnt="0"/>
      <dgm:spPr/>
    </dgm:pt>
    <dgm:pt modelId="{3F5E1C68-B071-4FB0-BDCC-FE3D7F4ADC60}" type="pres">
      <dgm:prSet presAssocID="{7692FE75-8D3C-430D-98B8-836E79D9E7CD}" presName="Name17" presStyleLbl="parChTrans1D3" presStyleIdx="0" presStyleCnt="2"/>
      <dgm:spPr/>
      <dgm:t>
        <a:bodyPr/>
        <a:lstStyle/>
        <a:p>
          <a:endParaRPr lang="en-US"/>
        </a:p>
      </dgm:t>
    </dgm:pt>
    <dgm:pt modelId="{D987CE9E-58D9-42DE-87FB-12C2EFA88F9C}" type="pres">
      <dgm:prSet presAssocID="{4B3B0067-C086-42F3-A977-98ECA34E29E3}" presName="hierRoot3" presStyleCnt="0"/>
      <dgm:spPr/>
    </dgm:pt>
    <dgm:pt modelId="{22702FD5-BE4F-4D9B-B481-104B23629689}" type="pres">
      <dgm:prSet presAssocID="{4B3B0067-C086-42F3-A977-98ECA34E29E3}" presName="composite3" presStyleCnt="0"/>
      <dgm:spPr/>
    </dgm:pt>
    <dgm:pt modelId="{7D66E5CF-F3D8-4072-B3D3-50D70F005952}" type="pres">
      <dgm:prSet presAssocID="{4B3B0067-C086-42F3-A977-98ECA34E29E3}" presName="background3" presStyleLbl="node3" presStyleIdx="0" presStyleCnt="2"/>
      <dgm:spPr/>
    </dgm:pt>
    <dgm:pt modelId="{64C0DFEB-7C2B-4BED-AF05-6AD491621CB2}" type="pres">
      <dgm:prSet presAssocID="{4B3B0067-C086-42F3-A977-98ECA34E29E3}" presName="text3" presStyleLbl="fgAcc3" presStyleIdx="0" presStyleCnt="2">
        <dgm:presLayoutVars>
          <dgm:chPref val="3"/>
        </dgm:presLayoutVars>
      </dgm:prSet>
      <dgm:spPr/>
      <dgm:t>
        <a:bodyPr/>
        <a:lstStyle/>
        <a:p>
          <a:endParaRPr lang="en-US"/>
        </a:p>
      </dgm:t>
    </dgm:pt>
    <dgm:pt modelId="{170636E1-2316-4D26-BD7C-11126E5DDCB2}" type="pres">
      <dgm:prSet presAssocID="{4B3B0067-C086-42F3-A977-98ECA34E29E3}" presName="hierChild4" presStyleCnt="0"/>
      <dgm:spPr/>
    </dgm:pt>
    <dgm:pt modelId="{6256D755-3CA0-40E1-A5BE-9358E68285B2}" type="pres">
      <dgm:prSet presAssocID="{DB6CFD3B-25C9-4D27-A42A-01DB60B0177A}" presName="Name17" presStyleLbl="parChTrans1D3" presStyleIdx="1" presStyleCnt="2"/>
      <dgm:spPr/>
      <dgm:t>
        <a:bodyPr/>
        <a:lstStyle/>
        <a:p>
          <a:endParaRPr lang="en-US"/>
        </a:p>
      </dgm:t>
    </dgm:pt>
    <dgm:pt modelId="{36F394EC-7DF5-4329-829D-2FD1B02EAAE4}" type="pres">
      <dgm:prSet presAssocID="{A490C7B2-FFE3-480B-BBFF-2B4D171F4DEE}" presName="hierRoot3" presStyleCnt="0"/>
      <dgm:spPr/>
    </dgm:pt>
    <dgm:pt modelId="{72CCB32E-AA40-4DDC-9002-0C59CCB6984E}" type="pres">
      <dgm:prSet presAssocID="{A490C7B2-FFE3-480B-BBFF-2B4D171F4DEE}" presName="composite3" presStyleCnt="0"/>
      <dgm:spPr/>
    </dgm:pt>
    <dgm:pt modelId="{5E6A0688-CF11-47FA-BB17-59A72C12FB83}" type="pres">
      <dgm:prSet presAssocID="{A490C7B2-FFE3-480B-BBFF-2B4D171F4DEE}" presName="background3" presStyleLbl="node3" presStyleIdx="1" presStyleCnt="2"/>
      <dgm:spPr/>
    </dgm:pt>
    <dgm:pt modelId="{5939705F-0D41-4592-B573-F5E352273FAE}" type="pres">
      <dgm:prSet presAssocID="{A490C7B2-FFE3-480B-BBFF-2B4D171F4DEE}" presName="text3" presStyleLbl="fgAcc3" presStyleIdx="1" presStyleCnt="2" custScaleX="185910">
        <dgm:presLayoutVars>
          <dgm:chPref val="3"/>
        </dgm:presLayoutVars>
      </dgm:prSet>
      <dgm:spPr/>
      <dgm:t>
        <a:bodyPr/>
        <a:lstStyle/>
        <a:p>
          <a:endParaRPr lang="en-US"/>
        </a:p>
      </dgm:t>
    </dgm:pt>
    <dgm:pt modelId="{54EF2F55-24E9-4C30-904F-B70D0AE78FF6}" type="pres">
      <dgm:prSet presAssocID="{A490C7B2-FFE3-480B-BBFF-2B4D171F4DEE}" presName="hierChild4" presStyleCnt="0"/>
      <dgm:spPr/>
    </dgm:pt>
    <dgm:pt modelId="{BCA7545C-40F8-47E1-A54D-14F96A4853E2}" type="pres">
      <dgm:prSet presAssocID="{8892892E-D7CE-43B5-9141-32BD423653E1}" presName="Name10" presStyleLbl="parChTrans1D2" presStyleIdx="2" presStyleCnt="4"/>
      <dgm:spPr/>
      <dgm:t>
        <a:bodyPr/>
        <a:lstStyle/>
        <a:p>
          <a:endParaRPr lang="en-US"/>
        </a:p>
      </dgm:t>
    </dgm:pt>
    <dgm:pt modelId="{45378936-A370-48D9-97B8-1F757246F371}" type="pres">
      <dgm:prSet presAssocID="{87791768-6022-493D-8E5F-BEEC07A80BCF}" presName="hierRoot2" presStyleCnt="0"/>
      <dgm:spPr/>
    </dgm:pt>
    <dgm:pt modelId="{689BF385-5EB1-490D-AB0D-3A47345BFE14}" type="pres">
      <dgm:prSet presAssocID="{87791768-6022-493D-8E5F-BEEC07A80BCF}" presName="composite2" presStyleCnt="0"/>
      <dgm:spPr/>
    </dgm:pt>
    <dgm:pt modelId="{A21FCAB3-09FB-44F9-A8ED-DB0C9FE0DABB}" type="pres">
      <dgm:prSet presAssocID="{87791768-6022-493D-8E5F-BEEC07A80BCF}" presName="background2" presStyleLbl="node2" presStyleIdx="2" presStyleCnt="4"/>
      <dgm:spPr/>
    </dgm:pt>
    <dgm:pt modelId="{7629C35E-235C-4544-AC85-3AD1998C9F8A}" type="pres">
      <dgm:prSet presAssocID="{87791768-6022-493D-8E5F-BEEC07A80BCF}" presName="text2" presStyleLbl="fgAcc2" presStyleIdx="2" presStyleCnt="4" custScaleX="162401">
        <dgm:presLayoutVars>
          <dgm:chPref val="3"/>
        </dgm:presLayoutVars>
      </dgm:prSet>
      <dgm:spPr/>
      <dgm:t>
        <a:bodyPr/>
        <a:lstStyle/>
        <a:p>
          <a:endParaRPr lang="en-US"/>
        </a:p>
      </dgm:t>
    </dgm:pt>
    <dgm:pt modelId="{1C43CDEE-0260-482E-883B-38C203BCFFF8}" type="pres">
      <dgm:prSet presAssocID="{87791768-6022-493D-8E5F-BEEC07A80BCF}" presName="hierChild3" presStyleCnt="0"/>
      <dgm:spPr/>
    </dgm:pt>
    <dgm:pt modelId="{FE2B4713-7471-4842-95E4-F2F12805DD92}" type="pres">
      <dgm:prSet presAssocID="{DB94AC7B-1978-49ED-837E-FF699AD06205}" presName="Name10" presStyleLbl="parChTrans1D2" presStyleIdx="3" presStyleCnt="4"/>
      <dgm:spPr/>
      <dgm:t>
        <a:bodyPr/>
        <a:lstStyle/>
        <a:p>
          <a:endParaRPr lang="en-US"/>
        </a:p>
      </dgm:t>
    </dgm:pt>
    <dgm:pt modelId="{0ECC9924-CD71-487E-A29A-FEC4B79143DE}" type="pres">
      <dgm:prSet presAssocID="{DFB57AF8-EB52-4419-8DB1-2F99C64FE59D}" presName="hierRoot2" presStyleCnt="0"/>
      <dgm:spPr/>
    </dgm:pt>
    <dgm:pt modelId="{2B8EA6F8-D76E-4E53-8EFD-2707453ED7B3}" type="pres">
      <dgm:prSet presAssocID="{DFB57AF8-EB52-4419-8DB1-2F99C64FE59D}" presName="composite2" presStyleCnt="0"/>
      <dgm:spPr/>
    </dgm:pt>
    <dgm:pt modelId="{5F6CDAAB-0FC0-4105-B39E-F9F215843990}" type="pres">
      <dgm:prSet presAssocID="{DFB57AF8-EB52-4419-8DB1-2F99C64FE59D}" presName="background2" presStyleLbl="node2" presStyleIdx="3" presStyleCnt="4"/>
      <dgm:spPr/>
    </dgm:pt>
    <dgm:pt modelId="{D16B2D91-21E4-4DC3-878B-FED5EF747C68}" type="pres">
      <dgm:prSet presAssocID="{DFB57AF8-EB52-4419-8DB1-2F99C64FE59D}" presName="text2" presStyleLbl="fgAcc2" presStyleIdx="3" presStyleCnt="4">
        <dgm:presLayoutVars>
          <dgm:chPref val="3"/>
        </dgm:presLayoutVars>
      </dgm:prSet>
      <dgm:spPr/>
      <dgm:t>
        <a:bodyPr/>
        <a:lstStyle/>
        <a:p>
          <a:endParaRPr lang="en-US"/>
        </a:p>
      </dgm:t>
    </dgm:pt>
    <dgm:pt modelId="{E0CDE019-3EFE-4595-A4FC-A30262903619}" type="pres">
      <dgm:prSet presAssocID="{DFB57AF8-EB52-4419-8DB1-2F99C64FE59D}" presName="hierChild3" presStyleCnt="0"/>
      <dgm:spPr/>
    </dgm:pt>
  </dgm:ptLst>
  <dgm:cxnLst>
    <dgm:cxn modelId="{6D8EDA06-53C9-40E8-B8CC-801980BD1993}" type="presOf" srcId="{DB94AC7B-1978-49ED-837E-FF699AD06205}" destId="{FE2B4713-7471-4842-95E4-F2F12805DD92}" srcOrd="0" destOrd="0" presId="urn:microsoft.com/office/officeart/2005/8/layout/hierarchy1"/>
    <dgm:cxn modelId="{287A5FE1-E1EC-4FDF-9A4B-F636DBE770E9}" srcId="{7CB3C69B-6B3C-497B-9767-426D016A268B}" destId="{DFB57AF8-EB52-4419-8DB1-2F99C64FE59D}" srcOrd="3" destOrd="0" parTransId="{DB94AC7B-1978-49ED-837E-FF699AD06205}" sibTransId="{354E5408-3FB9-4F81-AF32-DEDA96631C0C}"/>
    <dgm:cxn modelId="{91926922-597C-48FD-9255-E08CD6B0F612}" type="presOf" srcId="{4B3B0067-C086-42F3-A977-98ECA34E29E3}" destId="{64C0DFEB-7C2B-4BED-AF05-6AD491621CB2}" srcOrd="0" destOrd="0" presId="urn:microsoft.com/office/officeart/2005/8/layout/hierarchy1"/>
    <dgm:cxn modelId="{8C37DA61-EDEE-4051-AC17-90BD21543E71}" type="presOf" srcId="{7CB3C69B-6B3C-497B-9767-426D016A268B}" destId="{689E4867-CD69-499E-A850-87C7DE92E068}" srcOrd="0" destOrd="0" presId="urn:microsoft.com/office/officeart/2005/8/layout/hierarchy1"/>
    <dgm:cxn modelId="{7482BDB2-7B6A-4B31-A139-09CCCC5933D9}" type="presOf" srcId="{DFB57AF8-EB52-4419-8DB1-2F99C64FE59D}" destId="{D16B2D91-21E4-4DC3-878B-FED5EF747C68}" srcOrd="0" destOrd="0" presId="urn:microsoft.com/office/officeart/2005/8/layout/hierarchy1"/>
    <dgm:cxn modelId="{9AEC566F-5D1B-4387-83D2-1F1731FA2F08}" type="presOf" srcId="{72FF2D98-0A95-4051-BE4A-FA6B370609F6}" destId="{9504C3EB-00DF-4FEA-A6D2-C06EE1D73CD6}" srcOrd="0" destOrd="0" presId="urn:microsoft.com/office/officeart/2005/8/layout/hierarchy1"/>
    <dgm:cxn modelId="{7623B712-03F1-4C92-A364-30B5D20A9FEF}" type="presOf" srcId="{6C9A477C-F1C2-4865-B21C-A8C746A8D256}" destId="{2E88E15A-D481-4090-A80F-921B2D1C6DA1}" srcOrd="0" destOrd="0" presId="urn:microsoft.com/office/officeart/2005/8/layout/hierarchy1"/>
    <dgm:cxn modelId="{088C7D48-9903-485D-9C66-58F5107AC08E}" srcId="{7CB3C69B-6B3C-497B-9767-426D016A268B}" destId="{87791768-6022-493D-8E5F-BEEC07A80BCF}" srcOrd="2" destOrd="0" parTransId="{8892892E-D7CE-43B5-9141-32BD423653E1}" sibTransId="{6AAFC0DB-4F09-491C-B4C4-8A5BC4B2B923}"/>
    <dgm:cxn modelId="{1614021A-3F48-4670-9203-E8AF97AE93F7}" srcId="{CBB017B3-BDC2-4D39-9220-B193F665C6AD}" destId="{4B3B0067-C086-42F3-A977-98ECA34E29E3}" srcOrd="0" destOrd="0" parTransId="{7692FE75-8D3C-430D-98B8-836E79D9E7CD}" sibTransId="{547FD975-82AA-4396-A5B2-7B427E6BAF72}"/>
    <dgm:cxn modelId="{293D9910-2F9A-4A97-99FF-48A5B0AE083C}" type="presOf" srcId="{A490C7B2-FFE3-480B-BBFF-2B4D171F4DEE}" destId="{5939705F-0D41-4592-B573-F5E352273FAE}" srcOrd="0" destOrd="0" presId="urn:microsoft.com/office/officeart/2005/8/layout/hierarchy1"/>
    <dgm:cxn modelId="{D8326505-34F2-414E-89D5-93FF19A746A7}" type="presOf" srcId="{CBB017B3-BDC2-4D39-9220-B193F665C6AD}" destId="{A2487E28-BC35-4B94-8826-FE97D87C2493}" srcOrd="0" destOrd="0" presId="urn:microsoft.com/office/officeart/2005/8/layout/hierarchy1"/>
    <dgm:cxn modelId="{6F82C546-B1D7-46E0-B5B9-B981BEF3B6F4}" type="presOf" srcId="{DB6CFD3B-25C9-4D27-A42A-01DB60B0177A}" destId="{6256D755-3CA0-40E1-A5BE-9358E68285B2}" srcOrd="0" destOrd="0" presId="urn:microsoft.com/office/officeart/2005/8/layout/hierarchy1"/>
    <dgm:cxn modelId="{574C565C-5640-4B7B-87FB-49D61966C2CB}" type="presOf" srcId="{87791768-6022-493D-8E5F-BEEC07A80BCF}" destId="{7629C35E-235C-4544-AC85-3AD1998C9F8A}" srcOrd="0" destOrd="0" presId="urn:microsoft.com/office/officeart/2005/8/layout/hierarchy1"/>
    <dgm:cxn modelId="{C518B033-5B3A-4850-9503-F596482D74B1}" srcId="{7CB3C69B-6B3C-497B-9767-426D016A268B}" destId="{F03AB8DC-71A8-4E77-A8A6-03584EF20EDE}" srcOrd="0" destOrd="0" parTransId="{11C7EA2E-FB1F-49A7-8CF4-C75850CDAB36}" sibTransId="{D7519193-ED70-459F-9EBE-3651E57EE020}"/>
    <dgm:cxn modelId="{02A420A1-9EC9-4DC9-AEB5-063A0E71E5EB}" type="presOf" srcId="{7692FE75-8D3C-430D-98B8-836E79D9E7CD}" destId="{3F5E1C68-B071-4FB0-BDCC-FE3D7F4ADC60}" srcOrd="0" destOrd="0" presId="urn:microsoft.com/office/officeart/2005/8/layout/hierarchy1"/>
    <dgm:cxn modelId="{7398F536-83D2-4646-90C3-DA5510178EEB}" srcId="{CBB017B3-BDC2-4D39-9220-B193F665C6AD}" destId="{A490C7B2-FFE3-480B-BBFF-2B4D171F4DEE}" srcOrd="1" destOrd="0" parTransId="{DB6CFD3B-25C9-4D27-A42A-01DB60B0177A}" sibTransId="{EC4A07DB-BE78-4E8F-A3FF-49A898F3961B}"/>
    <dgm:cxn modelId="{268F7B2A-1C58-4476-B76C-8718CC377165}" type="presOf" srcId="{8892892E-D7CE-43B5-9141-32BD423653E1}" destId="{BCA7545C-40F8-47E1-A54D-14F96A4853E2}" srcOrd="0" destOrd="0" presId="urn:microsoft.com/office/officeart/2005/8/layout/hierarchy1"/>
    <dgm:cxn modelId="{3074663B-D291-4BD4-A866-132592119579}" type="presOf" srcId="{F03AB8DC-71A8-4E77-A8A6-03584EF20EDE}" destId="{DF52BDBF-567F-4A7F-9DA8-A3F9542C8366}" srcOrd="0" destOrd="0" presId="urn:microsoft.com/office/officeart/2005/8/layout/hierarchy1"/>
    <dgm:cxn modelId="{4CFA25EF-F67E-4C68-9F93-7CF0F346BE37}" type="presOf" srcId="{11C7EA2E-FB1F-49A7-8CF4-C75850CDAB36}" destId="{93988273-542D-43CB-AEA6-7F9E6103C4C3}" srcOrd="0" destOrd="0" presId="urn:microsoft.com/office/officeart/2005/8/layout/hierarchy1"/>
    <dgm:cxn modelId="{D43EAE16-9B55-4E18-B8C6-0CA3D4257797}" srcId="{6C9A477C-F1C2-4865-B21C-A8C746A8D256}" destId="{7CB3C69B-6B3C-497B-9767-426D016A268B}" srcOrd="0" destOrd="0" parTransId="{25ABA26E-8B82-4580-89F4-2DFE95C6BBE6}" sibTransId="{BD9F971A-6AAC-491C-80A1-0D099287B151}"/>
    <dgm:cxn modelId="{B0B1FC84-1864-4220-876A-891F065C3504}" srcId="{7CB3C69B-6B3C-497B-9767-426D016A268B}" destId="{CBB017B3-BDC2-4D39-9220-B193F665C6AD}" srcOrd="1" destOrd="0" parTransId="{72FF2D98-0A95-4051-BE4A-FA6B370609F6}" sibTransId="{B78F6065-D8D3-4EE5-BAAC-CDAD6424B255}"/>
    <dgm:cxn modelId="{590C432E-4C9D-4536-8F02-49112F786F55}" type="presParOf" srcId="{2E88E15A-D481-4090-A80F-921B2D1C6DA1}" destId="{26E58561-F0EA-4873-AF26-CCB583E3D6B6}" srcOrd="0" destOrd="0" presId="urn:microsoft.com/office/officeart/2005/8/layout/hierarchy1"/>
    <dgm:cxn modelId="{46543EAD-9670-4DCB-BE79-E9992AF33FE3}" type="presParOf" srcId="{26E58561-F0EA-4873-AF26-CCB583E3D6B6}" destId="{BAD0065A-F97D-4141-8C1A-9101FF82706D}" srcOrd="0" destOrd="0" presId="urn:microsoft.com/office/officeart/2005/8/layout/hierarchy1"/>
    <dgm:cxn modelId="{06E6FFEF-7607-4822-9F04-12C2E6922D7F}" type="presParOf" srcId="{BAD0065A-F97D-4141-8C1A-9101FF82706D}" destId="{DABAB187-D38A-44E2-AC92-BA3A57D89656}" srcOrd="0" destOrd="0" presId="urn:microsoft.com/office/officeart/2005/8/layout/hierarchy1"/>
    <dgm:cxn modelId="{826900AB-98D1-4E75-8460-D6099A5D11E9}" type="presParOf" srcId="{BAD0065A-F97D-4141-8C1A-9101FF82706D}" destId="{689E4867-CD69-499E-A850-87C7DE92E068}" srcOrd="1" destOrd="0" presId="urn:microsoft.com/office/officeart/2005/8/layout/hierarchy1"/>
    <dgm:cxn modelId="{04A951CE-FAD8-4E74-B8DB-FFD0754AA000}" type="presParOf" srcId="{26E58561-F0EA-4873-AF26-CCB583E3D6B6}" destId="{F8EB44D2-52B1-49B8-BFC6-C02F315E9789}" srcOrd="1" destOrd="0" presId="urn:microsoft.com/office/officeart/2005/8/layout/hierarchy1"/>
    <dgm:cxn modelId="{E819CA0E-93AF-4040-8DD6-B76DB3B78164}" type="presParOf" srcId="{F8EB44D2-52B1-49B8-BFC6-C02F315E9789}" destId="{93988273-542D-43CB-AEA6-7F9E6103C4C3}" srcOrd="0" destOrd="0" presId="urn:microsoft.com/office/officeart/2005/8/layout/hierarchy1"/>
    <dgm:cxn modelId="{7CCAB366-E0E6-493F-B1CC-34D9CFADD80D}" type="presParOf" srcId="{F8EB44D2-52B1-49B8-BFC6-C02F315E9789}" destId="{80248BF6-491F-41A1-A970-B19F8CE11034}" srcOrd="1" destOrd="0" presId="urn:microsoft.com/office/officeart/2005/8/layout/hierarchy1"/>
    <dgm:cxn modelId="{3882B72D-CD1B-433F-A5A8-AF2F7FDB811E}" type="presParOf" srcId="{80248BF6-491F-41A1-A970-B19F8CE11034}" destId="{3D061B33-B573-4B8D-9AB4-89E15BAAB4FB}" srcOrd="0" destOrd="0" presId="urn:microsoft.com/office/officeart/2005/8/layout/hierarchy1"/>
    <dgm:cxn modelId="{FC2D79DE-7694-44BB-B660-B4497BF6A0B3}" type="presParOf" srcId="{3D061B33-B573-4B8D-9AB4-89E15BAAB4FB}" destId="{6B9086F8-A741-432B-8DE7-F75D21251F9D}" srcOrd="0" destOrd="0" presId="urn:microsoft.com/office/officeart/2005/8/layout/hierarchy1"/>
    <dgm:cxn modelId="{5FFB7C1E-8328-4BA2-8D67-9D90A704CBE1}" type="presParOf" srcId="{3D061B33-B573-4B8D-9AB4-89E15BAAB4FB}" destId="{DF52BDBF-567F-4A7F-9DA8-A3F9542C8366}" srcOrd="1" destOrd="0" presId="urn:microsoft.com/office/officeart/2005/8/layout/hierarchy1"/>
    <dgm:cxn modelId="{B006020C-CB35-4F2C-AB74-30C312F606FE}" type="presParOf" srcId="{80248BF6-491F-41A1-A970-B19F8CE11034}" destId="{03A38E68-BF7D-40D8-9B46-DFE1DB09F8E2}" srcOrd="1" destOrd="0" presId="urn:microsoft.com/office/officeart/2005/8/layout/hierarchy1"/>
    <dgm:cxn modelId="{E58D8043-46CD-4CC1-BC91-D9298FF612AF}" type="presParOf" srcId="{F8EB44D2-52B1-49B8-BFC6-C02F315E9789}" destId="{9504C3EB-00DF-4FEA-A6D2-C06EE1D73CD6}" srcOrd="2" destOrd="0" presId="urn:microsoft.com/office/officeart/2005/8/layout/hierarchy1"/>
    <dgm:cxn modelId="{2CD306BE-CDE6-4BB4-A916-073AABF67F9D}" type="presParOf" srcId="{F8EB44D2-52B1-49B8-BFC6-C02F315E9789}" destId="{647F95F2-6AE8-4BE4-8A61-F653EC74B88A}" srcOrd="3" destOrd="0" presId="urn:microsoft.com/office/officeart/2005/8/layout/hierarchy1"/>
    <dgm:cxn modelId="{F51924B9-A620-4CB3-848F-63B65D0D5C50}" type="presParOf" srcId="{647F95F2-6AE8-4BE4-8A61-F653EC74B88A}" destId="{7B9761B2-3660-441E-BE21-A8011B56BDDD}" srcOrd="0" destOrd="0" presId="urn:microsoft.com/office/officeart/2005/8/layout/hierarchy1"/>
    <dgm:cxn modelId="{D260D67E-AAE2-4299-83FB-7E3733EEA311}" type="presParOf" srcId="{7B9761B2-3660-441E-BE21-A8011B56BDDD}" destId="{B621ED78-8605-4192-B4DD-73453285BEDC}" srcOrd="0" destOrd="0" presId="urn:microsoft.com/office/officeart/2005/8/layout/hierarchy1"/>
    <dgm:cxn modelId="{512A7939-DC4C-481C-8AF5-1E2A71A37E35}" type="presParOf" srcId="{7B9761B2-3660-441E-BE21-A8011B56BDDD}" destId="{A2487E28-BC35-4B94-8826-FE97D87C2493}" srcOrd="1" destOrd="0" presId="urn:microsoft.com/office/officeart/2005/8/layout/hierarchy1"/>
    <dgm:cxn modelId="{1DFE3A9B-407A-425D-8F26-99E6AEC40AA8}" type="presParOf" srcId="{647F95F2-6AE8-4BE4-8A61-F653EC74B88A}" destId="{CD8CA715-DBF3-43EA-BC32-40E2B111F9A9}" srcOrd="1" destOrd="0" presId="urn:microsoft.com/office/officeart/2005/8/layout/hierarchy1"/>
    <dgm:cxn modelId="{5CB7C9B8-9031-40D5-AF99-55548B7D1158}" type="presParOf" srcId="{CD8CA715-DBF3-43EA-BC32-40E2B111F9A9}" destId="{3F5E1C68-B071-4FB0-BDCC-FE3D7F4ADC60}" srcOrd="0" destOrd="0" presId="urn:microsoft.com/office/officeart/2005/8/layout/hierarchy1"/>
    <dgm:cxn modelId="{6AA9E399-154F-4582-B49A-11AB30673068}" type="presParOf" srcId="{CD8CA715-DBF3-43EA-BC32-40E2B111F9A9}" destId="{D987CE9E-58D9-42DE-87FB-12C2EFA88F9C}" srcOrd="1" destOrd="0" presId="urn:microsoft.com/office/officeart/2005/8/layout/hierarchy1"/>
    <dgm:cxn modelId="{2E1F0405-EEA4-4012-8E0A-836196689DD1}" type="presParOf" srcId="{D987CE9E-58D9-42DE-87FB-12C2EFA88F9C}" destId="{22702FD5-BE4F-4D9B-B481-104B23629689}" srcOrd="0" destOrd="0" presId="urn:microsoft.com/office/officeart/2005/8/layout/hierarchy1"/>
    <dgm:cxn modelId="{AFE3F8F6-C7A4-47CA-997C-D77153495711}" type="presParOf" srcId="{22702FD5-BE4F-4D9B-B481-104B23629689}" destId="{7D66E5CF-F3D8-4072-B3D3-50D70F005952}" srcOrd="0" destOrd="0" presId="urn:microsoft.com/office/officeart/2005/8/layout/hierarchy1"/>
    <dgm:cxn modelId="{6885AA02-2972-49E6-A580-7E48E76A1468}" type="presParOf" srcId="{22702FD5-BE4F-4D9B-B481-104B23629689}" destId="{64C0DFEB-7C2B-4BED-AF05-6AD491621CB2}" srcOrd="1" destOrd="0" presId="urn:microsoft.com/office/officeart/2005/8/layout/hierarchy1"/>
    <dgm:cxn modelId="{86E839FF-E9D7-43F1-A5C0-36ACA09B9622}" type="presParOf" srcId="{D987CE9E-58D9-42DE-87FB-12C2EFA88F9C}" destId="{170636E1-2316-4D26-BD7C-11126E5DDCB2}" srcOrd="1" destOrd="0" presId="urn:microsoft.com/office/officeart/2005/8/layout/hierarchy1"/>
    <dgm:cxn modelId="{CBB8B006-AF8D-49A3-8196-AF45210FD03C}" type="presParOf" srcId="{CD8CA715-DBF3-43EA-BC32-40E2B111F9A9}" destId="{6256D755-3CA0-40E1-A5BE-9358E68285B2}" srcOrd="2" destOrd="0" presId="urn:microsoft.com/office/officeart/2005/8/layout/hierarchy1"/>
    <dgm:cxn modelId="{5BF7A99F-29BE-4CB2-A16F-C646CFBD13DB}" type="presParOf" srcId="{CD8CA715-DBF3-43EA-BC32-40E2B111F9A9}" destId="{36F394EC-7DF5-4329-829D-2FD1B02EAAE4}" srcOrd="3" destOrd="0" presId="urn:microsoft.com/office/officeart/2005/8/layout/hierarchy1"/>
    <dgm:cxn modelId="{17317926-A8C0-4B66-8ECC-3884822328E8}" type="presParOf" srcId="{36F394EC-7DF5-4329-829D-2FD1B02EAAE4}" destId="{72CCB32E-AA40-4DDC-9002-0C59CCB6984E}" srcOrd="0" destOrd="0" presId="urn:microsoft.com/office/officeart/2005/8/layout/hierarchy1"/>
    <dgm:cxn modelId="{A7CBB262-28FD-4C16-B349-C15F592973B7}" type="presParOf" srcId="{72CCB32E-AA40-4DDC-9002-0C59CCB6984E}" destId="{5E6A0688-CF11-47FA-BB17-59A72C12FB83}" srcOrd="0" destOrd="0" presId="urn:microsoft.com/office/officeart/2005/8/layout/hierarchy1"/>
    <dgm:cxn modelId="{E4994C6F-E7FA-46EC-934C-1A4F509181C4}" type="presParOf" srcId="{72CCB32E-AA40-4DDC-9002-0C59CCB6984E}" destId="{5939705F-0D41-4592-B573-F5E352273FAE}" srcOrd="1" destOrd="0" presId="urn:microsoft.com/office/officeart/2005/8/layout/hierarchy1"/>
    <dgm:cxn modelId="{B3519B08-48EA-44CD-B888-0D8775C1DD98}" type="presParOf" srcId="{36F394EC-7DF5-4329-829D-2FD1B02EAAE4}" destId="{54EF2F55-24E9-4C30-904F-B70D0AE78FF6}" srcOrd="1" destOrd="0" presId="urn:microsoft.com/office/officeart/2005/8/layout/hierarchy1"/>
    <dgm:cxn modelId="{AB2EA536-D826-4CBC-BFD0-4C7A5475C74A}" type="presParOf" srcId="{F8EB44D2-52B1-49B8-BFC6-C02F315E9789}" destId="{BCA7545C-40F8-47E1-A54D-14F96A4853E2}" srcOrd="4" destOrd="0" presId="urn:microsoft.com/office/officeart/2005/8/layout/hierarchy1"/>
    <dgm:cxn modelId="{45CCF04E-5376-4E77-9D31-14D0E9C4E85F}" type="presParOf" srcId="{F8EB44D2-52B1-49B8-BFC6-C02F315E9789}" destId="{45378936-A370-48D9-97B8-1F757246F371}" srcOrd="5" destOrd="0" presId="urn:microsoft.com/office/officeart/2005/8/layout/hierarchy1"/>
    <dgm:cxn modelId="{D61A81CD-5C8F-4526-BE89-EB028EA7BF6F}" type="presParOf" srcId="{45378936-A370-48D9-97B8-1F757246F371}" destId="{689BF385-5EB1-490D-AB0D-3A47345BFE14}" srcOrd="0" destOrd="0" presId="urn:microsoft.com/office/officeart/2005/8/layout/hierarchy1"/>
    <dgm:cxn modelId="{48337349-4787-4DE5-9D16-D5A702E9B1B3}" type="presParOf" srcId="{689BF385-5EB1-490D-AB0D-3A47345BFE14}" destId="{A21FCAB3-09FB-44F9-A8ED-DB0C9FE0DABB}" srcOrd="0" destOrd="0" presId="urn:microsoft.com/office/officeart/2005/8/layout/hierarchy1"/>
    <dgm:cxn modelId="{92D21845-CAF7-4F87-8753-189FE94E4707}" type="presParOf" srcId="{689BF385-5EB1-490D-AB0D-3A47345BFE14}" destId="{7629C35E-235C-4544-AC85-3AD1998C9F8A}" srcOrd="1" destOrd="0" presId="urn:microsoft.com/office/officeart/2005/8/layout/hierarchy1"/>
    <dgm:cxn modelId="{83912C32-5C33-4FE7-B69F-7E4BC8D76940}" type="presParOf" srcId="{45378936-A370-48D9-97B8-1F757246F371}" destId="{1C43CDEE-0260-482E-883B-38C203BCFFF8}" srcOrd="1" destOrd="0" presId="urn:microsoft.com/office/officeart/2005/8/layout/hierarchy1"/>
    <dgm:cxn modelId="{F94DED07-22E8-4166-9EA9-A85C978E1526}" type="presParOf" srcId="{F8EB44D2-52B1-49B8-BFC6-C02F315E9789}" destId="{FE2B4713-7471-4842-95E4-F2F12805DD92}" srcOrd="6" destOrd="0" presId="urn:microsoft.com/office/officeart/2005/8/layout/hierarchy1"/>
    <dgm:cxn modelId="{B6BB0E44-7C6E-446E-8FFF-9294BF329CE9}" type="presParOf" srcId="{F8EB44D2-52B1-49B8-BFC6-C02F315E9789}" destId="{0ECC9924-CD71-487E-A29A-FEC4B79143DE}" srcOrd="7" destOrd="0" presId="urn:microsoft.com/office/officeart/2005/8/layout/hierarchy1"/>
    <dgm:cxn modelId="{5D5336B4-1479-48FB-B2D1-967740995D8E}" type="presParOf" srcId="{0ECC9924-CD71-487E-A29A-FEC4B79143DE}" destId="{2B8EA6F8-D76E-4E53-8EFD-2707453ED7B3}" srcOrd="0" destOrd="0" presId="urn:microsoft.com/office/officeart/2005/8/layout/hierarchy1"/>
    <dgm:cxn modelId="{F8997E0F-C56A-4456-98EB-6CB0800D0DF3}" type="presParOf" srcId="{2B8EA6F8-D76E-4E53-8EFD-2707453ED7B3}" destId="{5F6CDAAB-0FC0-4105-B39E-F9F215843990}" srcOrd="0" destOrd="0" presId="urn:microsoft.com/office/officeart/2005/8/layout/hierarchy1"/>
    <dgm:cxn modelId="{BEC37FB9-FBB4-4E2C-9DB4-997818CEF2C3}" type="presParOf" srcId="{2B8EA6F8-D76E-4E53-8EFD-2707453ED7B3}" destId="{D16B2D91-21E4-4DC3-878B-FED5EF747C68}" srcOrd="1" destOrd="0" presId="urn:microsoft.com/office/officeart/2005/8/layout/hierarchy1"/>
    <dgm:cxn modelId="{74B73747-92E2-4FA6-91DA-47F046265934}" type="presParOf" srcId="{0ECC9924-CD71-487E-A29A-FEC4B79143DE}" destId="{E0CDE019-3EFE-4595-A4FC-A3026290361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16C796-57AD-4816-B3E9-84CBD1081862}" type="doc">
      <dgm:prSet loTypeId="urn:microsoft.com/office/officeart/2005/8/layout/hierarchy1" loCatId="hierarchy" qsTypeId="urn:microsoft.com/office/officeart/2005/8/quickstyle/3d1" qsCatId="3D" csTypeId="urn:microsoft.com/office/officeart/2005/8/colors/colorful1" csCatId="colorful" phldr="1"/>
      <dgm:spPr/>
      <dgm:t>
        <a:bodyPr/>
        <a:lstStyle/>
        <a:p>
          <a:endParaRPr lang="en-US"/>
        </a:p>
      </dgm:t>
    </dgm:pt>
    <dgm:pt modelId="{0E5E3F1F-80D2-4193-910D-6AAD3056B1B5}">
      <dgm:prSet phldrT="[Text]" custT="1"/>
      <dgm:spPr/>
      <dgm:t>
        <a:bodyPr/>
        <a:lstStyle/>
        <a:p>
          <a:r>
            <a:rPr lang="en-US" sz="2800" b="1" dirty="0" smtClean="0">
              <a:effectLst>
                <a:outerShdw blurRad="38100" dist="38100" dir="2700000" algn="tl">
                  <a:srgbClr val="000000">
                    <a:alpha val="43137"/>
                  </a:srgbClr>
                </a:outerShdw>
              </a:effectLst>
            </a:rPr>
            <a:t>Scheduling Ques</a:t>
          </a:r>
          <a:endParaRPr lang="en-US" sz="2800" b="1" dirty="0">
            <a:effectLst>
              <a:outerShdw blurRad="38100" dist="38100" dir="2700000" algn="tl">
                <a:srgbClr val="000000">
                  <a:alpha val="43137"/>
                </a:srgbClr>
              </a:outerShdw>
            </a:effectLst>
          </a:endParaRPr>
        </a:p>
      </dgm:t>
    </dgm:pt>
    <dgm:pt modelId="{25409B6C-F913-46DF-B10E-2911A1EC8F78}" type="parTrans" cxnId="{16AF46D5-920F-4670-8509-80B76D8ECD18}">
      <dgm:prSet/>
      <dgm:spPr/>
      <dgm:t>
        <a:bodyPr/>
        <a:lstStyle/>
        <a:p>
          <a:endParaRPr lang="en-US"/>
        </a:p>
      </dgm:t>
    </dgm:pt>
    <dgm:pt modelId="{DF066C88-4B30-43FA-9A67-DE3EE56A0140}" type="sibTrans" cxnId="{16AF46D5-920F-4670-8509-80B76D8ECD18}">
      <dgm:prSet/>
      <dgm:spPr/>
      <dgm:t>
        <a:bodyPr/>
        <a:lstStyle/>
        <a:p>
          <a:endParaRPr lang="en-US"/>
        </a:p>
      </dgm:t>
    </dgm:pt>
    <dgm:pt modelId="{65B3F7E1-0365-4783-9F3A-76BCC2F33DAD}">
      <dgm:prSet phldrT="[Text]" custT="1"/>
      <dgm:spPr/>
      <dgm:t>
        <a:bodyPr/>
        <a:lstStyle/>
        <a:p>
          <a:r>
            <a:rPr lang="en-US" sz="2800" b="1" dirty="0" smtClean="0">
              <a:effectLst>
                <a:outerShdw blurRad="38100" dist="38100" dir="2700000" algn="tl">
                  <a:srgbClr val="000000">
                    <a:alpha val="43137"/>
                  </a:srgbClr>
                </a:outerShdw>
              </a:effectLst>
            </a:rPr>
            <a:t>Job Que</a:t>
          </a:r>
          <a:endParaRPr lang="en-US" sz="2800" b="1" dirty="0">
            <a:effectLst>
              <a:outerShdw blurRad="38100" dist="38100" dir="2700000" algn="tl">
                <a:srgbClr val="000000">
                  <a:alpha val="43137"/>
                </a:srgbClr>
              </a:outerShdw>
            </a:effectLst>
          </a:endParaRPr>
        </a:p>
      </dgm:t>
    </dgm:pt>
    <dgm:pt modelId="{40B56BD4-2731-441B-847B-B9DF9A83ACEF}" type="parTrans" cxnId="{99B433CC-EB1B-49BA-A7C0-8C1FCFB01526}">
      <dgm:prSet/>
      <dgm:spPr/>
      <dgm:t>
        <a:bodyPr/>
        <a:lstStyle/>
        <a:p>
          <a:endParaRPr lang="en-US"/>
        </a:p>
      </dgm:t>
    </dgm:pt>
    <dgm:pt modelId="{A7087A6F-3FB6-40E5-AB44-9509645C3503}" type="sibTrans" cxnId="{99B433CC-EB1B-49BA-A7C0-8C1FCFB01526}">
      <dgm:prSet/>
      <dgm:spPr/>
      <dgm:t>
        <a:bodyPr/>
        <a:lstStyle/>
        <a:p>
          <a:endParaRPr lang="en-US"/>
        </a:p>
      </dgm:t>
    </dgm:pt>
    <dgm:pt modelId="{D33E82A0-AEDC-4933-9597-012F5CE59B46}">
      <dgm:prSet phldrT="[Text]" custT="1"/>
      <dgm:spPr/>
      <dgm:t>
        <a:bodyPr/>
        <a:lstStyle/>
        <a:p>
          <a:r>
            <a:rPr lang="en-US" sz="2800" b="1" dirty="0" smtClean="0">
              <a:effectLst>
                <a:outerShdw blurRad="38100" dist="38100" dir="2700000" algn="tl">
                  <a:srgbClr val="000000">
                    <a:alpha val="43137"/>
                  </a:srgbClr>
                </a:outerShdw>
              </a:effectLst>
            </a:rPr>
            <a:t>Device Que</a:t>
          </a:r>
          <a:endParaRPr lang="en-US" sz="2800" b="1" dirty="0">
            <a:effectLst>
              <a:outerShdw blurRad="38100" dist="38100" dir="2700000" algn="tl">
                <a:srgbClr val="000000">
                  <a:alpha val="43137"/>
                </a:srgbClr>
              </a:outerShdw>
            </a:effectLst>
          </a:endParaRPr>
        </a:p>
      </dgm:t>
    </dgm:pt>
    <dgm:pt modelId="{2C81B78E-0C5B-4430-AC82-3B0943C706B5}" type="parTrans" cxnId="{31D97438-283D-4216-98FE-05BE19BDE9EE}">
      <dgm:prSet/>
      <dgm:spPr/>
      <dgm:t>
        <a:bodyPr/>
        <a:lstStyle/>
        <a:p>
          <a:endParaRPr lang="en-US"/>
        </a:p>
      </dgm:t>
    </dgm:pt>
    <dgm:pt modelId="{3380C157-8403-4400-8E0E-59855C8B42C6}" type="sibTrans" cxnId="{31D97438-283D-4216-98FE-05BE19BDE9EE}">
      <dgm:prSet/>
      <dgm:spPr/>
      <dgm:t>
        <a:bodyPr/>
        <a:lstStyle/>
        <a:p>
          <a:endParaRPr lang="en-US"/>
        </a:p>
      </dgm:t>
    </dgm:pt>
    <dgm:pt modelId="{C796B113-E32F-4777-B7BE-BA84B22A8205}">
      <dgm:prSet phldrT="[Text]" custT="1"/>
      <dgm:spPr/>
      <dgm:t>
        <a:bodyPr/>
        <a:lstStyle/>
        <a:p>
          <a:r>
            <a:rPr lang="en-US" sz="2800" b="1" dirty="0" smtClean="0">
              <a:effectLst>
                <a:outerShdw blurRad="38100" dist="38100" dir="2700000" algn="tl">
                  <a:srgbClr val="000000">
                    <a:alpha val="43137"/>
                  </a:srgbClr>
                </a:outerShdw>
              </a:effectLst>
            </a:rPr>
            <a:t>Ready Que</a:t>
          </a:r>
          <a:endParaRPr lang="en-US" sz="2800" b="1" dirty="0">
            <a:effectLst>
              <a:outerShdw blurRad="38100" dist="38100" dir="2700000" algn="tl">
                <a:srgbClr val="000000">
                  <a:alpha val="43137"/>
                </a:srgbClr>
              </a:outerShdw>
            </a:effectLst>
          </a:endParaRPr>
        </a:p>
      </dgm:t>
    </dgm:pt>
    <dgm:pt modelId="{198F0505-CB04-4CF3-BB18-72796CB5E07E}" type="parTrans" cxnId="{DDF574C3-CE45-4F49-BAA6-EAF1FEBF5730}">
      <dgm:prSet/>
      <dgm:spPr/>
      <dgm:t>
        <a:bodyPr/>
        <a:lstStyle/>
        <a:p>
          <a:endParaRPr lang="en-US"/>
        </a:p>
      </dgm:t>
    </dgm:pt>
    <dgm:pt modelId="{DA43733D-56F8-4541-8BC1-C1EBF1E22791}" type="sibTrans" cxnId="{DDF574C3-CE45-4F49-BAA6-EAF1FEBF5730}">
      <dgm:prSet/>
      <dgm:spPr/>
      <dgm:t>
        <a:bodyPr/>
        <a:lstStyle/>
        <a:p>
          <a:endParaRPr lang="en-US"/>
        </a:p>
      </dgm:t>
    </dgm:pt>
    <dgm:pt modelId="{2A3B7894-FB2C-4627-B709-A5A0754BB42D}">
      <dgm:prSet phldrT="[Text]" custT="1"/>
      <dgm:spPr/>
      <dgm:t>
        <a:bodyPr/>
        <a:lstStyle/>
        <a:p>
          <a:r>
            <a:rPr lang="en-US" sz="2800" b="1" dirty="0" smtClean="0">
              <a:effectLst>
                <a:outerShdw blurRad="38100" dist="38100" dir="2700000" algn="tl">
                  <a:srgbClr val="000000">
                    <a:alpha val="43137"/>
                  </a:srgbClr>
                </a:outerShdw>
              </a:effectLst>
            </a:rPr>
            <a:t>Dedicated Que</a:t>
          </a:r>
          <a:endParaRPr lang="en-US" sz="2800" b="1" dirty="0">
            <a:effectLst>
              <a:outerShdw blurRad="38100" dist="38100" dir="2700000" algn="tl">
                <a:srgbClr val="000000">
                  <a:alpha val="43137"/>
                </a:srgbClr>
              </a:outerShdw>
            </a:effectLst>
          </a:endParaRPr>
        </a:p>
      </dgm:t>
    </dgm:pt>
    <dgm:pt modelId="{C6AD8062-FC4B-4CDD-9511-D26705E3DECF}" type="parTrans" cxnId="{6D76B9CD-BA9A-490C-9471-2FF4309355D6}">
      <dgm:prSet/>
      <dgm:spPr/>
      <dgm:t>
        <a:bodyPr/>
        <a:lstStyle/>
        <a:p>
          <a:endParaRPr lang="en-US"/>
        </a:p>
      </dgm:t>
    </dgm:pt>
    <dgm:pt modelId="{BDFA1ADB-112A-4FF2-87DB-2ABFB7AB952B}" type="sibTrans" cxnId="{6D76B9CD-BA9A-490C-9471-2FF4309355D6}">
      <dgm:prSet/>
      <dgm:spPr/>
      <dgm:t>
        <a:bodyPr/>
        <a:lstStyle/>
        <a:p>
          <a:endParaRPr lang="en-US"/>
        </a:p>
      </dgm:t>
    </dgm:pt>
    <dgm:pt modelId="{2A1ABFBE-A83A-401F-BA87-D34CED647CFA}">
      <dgm:prSet phldrT="[Text]" custT="1"/>
      <dgm:spPr/>
      <dgm:t>
        <a:bodyPr/>
        <a:lstStyle/>
        <a:p>
          <a:r>
            <a:rPr lang="en-US" sz="2800" b="1" dirty="0" smtClean="0">
              <a:effectLst>
                <a:outerShdw blurRad="38100" dist="38100" dir="2700000" algn="tl">
                  <a:srgbClr val="000000">
                    <a:alpha val="43137"/>
                  </a:srgbClr>
                </a:outerShdw>
              </a:effectLst>
            </a:rPr>
            <a:t>Shared Que</a:t>
          </a:r>
          <a:endParaRPr lang="en-US" sz="2800" b="1" dirty="0">
            <a:effectLst>
              <a:outerShdw blurRad="38100" dist="38100" dir="2700000" algn="tl">
                <a:srgbClr val="000000">
                  <a:alpha val="43137"/>
                </a:srgbClr>
              </a:outerShdw>
            </a:effectLst>
          </a:endParaRPr>
        </a:p>
      </dgm:t>
    </dgm:pt>
    <dgm:pt modelId="{41A6B475-39E1-4CE3-A3F9-1AB6F5789BCE}" type="parTrans" cxnId="{555B02AF-D305-44E9-88C6-0A6F3AE9FF84}">
      <dgm:prSet/>
      <dgm:spPr/>
      <dgm:t>
        <a:bodyPr/>
        <a:lstStyle/>
        <a:p>
          <a:endParaRPr lang="en-US"/>
        </a:p>
      </dgm:t>
    </dgm:pt>
    <dgm:pt modelId="{7B6A1AFC-8979-43BD-8FAA-2A6637A91AF7}" type="sibTrans" cxnId="{555B02AF-D305-44E9-88C6-0A6F3AE9FF84}">
      <dgm:prSet/>
      <dgm:spPr/>
      <dgm:t>
        <a:bodyPr/>
        <a:lstStyle/>
        <a:p>
          <a:endParaRPr lang="en-US"/>
        </a:p>
      </dgm:t>
    </dgm:pt>
    <dgm:pt modelId="{C979EE71-0C32-49F6-83BC-B772CCE06D0A}" type="pres">
      <dgm:prSet presAssocID="{6316C796-57AD-4816-B3E9-84CBD1081862}" presName="hierChild1" presStyleCnt="0">
        <dgm:presLayoutVars>
          <dgm:chPref val="1"/>
          <dgm:dir/>
          <dgm:animOne val="branch"/>
          <dgm:animLvl val="lvl"/>
          <dgm:resizeHandles/>
        </dgm:presLayoutVars>
      </dgm:prSet>
      <dgm:spPr/>
      <dgm:t>
        <a:bodyPr/>
        <a:lstStyle/>
        <a:p>
          <a:endParaRPr lang="en-US"/>
        </a:p>
      </dgm:t>
    </dgm:pt>
    <dgm:pt modelId="{44129607-338D-4992-84E6-762BE890F292}" type="pres">
      <dgm:prSet presAssocID="{0E5E3F1F-80D2-4193-910D-6AAD3056B1B5}" presName="hierRoot1" presStyleCnt="0"/>
      <dgm:spPr/>
    </dgm:pt>
    <dgm:pt modelId="{A0753A3F-1D86-4CEA-84A6-331B0421A2F6}" type="pres">
      <dgm:prSet presAssocID="{0E5E3F1F-80D2-4193-910D-6AAD3056B1B5}" presName="composite" presStyleCnt="0"/>
      <dgm:spPr/>
    </dgm:pt>
    <dgm:pt modelId="{75B38158-E101-41FC-9263-1BCE40F74FE1}" type="pres">
      <dgm:prSet presAssocID="{0E5E3F1F-80D2-4193-910D-6AAD3056B1B5}" presName="background" presStyleLbl="node0" presStyleIdx="0" presStyleCnt="1"/>
      <dgm:spPr/>
    </dgm:pt>
    <dgm:pt modelId="{3B2D849B-E39E-4A18-993C-C5CE5DAF59CE}" type="pres">
      <dgm:prSet presAssocID="{0E5E3F1F-80D2-4193-910D-6AAD3056B1B5}" presName="text" presStyleLbl="fgAcc0" presStyleIdx="0" presStyleCnt="1" custScaleX="317389">
        <dgm:presLayoutVars>
          <dgm:chPref val="3"/>
        </dgm:presLayoutVars>
      </dgm:prSet>
      <dgm:spPr/>
      <dgm:t>
        <a:bodyPr/>
        <a:lstStyle/>
        <a:p>
          <a:endParaRPr lang="en-US"/>
        </a:p>
      </dgm:t>
    </dgm:pt>
    <dgm:pt modelId="{FA1AD3FE-C0C6-4393-ABC2-130F2101CFB4}" type="pres">
      <dgm:prSet presAssocID="{0E5E3F1F-80D2-4193-910D-6AAD3056B1B5}" presName="hierChild2" presStyleCnt="0"/>
      <dgm:spPr/>
    </dgm:pt>
    <dgm:pt modelId="{C3A856A2-99E3-4289-884D-26B903340FBC}" type="pres">
      <dgm:prSet presAssocID="{40B56BD4-2731-441B-847B-B9DF9A83ACEF}" presName="Name10" presStyleLbl="parChTrans1D2" presStyleIdx="0" presStyleCnt="3"/>
      <dgm:spPr/>
      <dgm:t>
        <a:bodyPr/>
        <a:lstStyle/>
        <a:p>
          <a:endParaRPr lang="en-US"/>
        </a:p>
      </dgm:t>
    </dgm:pt>
    <dgm:pt modelId="{0C63A0D6-CCAA-46D5-8006-98A13FA9C9A3}" type="pres">
      <dgm:prSet presAssocID="{65B3F7E1-0365-4783-9F3A-76BCC2F33DAD}" presName="hierRoot2" presStyleCnt="0"/>
      <dgm:spPr/>
    </dgm:pt>
    <dgm:pt modelId="{A0282D8C-7BA4-4BB1-86F8-AC3D2296763E}" type="pres">
      <dgm:prSet presAssocID="{65B3F7E1-0365-4783-9F3A-76BCC2F33DAD}" presName="composite2" presStyleCnt="0"/>
      <dgm:spPr/>
    </dgm:pt>
    <dgm:pt modelId="{CA432D5B-620D-44FF-A3DF-C585788DFCC2}" type="pres">
      <dgm:prSet presAssocID="{65B3F7E1-0365-4783-9F3A-76BCC2F33DAD}" presName="background2" presStyleLbl="node2" presStyleIdx="0" presStyleCnt="3"/>
      <dgm:spPr/>
    </dgm:pt>
    <dgm:pt modelId="{54D924CE-A281-4B87-ACAA-B090D3D434B1}" type="pres">
      <dgm:prSet presAssocID="{65B3F7E1-0365-4783-9F3A-76BCC2F33DAD}" presName="text2" presStyleLbl="fgAcc2" presStyleIdx="0" presStyleCnt="3" custScaleX="172690">
        <dgm:presLayoutVars>
          <dgm:chPref val="3"/>
        </dgm:presLayoutVars>
      </dgm:prSet>
      <dgm:spPr/>
      <dgm:t>
        <a:bodyPr/>
        <a:lstStyle/>
        <a:p>
          <a:endParaRPr lang="en-US"/>
        </a:p>
      </dgm:t>
    </dgm:pt>
    <dgm:pt modelId="{176811AB-AE57-41B3-AFCC-D71FDA36E3EF}" type="pres">
      <dgm:prSet presAssocID="{65B3F7E1-0365-4783-9F3A-76BCC2F33DAD}" presName="hierChild3" presStyleCnt="0"/>
      <dgm:spPr/>
    </dgm:pt>
    <dgm:pt modelId="{A09E8E43-F8D0-41B7-A396-87B98AF30065}" type="pres">
      <dgm:prSet presAssocID="{198F0505-CB04-4CF3-BB18-72796CB5E07E}" presName="Name10" presStyleLbl="parChTrans1D2" presStyleIdx="1" presStyleCnt="3"/>
      <dgm:spPr/>
      <dgm:t>
        <a:bodyPr/>
        <a:lstStyle/>
        <a:p>
          <a:endParaRPr lang="en-US"/>
        </a:p>
      </dgm:t>
    </dgm:pt>
    <dgm:pt modelId="{129E62FF-F0CF-422C-8933-4B37A59635D4}" type="pres">
      <dgm:prSet presAssocID="{C796B113-E32F-4777-B7BE-BA84B22A8205}" presName="hierRoot2" presStyleCnt="0"/>
      <dgm:spPr/>
    </dgm:pt>
    <dgm:pt modelId="{B1C77ED9-309E-4BAC-9218-9EAFF6D55A2C}" type="pres">
      <dgm:prSet presAssocID="{C796B113-E32F-4777-B7BE-BA84B22A8205}" presName="composite2" presStyleCnt="0"/>
      <dgm:spPr/>
    </dgm:pt>
    <dgm:pt modelId="{ECC4563D-FFF0-4051-A1FB-34E0801A0E5B}" type="pres">
      <dgm:prSet presAssocID="{C796B113-E32F-4777-B7BE-BA84B22A8205}" presName="background2" presStyleLbl="node2" presStyleIdx="1" presStyleCnt="3"/>
      <dgm:spPr/>
    </dgm:pt>
    <dgm:pt modelId="{3272BAE0-DBBD-4B01-BD87-86DE3FC00310}" type="pres">
      <dgm:prSet presAssocID="{C796B113-E32F-4777-B7BE-BA84B22A8205}" presName="text2" presStyleLbl="fgAcc2" presStyleIdx="1" presStyleCnt="3" custScaleX="263209">
        <dgm:presLayoutVars>
          <dgm:chPref val="3"/>
        </dgm:presLayoutVars>
      </dgm:prSet>
      <dgm:spPr/>
      <dgm:t>
        <a:bodyPr/>
        <a:lstStyle/>
        <a:p>
          <a:endParaRPr lang="en-US"/>
        </a:p>
      </dgm:t>
    </dgm:pt>
    <dgm:pt modelId="{E50440AE-27EB-499D-96E6-796AA35B688C}" type="pres">
      <dgm:prSet presAssocID="{C796B113-E32F-4777-B7BE-BA84B22A8205}" presName="hierChild3" presStyleCnt="0"/>
      <dgm:spPr/>
    </dgm:pt>
    <dgm:pt modelId="{42D7B6BC-6A96-42A4-B558-6A9351A0E5D4}" type="pres">
      <dgm:prSet presAssocID="{2C81B78E-0C5B-4430-AC82-3B0943C706B5}" presName="Name10" presStyleLbl="parChTrans1D2" presStyleIdx="2" presStyleCnt="3"/>
      <dgm:spPr/>
      <dgm:t>
        <a:bodyPr/>
        <a:lstStyle/>
        <a:p>
          <a:endParaRPr lang="en-US"/>
        </a:p>
      </dgm:t>
    </dgm:pt>
    <dgm:pt modelId="{CFC390D4-8890-4139-90E5-A5EAD3175560}" type="pres">
      <dgm:prSet presAssocID="{D33E82A0-AEDC-4933-9597-012F5CE59B46}" presName="hierRoot2" presStyleCnt="0"/>
      <dgm:spPr/>
    </dgm:pt>
    <dgm:pt modelId="{E03BAE74-AAD9-45EA-AB17-3D8F0E625AD8}" type="pres">
      <dgm:prSet presAssocID="{D33E82A0-AEDC-4933-9597-012F5CE59B46}" presName="composite2" presStyleCnt="0"/>
      <dgm:spPr/>
    </dgm:pt>
    <dgm:pt modelId="{2409B32C-EE72-4134-8D98-0C22995D42A3}" type="pres">
      <dgm:prSet presAssocID="{D33E82A0-AEDC-4933-9597-012F5CE59B46}" presName="background2" presStyleLbl="node2" presStyleIdx="2" presStyleCnt="3"/>
      <dgm:spPr/>
    </dgm:pt>
    <dgm:pt modelId="{7CA53FC3-1215-4661-ABAD-1791DFCA52B2}" type="pres">
      <dgm:prSet presAssocID="{D33E82A0-AEDC-4933-9597-012F5CE59B46}" presName="text2" presStyleLbl="fgAcc2" presStyleIdx="2" presStyleCnt="3" custScaleX="236450">
        <dgm:presLayoutVars>
          <dgm:chPref val="3"/>
        </dgm:presLayoutVars>
      </dgm:prSet>
      <dgm:spPr/>
      <dgm:t>
        <a:bodyPr/>
        <a:lstStyle/>
        <a:p>
          <a:endParaRPr lang="en-US"/>
        </a:p>
      </dgm:t>
    </dgm:pt>
    <dgm:pt modelId="{C607A71D-FF1C-4504-B269-69EBC12B2E46}" type="pres">
      <dgm:prSet presAssocID="{D33E82A0-AEDC-4933-9597-012F5CE59B46}" presName="hierChild3" presStyleCnt="0"/>
      <dgm:spPr/>
    </dgm:pt>
    <dgm:pt modelId="{86EC3B9E-61D9-404E-8A94-A1156464F044}" type="pres">
      <dgm:prSet presAssocID="{C6AD8062-FC4B-4CDD-9511-D26705E3DECF}" presName="Name17" presStyleLbl="parChTrans1D3" presStyleIdx="0" presStyleCnt="2"/>
      <dgm:spPr/>
      <dgm:t>
        <a:bodyPr/>
        <a:lstStyle/>
        <a:p>
          <a:endParaRPr lang="en-US"/>
        </a:p>
      </dgm:t>
    </dgm:pt>
    <dgm:pt modelId="{FCD327C1-E9FD-4925-85CE-9BD6276C3A91}" type="pres">
      <dgm:prSet presAssocID="{2A3B7894-FB2C-4627-B709-A5A0754BB42D}" presName="hierRoot3" presStyleCnt="0"/>
      <dgm:spPr/>
    </dgm:pt>
    <dgm:pt modelId="{928E4817-BB27-4F06-9D9D-7C7892D93C80}" type="pres">
      <dgm:prSet presAssocID="{2A3B7894-FB2C-4627-B709-A5A0754BB42D}" presName="composite3" presStyleCnt="0"/>
      <dgm:spPr/>
    </dgm:pt>
    <dgm:pt modelId="{FCD2CAA6-A1D8-4AAE-8ACD-9298F935200D}" type="pres">
      <dgm:prSet presAssocID="{2A3B7894-FB2C-4627-B709-A5A0754BB42D}" presName="background3" presStyleLbl="node3" presStyleIdx="0" presStyleCnt="2"/>
      <dgm:spPr/>
    </dgm:pt>
    <dgm:pt modelId="{3024A087-318F-440E-AE4E-182ADCC0CC1B}" type="pres">
      <dgm:prSet presAssocID="{2A3B7894-FB2C-4627-B709-A5A0754BB42D}" presName="text3" presStyleLbl="fgAcc3" presStyleIdx="0" presStyleCnt="2" custScaleX="320963" custLinFactNeighborX="1845">
        <dgm:presLayoutVars>
          <dgm:chPref val="3"/>
        </dgm:presLayoutVars>
      </dgm:prSet>
      <dgm:spPr/>
      <dgm:t>
        <a:bodyPr/>
        <a:lstStyle/>
        <a:p>
          <a:endParaRPr lang="en-US"/>
        </a:p>
      </dgm:t>
    </dgm:pt>
    <dgm:pt modelId="{D56828BD-A03E-4558-BBBE-79B399CE1EE9}" type="pres">
      <dgm:prSet presAssocID="{2A3B7894-FB2C-4627-B709-A5A0754BB42D}" presName="hierChild4" presStyleCnt="0"/>
      <dgm:spPr/>
    </dgm:pt>
    <dgm:pt modelId="{9C0A7981-1B3A-4684-8A34-BE8DE045B5B6}" type="pres">
      <dgm:prSet presAssocID="{41A6B475-39E1-4CE3-A3F9-1AB6F5789BCE}" presName="Name17" presStyleLbl="parChTrans1D3" presStyleIdx="1" presStyleCnt="2"/>
      <dgm:spPr/>
      <dgm:t>
        <a:bodyPr/>
        <a:lstStyle/>
        <a:p>
          <a:endParaRPr lang="en-US"/>
        </a:p>
      </dgm:t>
    </dgm:pt>
    <dgm:pt modelId="{BA1F26FD-220C-42A8-9C15-8A778DA8DC66}" type="pres">
      <dgm:prSet presAssocID="{2A1ABFBE-A83A-401F-BA87-D34CED647CFA}" presName="hierRoot3" presStyleCnt="0"/>
      <dgm:spPr/>
    </dgm:pt>
    <dgm:pt modelId="{21574C4F-9E70-4E5C-9F26-D643160334DC}" type="pres">
      <dgm:prSet presAssocID="{2A1ABFBE-A83A-401F-BA87-D34CED647CFA}" presName="composite3" presStyleCnt="0"/>
      <dgm:spPr/>
    </dgm:pt>
    <dgm:pt modelId="{291B41C5-FD2F-4707-BAE7-0264A4426071}" type="pres">
      <dgm:prSet presAssocID="{2A1ABFBE-A83A-401F-BA87-D34CED647CFA}" presName="background3" presStyleLbl="node3" presStyleIdx="1" presStyleCnt="2"/>
      <dgm:spPr/>
    </dgm:pt>
    <dgm:pt modelId="{D59D8E9D-C91F-4A00-A2F5-5F1889B1460C}" type="pres">
      <dgm:prSet presAssocID="{2A1ABFBE-A83A-401F-BA87-D34CED647CFA}" presName="text3" presStyleLbl="fgAcc3" presStyleIdx="1" presStyleCnt="2" custScaleX="233125">
        <dgm:presLayoutVars>
          <dgm:chPref val="3"/>
        </dgm:presLayoutVars>
      </dgm:prSet>
      <dgm:spPr/>
      <dgm:t>
        <a:bodyPr/>
        <a:lstStyle/>
        <a:p>
          <a:endParaRPr lang="en-US"/>
        </a:p>
      </dgm:t>
    </dgm:pt>
    <dgm:pt modelId="{D314EC50-2556-4A43-8BD1-C6409065AA49}" type="pres">
      <dgm:prSet presAssocID="{2A1ABFBE-A83A-401F-BA87-D34CED647CFA}" presName="hierChild4" presStyleCnt="0"/>
      <dgm:spPr/>
    </dgm:pt>
  </dgm:ptLst>
  <dgm:cxnLst>
    <dgm:cxn modelId="{69F5C644-B067-41FC-AC6E-B6FF6AC637D6}" type="presOf" srcId="{C796B113-E32F-4777-B7BE-BA84B22A8205}" destId="{3272BAE0-DBBD-4B01-BD87-86DE3FC00310}" srcOrd="0" destOrd="0" presId="urn:microsoft.com/office/officeart/2005/8/layout/hierarchy1"/>
    <dgm:cxn modelId="{34673554-408F-4E0E-9DD4-0CD1EEBB4EEE}" type="presOf" srcId="{198F0505-CB04-4CF3-BB18-72796CB5E07E}" destId="{A09E8E43-F8D0-41B7-A396-87B98AF30065}" srcOrd="0" destOrd="0" presId="urn:microsoft.com/office/officeart/2005/8/layout/hierarchy1"/>
    <dgm:cxn modelId="{E9399BF9-90D4-49D8-9368-6D79185FEBE9}" type="presOf" srcId="{6316C796-57AD-4816-B3E9-84CBD1081862}" destId="{C979EE71-0C32-49F6-83BC-B772CCE06D0A}" srcOrd="0" destOrd="0" presId="urn:microsoft.com/office/officeart/2005/8/layout/hierarchy1"/>
    <dgm:cxn modelId="{2611C509-5C86-42B9-8680-8E65AC5DEE38}" type="presOf" srcId="{C6AD8062-FC4B-4CDD-9511-D26705E3DECF}" destId="{86EC3B9E-61D9-404E-8A94-A1156464F044}" srcOrd="0" destOrd="0" presId="urn:microsoft.com/office/officeart/2005/8/layout/hierarchy1"/>
    <dgm:cxn modelId="{31D97438-283D-4216-98FE-05BE19BDE9EE}" srcId="{0E5E3F1F-80D2-4193-910D-6AAD3056B1B5}" destId="{D33E82A0-AEDC-4933-9597-012F5CE59B46}" srcOrd="2" destOrd="0" parTransId="{2C81B78E-0C5B-4430-AC82-3B0943C706B5}" sibTransId="{3380C157-8403-4400-8E0E-59855C8B42C6}"/>
    <dgm:cxn modelId="{99B433CC-EB1B-49BA-A7C0-8C1FCFB01526}" srcId="{0E5E3F1F-80D2-4193-910D-6AAD3056B1B5}" destId="{65B3F7E1-0365-4783-9F3A-76BCC2F33DAD}" srcOrd="0" destOrd="0" parTransId="{40B56BD4-2731-441B-847B-B9DF9A83ACEF}" sibTransId="{A7087A6F-3FB6-40E5-AB44-9509645C3503}"/>
    <dgm:cxn modelId="{866C280B-8D7F-4720-8F8B-07EB81323E41}" type="presOf" srcId="{65B3F7E1-0365-4783-9F3A-76BCC2F33DAD}" destId="{54D924CE-A281-4B87-ACAA-B090D3D434B1}" srcOrd="0" destOrd="0" presId="urn:microsoft.com/office/officeart/2005/8/layout/hierarchy1"/>
    <dgm:cxn modelId="{F6480E42-694E-416B-8392-1376EDE521DA}" type="presOf" srcId="{D33E82A0-AEDC-4933-9597-012F5CE59B46}" destId="{7CA53FC3-1215-4661-ABAD-1791DFCA52B2}" srcOrd="0" destOrd="0" presId="urn:microsoft.com/office/officeart/2005/8/layout/hierarchy1"/>
    <dgm:cxn modelId="{C2A29350-26CF-45E0-9FC5-106E150D47F8}" type="presOf" srcId="{40B56BD4-2731-441B-847B-B9DF9A83ACEF}" destId="{C3A856A2-99E3-4289-884D-26B903340FBC}" srcOrd="0" destOrd="0" presId="urn:microsoft.com/office/officeart/2005/8/layout/hierarchy1"/>
    <dgm:cxn modelId="{C3789F84-446F-4989-89B9-297EF582C989}" type="presOf" srcId="{0E5E3F1F-80D2-4193-910D-6AAD3056B1B5}" destId="{3B2D849B-E39E-4A18-993C-C5CE5DAF59CE}" srcOrd="0" destOrd="0" presId="urn:microsoft.com/office/officeart/2005/8/layout/hierarchy1"/>
    <dgm:cxn modelId="{58BF1890-A1C5-4C66-B6A9-AF4F2F56A937}" type="presOf" srcId="{2A1ABFBE-A83A-401F-BA87-D34CED647CFA}" destId="{D59D8E9D-C91F-4A00-A2F5-5F1889B1460C}" srcOrd="0" destOrd="0" presId="urn:microsoft.com/office/officeart/2005/8/layout/hierarchy1"/>
    <dgm:cxn modelId="{1BCFF063-823C-492B-AA83-A2DF7D6C9754}" type="presOf" srcId="{2A3B7894-FB2C-4627-B709-A5A0754BB42D}" destId="{3024A087-318F-440E-AE4E-182ADCC0CC1B}" srcOrd="0" destOrd="0" presId="urn:microsoft.com/office/officeart/2005/8/layout/hierarchy1"/>
    <dgm:cxn modelId="{133CF5A0-9308-4448-AE60-8A8E3C88790F}" type="presOf" srcId="{41A6B475-39E1-4CE3-A3F9-1AB6F5789BCE}" destId="{9C0A7981-1B3A-4684-8A34-BE8DE045B5B6}" srcOrd="0" destOrd="0" presId="urn:microsoft.com/office/officeart/2005/8/layout/hierarchy1"/>
    <dgm:cxn modelId="{2D412AC4-C749-4E96-B158-8462AB01A4A3}" type="presOf" srcId="{2C81B78E-0C5B-4430-AC82-3B0943C706B5}" destId="{42D7B6BC-6A96-42A4-B558-6A9351A0E5D4}" srcOrd="0" destOrd="0" presId="urn:microsoft.com/office/officeart/2005/8/layout/hierarchy1"/>
    <dgm:cxn modelId="{16AF46D5-920F-4670-8509-80B76D8ECD18}" srcId="{6316C796-57AD-4816-B3E9-84CBD1081862}" destId="{0E5E3F1F-80D2-4193-910D-6AAD3056B1B5}" srcOrd="0" destOrd="0" parTransId="{25409B6C-F913-46DF-B10E-2911A1EC8F78}" sibTransId="{DF066C88-4B30-43FA-9A67-DE3EE56A0140}"/>
    <dgm:cxn modelId="{DDF574C3-CE45-4F49-BAA6-EAF1FEBF5730}" srcId="{0E5E3F1F-80D2-4193-910D-6AAD3056B1B5}" destId="{C796B113-E32F-4777-B7BE-BA84B22A8205}" srcOrd="1" destOrd="0" parTransId="{198F0505-CB04-4CF3-BB18-72796CB5E07E}" sibTransId="{DA43733D-56F8-4541-8BC1-C1EBF1E22791}"/>
    <dgm:cxn modelId="{555B02AF-D305-44E9-88C6-0A6F3AE9FF84}" srcId="{D33E82A0-AEDC-4933-9597-012F5CE59B46}" destId="{2A1ABFBE-A83A-401F-BA87-D34CED647CFA}" srcOrd="1" destOrd="0" parTransId="{41A6B475-39E1-4CE3-A3F9-1AB6F5789BCE}" sibTransId="{7B6A1AFC-8979-43BD-8FAA-2A6637A91AF7}"/>
    <dgm:cxn modelId="{6D76B9CD-BA9A-490C-9471-2FF4309355D6}" srcId="{D33E82A0-AEDC-4933-9597-012F5CE59B46}" destId="{2A3B7894-FB2C-4627-B709-A5A0754BB42D}" srcOrd="0" destOrd="0" parTransId="{C6AD8062-FC4B-4CDD-9511-D26705E3DECF}" sibTransId="{BDFA1ADB-112A-4FF2-87DB-2ABFB7AB952B}"/>
    <dgm:cxn modelId="{45ECC34E-3194-42C7-A029-41FBDBBBC587}" type="presParOf" srcId="{C979EE71-0C32-49F6-83BC-B772CCE06D0A}" destId="{44129607-338D-4992-84E6-762BE890F292}" srcOrd="0" destOrd="0" presId="urn:microsoft.com/office/officeart/2005/8/layout/hierarchy1"/>
    <dgm:cxn modelId="{72F3E10A-12D9-4E75-932F-E7BBB4339DC3}" type="presParOf" srcId="{44129607-338D-4992-84E6-762BE890F292}" destId="{A0753A3F-1D86-4CEA-84A6-331B0421A2F6}" srcOrd="0" destOrd="0" presId="urn:microsoft.com/office/officeart/2005/8/layout/hierarchy1"/>
    <dgm:cxn modelId="{0F786CEC-0CCD-472B-A809-A9671E273DB9}" type="presParOf" srcId="{A0753A3F-1D86-4CEA-84A6-331B0421A2F6}" destId="{75B38158-E101-41FC-9263-1BCE40F74FE1}" srcOrd="0" destOrd="0" presId="urn:microsoft.com/office/officeart/2005/8/layout/hierarchy1"/>
    <dgm:cxn modelId="{4567355F-A31C-4FA6-A1A9-220BB281D048}" type="presParOf" srcId="{A0753A3F-1D86-4CEA-84A6-331B0421A2F6}" destId="{3B2D849B-E39E-4A18-993C-C5CE5DAF59CE}" srcOrd="1" destOrd="0" presId="urn:microsoft.com/office/officeart/2005/8/layout/hierarchy1"/>
    <dgm:cxn modelId="{0929D0AA-F67C-4CED-A77E-3F6416315F9B}" type="presParOf" srcId="{44129607-338D-4992-84E6-762BE890F292}" destId="{FA1AD3FE-C0C6-4393-ABC2-130F2101CFB4}" srcOrd="1" destOrd="0" presId="urn:microsoft.com/office/officeart/2005/8/layout/hierarchy1"/>
    <dgm:cxn modelId="{70005A20-5044-4628-90C3-0D48A364961E}" type="presParOf" srcId="{FA1AD3FE-C0C6-4393-ABC2-130F2101CFB4}" destId="{C3A856A2-99E3-4289-884D-26B903340FBC}" srcOrd="0" destOrd="0" presId="urn:microsoft.com/office/officeart/2005/8/layout/hierarchy1"/>
    <dgm:cxn modelId="{155AA2F4-4A07-460C-ADA6-B54508AE920A}" type="presParOf" srcId="{FA1AD3FE-C0C6-4393-ABC2-130F2101CFB4}" destId="{0C63A0D6-CCAA-46D5-8006-98A13FA9C9A3}" srcOrd="1" destOrd="0" presId="urn:microsoft.com/office/officeart/2005/8/layout/hierarchy1"/>
    <dgm:cxn modelId="{0F79E16F-79CB-440B-A20D-C7885A90F563}" type="presParOf" srcId="{0C63A0D6-CCAA-46D5-8006-98A13FA9C9A3}" destId="{A0282D8C-7BA4-4BB1-86F8-AC3D2296763E}" srcOrd="0" destOrd="0" presId="urn:microsoft.com/office/officeart/2005/8/layout/hierarchy1"/>
    <dgm:cxn modelId="{0651FDC7-D56F-4344-8202-CA6381A17DDA}" type="presParOf" srcId="{A0282D8C-7BA4-4BB1-86F8-AC3D2296763E}" destId="{CA432D5B-620D-44FF-A3DF-C585788DFCC2}" srcOrd="0" destOrd="0" presId="urn:microsoft.com/office/officeart/2005/8/layout/hierarchy1"/>
    <dgm:cxn modelId="{1CE2C66C-2F23-4955-AB1C-D9B74C10E6E9}" type="presParOf" srcId="{A0282D8C-7BA4-4BB1-86F8-AC3D2296763E}" destId="{54D924CE-A281-4B87-ACAA-B090D3D434B1}" srcOrd="1" destOrd="0" presId="urn:microsoft.com/office/officeart/2005/8/layout/hierarchy1"/>
    <dgm:cxn modelId="{DF6E710F-3750-42D6-96BA-D6EA9EDE016E}" type="presParOf" srcId="{0C63A0D6-CCAA-46D5-8006-98A13FA9C9A3}" destId="{176811AB-AE57-41B3-AFCC-D71FDA36E3EF}" srcOrd="1" destOrd="0" presId="urn:microsoft.com/office/officeart/2005/8/layout/hierarchy1"/>
    <dgm:cxn modelId="{C6BAF6A2-4905-43B3-84EA-AB2BAE510B66}" type="presParOf" srcId="{FA1AD3FE-C0C6-4393-ABC2-130F2101CFB4}" destId="{A09E8E43-F8D0-41B7-A396-87B98AF30065}" srcOrd="2" destOrd="0" presId="urn:microsoft.com/office/officeart/2005/8/layout/hierarchy1"/>
    <dgm:cxn modelId="{55C7604C-F4BF-40D9-897F-F7BB3B4C663E}" type="presParOf" srcId="{FA1AD3FE-C0C6-4393-ABC2-130F2101CFB4}" destId="{129E62FF-F0CF-422C-8933-4B37A59635D4}" srcOrd="3" destOrd="0" presId="urn:microsoft.com/office/officeart/2005/8/layout/hierarchy1"/>
    <dgm:cxn modelId="{E99FA003-6297-42F4-956F-18CAB55C2CCA}" type="presParOf" srcId="{129E62FF-F0CF-422C-8933-4B37A59635D4}" destId="{B1C77ED9-309E-4BAC-9218-9EAFF6D55A2C}" srcOrd="0" destOrd="0" presId="urn:microsoft.com/office/officeart/2005/8/layout/hierarchy1"/>
    <dgm:cxn modelId="{911A7685-C127-4FC9-8CE7-C31ADB195998}" type="presParOf" srcId="{B1C77ED9-309E-4BAC-9218-9EAFF6D55A2C}" destId="{ECC4563D-FFF0-4051-A1FB-34E0801A0E5B}" srcOrd="0" destOrd="0" presId="urn:microsoft.com/office/officeart/2005/8/layout/hierarchy1"/>
    <dgm:cxn modelId="{9AAA431A-FD60-49EF-95B0-55022E3EBA8F}" type="presParOf" srcId="{B1C77ED9-309E-4BAC-9218-9EAFF6D55A2C}" destId="{3272BAE0-DBBD-4B01-BD87-86DE3FC00310}" srcOrd="1" destOrd="0" presId="urn:microsoft.com/office/officeart/2005/8/layout/hierarchy1"/>
    <dgm:cxn modelId="{AD63291C-88C1-479C-8366-912517798213}" type="presParOf" srcId="{129E62FF-F0CF-422C-8933-4B37A59635D4}" destId="{E50440AE-27EB-499D-96E6-796AA35B688C}" srcOrd="1" destOrd="0" presId="urn:microsoft.com/office/officeart/2005/8/layout/hierarchy1"/>
    <dgm:cxn modelId="{CA71A489-AA2C-41FB-8E29-2D4B47EFCDF5}" type="presParOf" srcId="{FA1AD3FE-C0C6-4393-ABC2-130F2101CFB4}" destId="{42D7B6BC-6A96-42A4-B558-6A9351A0E5D4}" srcOrd="4" destOrd="0" presId="urn:microsoft.com/office/officeart/2005/8/layout/hierarchy1"/>
    <dgm:cxn modelId="{0B74AEB3-9BF6-419B-8A65-9380CDC464EE}" type="presParOf" srcId="{FA1AD3FE-C0C6-4393-ABC2-130F2101CFB4}" destId="{CFC390D4-8890-4139-90E5-A5EAD3175560}" srcOrd="5" destOrd="0" presId="urn:microsoft.com/office/officeart/2005/8/layout/hierarchy1"/>
    <dgm:cxn modelId="{574867BC-264C-4012-A604-3B69CABA7576}" type="presParOf" srcId="{CFC390D4-8890-4139-90E5-A5EAD3175560}" destId="{E03BAE74-AAD9-45EA-AB17-3D8F0E625AD8}" srcOrd="0" destOrd="0" presId="urn:microsoft.com/office/officeart/2005/8/layout/hierarchy1"/>
    <dgm:cxn modelId="{B4D12AF1-8AC8-452F-9ACC-83FA3614A8DD}" type="presParOf" srcId="{E03BAE74-AAD9-45EA-AB17-3D8F0E625AD8}" destId="{2409B32C-EE72-4134-8D98-0C22995D42A3}" srcOrd="0" destOrd="0" presId="urn:microsoft.com/office/officeart/2005/8/layout/hierarchy1"/>
    <dgm:cxn modelId="{30919574-F91D-4F9F-95E5-E74B931EF5B0}" type="presParOf" srcId="{E03BAE74-AAD9-45EA-AB17-3D8F0E625AD8}" destId="{7CA53FC3-1215-4661-ABAD-1791DFCA52B2}" srcOrd="1" destOrd="0" presId="urn:microsoft.com/office/officeart/2005/8/layout/hierarchy1"/>
    <dgm:cxn modelId="{62BBC7D7-444F-4837-92B4-48D32EA39604}" type="presParOf" srcId="{CFC390D4-8890-4139-90E5-A5EAD3175560}" destId="{C607A71D-FF1C-4504-B269-69EBC12B2E46}" srcOrd="1" destOrd="0" presId="urn:microsoft.com/office/officeart/2005/8/layout/hierarchy1"/>
    <dgm:cxn modelId="{E99C5DBC-D9E0-4523-8942-414C869D0335}" type="presParOf" srcId="{C607A71D-FF1C-4504-B269-69EBC12B2E46}" destId="{86EC3B9E-61D9-404E-8A94-A1156464F044}" srcOrd="0" destOrd="0" presId="urn:microsoft.com/office/officeart/2005/8/layout/hierarchy1"/>
    <dgm:cxn modelId="{17F521A8-F91C-417B-A950-B620EF95A551}" type="presParOf" srcId="{C607A71D-FF1C-4504-B269-69EBC12B2E46}" destId="{FCD327C1-E9FD-4925-85CE-9BD6276C3A91}" srcOrd="1" destOrd="0" presId="urn:microsoft.com/office/officeart/2005/8/layout/hierarchy1"/>
    <dgm:cxn modelId="{DD47F853-D73B-4EFF-ACC4-875EEE6C61C8}" type="presParOf" srcId="{FCD327C1-E9FD-4925-85CE-9BD6276C3A91}" destId="{928E4817-BB27-4F06-9D9D-7C7892D93C80}" srcOrd="0" destOrd="0" presId="urn:microsoft.com/office/officeart/2005/8/layout/hierarchy1"/>
    <dgm:cxn modelId="{E0FA64CF-917B-46DA-B1E5-D742964F1BA6}" type="presParOf" srcId="{928E4817-BB27-4F06-9D9D-7C7892D93C80}" destId="{FCD2CAA6-A1D8-4AAE-8ACD-9298F935200D}" srcOrd="0" destOrd="0" presId="urn:microsoft.com/office/officeart/2005/8/layout/hierarchy1"/>
    <dgm:cxn modelId="{7059A945-0D9B-4C70-9079-2DC7812D2B48}" type="presParOf" srcId="{928E4817-BB27-4F06-9D9D-7C7892D93C80}" destId="{3024A087-318F-440E-AE4E-182ADCC0CC1B}" srcOrd="1" destOrd="0" presId="urn:microsoft.com/office/officeart/2005/8/layout/hierarchy1"/>
    <dgm:cxn modelId="{8D0DE849-9F6C-4741-9705-C8105EC88EEC}" type="presParOf" srcId="{FCD327C1-E9FD-4925-85CE-9BD6276C3A91}" destId="{D56828BD-A03E-4558-BBBE-79B399CE1EE9}" srcOrd="1" destOrd="0" presId="urn:microsoft.com/office/officeart/2005/8/layout/hierarchy1"/>
    <dgm:cxn modelId="{73ACF0CA-C6A3-48A7-9BDC-167516005599}" type="presParOf" srcId="{C607A71D-FF1C-4504-B269-69EBC12B2E46}" destId="{9C0A7981-1B3A-4684-8A34-BE8DE045B5B6}" srcOrd="2" destOrd="0" presId="urn:microsoft.com/office/officeart/2005/8/layout/hierarchy1"/>
    <dgm:cxn modelId="{D1053343-DBFB-4E39-87CA-EB9138EBC1AD}" type="presParOf" srcId="{C607A71D-FF1C-4504-B269-69EBC12B2E46}" destId="{BA1F26FD-220C-42A8-9C15-8A778DA8DC66}" srcOrd="3" destOrd="0" presId="urn:microsoft.com/office/officeart/2005/8/layout/hierarchy1"/>
    <dgm:cxn modelId="{737D97A7-A53F-49D4-B8A3-D39925B9E1F2}" type="presParOf" srcId="{BA1F26FD-220C-42A8-9C15-8A778DA8DC66}" destId="{21574C4F-9E70-4E5C-9F26-D643160334DC}" srcOrd="0" destOrd="0" presId="urn:microsoft.com/office/officeart/2005/8/layout/hierarchy1"/>
    <dgm:cxn modelId="{039FF3C7-E174-4110-A1BC-7F9A77769762}" type="presParOf" srcId="{21574C4F-9E70-4E5C-9F26-D643160334DC}" destId="{291B41C5-FD2F-4707-BAE7-0264A4426071}" srcOrd="0" destOrd="0" presId="urn:microsoft.com/office/officeart/2005/8/layout/hierarchy1"/>
    <dgm:cxn modelId="{75E96867-D6B4-480C-9CCF-C6539E285C12}" type="presParOf" srcId="{21574C4F-9E70-4E5C-9F26-D643160334DC}" destId="{D59D8E9D-C91F-4A00-A2F5-5F1889B1460C}" srcOrd="1" destOrd="0" presId="urn:microsoft.com/office/officeart/2005/8/layout/hierarchy1"/>
    <dgm:cxn modelId="{5584BA53-B45F-4139-BA30-D19B9AC1763E}" type="presParOf" srcId="{BA1F26FD-220C-42A8-9C15-8A778DA8DC66}" destId="{D314EC50-2556-4A43-8BD1-C6409065AA49}"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B3F82A-BB40-44EF-AE34-2D0AB7034E34}" type="doc">
      <dgm:prSet loTypeId="urn:microsoft.com/office/officeart/2005/8/layout/hierarchy1" loCatId="hierarchy" qsTypeId="urn:microsoft.com/office/officeart/2005/8/quickstyle/3d1" qsCatId="3D" csTypeId="urn:microsoft.com/office/officeart/2005/8/colors/colorful1" csCatId="colorful" phldr="1"/>
      <dgm:spPr/>
      <dgm:t>
        <a:bodyPr/>
        <a:lstStyle/>
        <a:p>
          <a:endParaRPr lang="en-US"/>
        </a:p>
      </dgm:t>
    </dgm:pt>
    <dgm:pt modelId="{BD13CE59-2A8C-44D5-B079-4B19027AD0B9}">
      <dgm:prSet phldrT="[Text]"/>
      <dgm:spPr/>
      <dgm:t>
        <a:bodyPr/>
        <a:lstStyle/>
        <a:p>
          <a:r>
            <a:rPr lang="en-US" b="1" dirty="0" smtClean="0">
              <a:effectLst>
                <a:outerShdw blurRad="38100" dist="38100" dir="2700000" algn="tl">
                  <a:srgbClr val="000000">
                    <a:alpha val="43137"/>
                  </a:srgbClr>
                </a:outerShdw>
              </a:effectLst>
            </a:rPr>
            <a:t>Types of Scheduler</a:t>
          </a:r>
          <a:endParaRPr lang="en-US" b="1" dirty="0">
            <a:effectLst>
              <a:outerShdw blurRad="38100" dist="38100" dir="2700000" algn="tl">
                <a:srgbClr val="000000">
                  <a:alpha val="43137"/>
                </a:srgbClr>
              </a:outerShdw>
            </a:effectLst>
          </a:endParaRPr>
        </a:p>
      </dgm:t>
    </dgm:pt>
    <dgm:pt modelId="{552B772E-8DF0-4255-AFF9-D60D367162B9}" type="parTrans" cxnId="{D07B8F20-442C-4FD4-9DA7-8D3C0F68FEC1}">
      <dgm:prSet/>
      <dgm:spPr/>
      <dgm:t>
        <a:bodyPr/>
        <a:lstStyle/>
        <a:p>
          <a:endParaRPr lang="en-US"/>
        </a:p>
      </dgm:t>
    </dgm:pt>
    <dgm:pt modelId="{EBE5E0F2-8DC8-41AA-9B74-6842A11480FD}" type="sibTrans" cxnId="{D07B8F20-442C-4FD4-9DA7-8D3C0F68FEC1}">
      <dgm:prSet/>
      <dgm:spPr/>
      <dgm:t>
        <a:bodyPr/>
        <a:lstStyle/>
        <a:p>
          <a:endParaRPr lang="en-US"/>
        </a:p>
      </dgm:t>
    </dgm:pt>
    <dgm:pt modelId="{556F41D8-CF00-48B8-BF87-2E127FACD852}">
      <dgm:prSet phldrT="[Text]"/>
      <dgm:spPr/>
      <dgm:t>
        <a:bodyPr/>
        <a:lstStyle/>
        <a:p>
          <a:r>
            <a:rPr lang="en-US" b="1" dirty="0" smtClean="0">
              <a:effectLst>
                <a:outerShdw blurRad="38100" dist="38100" dir="2700000" algn="tl">
                  <a:srgbClr val="000000">
                    <a:alpha val="43137"/>
                  </a:srgbClr>
                </a:outerShdw>
              </a:effectLst>
            </a:rPr>
            <a:t>Long-Term scheduler</a:t>
          </a:r>
          <a:endParaRPr lang="en-US" b="1" dirty="0">
            <a:effectLst>
              <a:outerShdw blurRad="38100" dist="38100" dir="2700000" algn="tl">
                <a:srgbClr val="000000">
                  <a:alpha val="43137"/>
                </a:srgbClr>
              </a:outerShdw>
            </a:effectLst>
          </a:endParaRPr>
        </a:p>
      </dgm:t>
    </dgm:pt>
    <dgm:pt modelId="{BFA7A86E-423C-450F-BCB8-6D2A82B30374}" type="parTrans" cxnId="{E9F18061-18AE-4CA9-8BB8-86E62E5DF5ED}">
      <dgm:prSet/>
      <dgm:spPr/>
      <dgm:t>
        <a:bodyPr/>
        <a:lstStyle/>
        <a:p>
          <a:endParaRPr lang="en-US"/>
        </a:p>
      </dgm:t>
    </dgm:pt>
    <dgm:pt modelId="{31F828CD-A704-4B3E-B55D-77BE73A7F55B}" type="sibTrans" cxnId="{E9F18061-18AE-4CA9-8BB8-86E62E5DF5ED}">
      <dgm:prSet/>
      <dgm:spPr/>
      <dgm:t>
        <a:bodyPr/>
        <a:lstStyle/>
        <a:p>
          <a:endParaRPr lang="en-US"/>
        </a:p>
      </dgm:t>
    </dgm:pt>
    <dgm:pt modelId="{80BBFC26-36C4-4621-92D2-FC625B1AB43D}">
      <dgm:prSet phldrT="[Text]"/>
      <dgm:spPr/>
      <dgm:t>
        <a:bodyPr/>
        <a:lstStyle/>
        <a:p>
          <a:r>
            <a:rPr lang="en-US" b="1" dirty="0" smtClean="0">
              <a:effectLst>
                <a:outerShdw blurRad="38100" dist="38100" dir="2700000" algn="tl">
                  <a:srgbClr val="000000">
                    <a:alpha val="43137"/>
                  </a:srgbClr>
                </a:outerShdw>
              </a:effectLst>
            </a:rPr>
            <a:t>Short-Term scheduler</a:t>
          </a:r>
          <a:endParaRPr lang="en-US" b="1" dirty="0">
            <a:effectLst>
              <a:outerShdw blurRad="38100" dist="38100" dir="2700000" algn="tl">
                <a:srgbClr val="000000">
                  <a:alpha val="43137"/>
                </a:srgbClr>
              </a:outerShdw>
            </a:effectLst>
          </a:endParaRPr>
        </a:p>
      </dgm:t>
    </dgm:pt>
    <dgm:pt modelId="{9D0E45D7-3494-4D4F-8C86-0A1130E78275}" type="parTrans" cxnId="{B90C13BE-863E-455A-AD34-4DB3052FD3A4}">
      <dgm:prSet/>
      <dgm:spPr/>
      <dgm:t>
        <a:bodyPr/>
        <a:lstStyle/>
        <a:p>
          <a:endParaRPr lang="en-US"/>
        </a:p>
      </dgm:t>
    </dgm:pt>
    <dgm:pt modelId="{5C97C871-91C9-44FC-A05D-BC5A50A7EE87}" type="sibTrans" cxnId="{B90C13BE-863E-455A-AD34-4DB3052FD3A4}">
      <dgm:prSet/>
      <dgm:spPr/>
      <dgm:t>
        <a:bodyPr/>
        <a:lstStyle/>
        <a:p>
          <a:endParaRPr lang="en-US"/>
        </a:p>
      </dgm:t>
    </dgm:pt>
    <dgm:pt modelId="{0A38F5D6-4512-424E-8924-9D8F2C5C701B}">
      <dgm:prSet phldrT="[Text]"/>
      <dgm:spPr/>
      <dgm:t>
        <a:bodyPr/>
        <a:lstStyle/>
        <a:p>
          <a:r>
            <a:rPr lang="en-US" b="1" dirty="0" smtClean="0">
              <a:effectLst>
                <a:outerShdw blurRad="38100" dist="38100" dir="2700000" algn="tl">
                  <a:srgbClr val="000000">
                    <a:alpha val="43137"/>
                  </a:srgbClr>
                </a:outerShdw>
              </a:effectLst>
            </a:rPr>
            <a:t>Medium-Term scheduler</a:t>
          </a:r>
          <a:endParaRPr lang="en-US" b="1" dirty="0">
            <a:effectLst>
              <a:outerShdw blurRad="38100" dist="38100" dir="2700000" algn="tl">
                <a:srgbClr val="000000">
                  <a:alpha val="43137"/>
                </a:srgbClr>
              </a:outerShdw>
            </a:effectLst>
          </a:endParaRPr>
        </a:p>
      </dgm:t>
    </dgm:pt>
    <dgm:pt modelId="{C59BD5C3-9897-485D-954B-498FBC6B6BE1}" type="parTrans" cxnId="{F7513FCC-D4C5-48D0-AE62-8BAE369323EA}">
      <dgm:prSet/>
      <dgm:spPr/>
    </dgm:pt>
    <dgm:pt modelId="{10F74DE0-52D6-49E0-805D-F122D22AC1E4}" type="sibTrans" cxnId="{F7513FCC-D4C5-48D0-AE62-8BAE369323EA}">
      <dgm:prSet/>
      <dgm:spPr/>
    </dgm:pt>
    <dgm:pt modelId="{C5D3B24C-3525-4EBD-88EC-525432792955}" type="pres">
      <dgm:prSet presAssocID="{88B3F82A-BB40-44EF-AE34-2D0AB7034E34}" presName="hierChild1" presStyleCnt="0">
        <dgm:presLayoutVars>
          <dgm:chPref val="1"/>
          <dgm:dir/>
          <dgm:animOne val="branch"/>
          <dgm:animLvl val="lvl"/>
          <dgm:resizeHandles/>
        </dgm:presLayoutVars>
      </dgm:prSet>
      <dgm:spPr/>
      <dgm:t>
        <a:bodyPr/>
        <a:lstStyle/>
        <a:p>
          <a:endParaRPr lang="en-US"/>
        </a:p>
      </dgm:t>
    </dgm:pt>
    <dgm:pt modelId="{92239C22-23A0-46B2-A30A-C9A087C062F4}" type="pres">
      <dgm:prSet presAssocID="{BD13CE59-2A8C-44D5-B079-4B19027AD0B9}" presName="hierRoot1" presStyleCnt="0"/>
      <dgm:spPr/>
    </dgm:pt>
    <dgm:pt modelId="{94C31F27-E254-464B-91E1-E8BE61FCF1AC}" type="pres">
      <dgm:prSet presAssocID="{BD13CE59-2A8C-44D5-B079-4B19027AD0B9}" presName="composite" presStyleCnt="0"/>
      <dgm:spPr/>
    </dgm:pt>
    <dgm:pt modelId="{CDC53FD3-0F3F-4A6C-98F5-BEA3E08D4B12}" type="pres">
      <dgm:prSet presAssocID="{BD13CE59-2A8C-44D5-B079-4B19027AD0B9}" presName="background" presStyleLbl="node0" presStyleIdx="0" presStyleCnt="1"/>
      <dgm:spPr/>
    </dgm:pt>
    <dgm:pt modelId="{5057C80C-AC90-49FC-AF42-133C67888A9C}" type="pres">
      <dgm:prSet presAssocID="{BD13CE59-2A8C-44D5-B079-4B19027AD0B9}" presName="text" presStyleLbl="fgAcc0" presStyleIdx="0" presStyleCnt="1" custScaleX="210240">
        <dgm:presLayoutVars>
          <dgm:chPref val="3"/>
        </dgm:presLayoutVars>
      </dgm:prSet>
      <dgm:spPr/>
      <dgm:t>
        <a:bodyPr/>
        <a:lstStyle/>
        <a:p>
          <a:endParaRPr lang="en-US"/>
        </a:p>
      </dgm:t>
    </dgm:pt>
    <dgm:pt modelId="{041ACB30-7788-4225-B3EB-F29C2B5A9720}" type="pres">
      <dgm:prSet presAssocID="{BD13CE59-2A8C-44D5-B079-4B19027AD0B9}" presName="hierChild2" presStyleCnt="0"/>
      <dgm:spPr/>
    </dgm:pt>
    <dgm:pt modelId="{B7ED60B7-9E75-4EA6-AFA0-55AA6234E1DB}" type="pres">
      <dgm:prSet presAssocID="{BFA7A86E-423C-450F-BCB8-6D2A82B30374}" presName="Name10" presStyleLbl="parChTrans1D2" presStyleIdx="0" presStyleCnt="3"/>
      <dgm:spPr/>
      <dgm:t>
        <a:bodyPr/>
        <a:lstStyle/>
        <a:p>
          <a:endParaRPr lang="en-US"/>
        </a:p>
      </dgm:t>
    </dgm:pt>
    <dgm:pt modelId="{73452F92-C0F4-44A1-AF64-478FDA14FEA5}" type="pres">
      <dgm:prSet presAssocID="{556F41D8-CF00-48B8-BF87-2E127FACD852}" presName="hierRoot2" presStyleCnt="0"/>
      <dgm:spPr/>
    </dgm:pt>
    <dgm:pt modelId="{BC566C0D-4FB7-4C1A-BC0F-AEEAB1A5ABD8}" type="pres">
      <dgm:prSet presAssocID="{556F41D8-CF00-48B8-BF87-2E127FACD852}" presName="composite2" presStyleCnt="0"/>
      <dgm:spPr/>
    </dgm:pt>
    <dgm:pt modelId="{B5E1B3A2-628F-4C35-BA4D-93F253882E75}" type="pres">
      <dgm:prSet presAssocID="{556F41D8-CF00-48B8-BF87-2E127FACD852}" presName="background2" presStyleLbl="node2" presStyleIdx="0" presStyleCnt="3"/>
      <dgm:spPr/>
    </dgm:pt>
    <dgm:pt modelId="{EBA2E57D-651B-4E5B-86BF-C3C3CC9DA46A}" type="pres">
      <dgm:prSet presAssocID="{556F41D8-CF00-48B8-BF87-2E127FACD852}" presName="text2" presStyleLbl="fgAcc2" presStyleIdx="0" presStyleCnt="3" custScaleX="163886">
        <dgm:presLayoutVars>
          <dgm:chPref val="3"/>
        </dgm:presLayoutVars>
      </dgm:prSet>
      <dgm:spPr/>
      <dgm:t>
        <a:bodyPr/>
        <a:lstStyle/>
        <a:p>
          <a:endParaRPr lang="en-US"/>
        </a:p>
      </dgm:t>
    </dgm:pt>
    <dgm:pt modelId="{D3683392-E24C-41C9-B4FF-D0C44929A0C0}" type="pres">
      <dgm:prSet presAssocID="{556F41D8-CF00-48B8-BF87-2E127FACD852}" presName="hierChild3" presStyleCnt="0"/>
      <dgm:spPr/>
    </dgm:pt>
    <dgm:pt modelId="{CBC5B0F0-5E62-4342-8169-D2C014F10AF3}" type="pres">
      <dgm:prSet presAssocID="{9D0E45D7-3494-4D4F-8C86-0A1130E78275}" presName="Name10" presStyleLbl="parChTrans1D2" presStyleIdx="1" presStyleCnt="3"/>
      <dgm:spPr/>
      <dgm:t>
        <a:bodyPr/>
        <a:lstStyle/>
        <a:p>
          <a:endParaRPr lang="en-US"/>
        </a:p>
      </dgm:t>
    </dgm:pt>
    <dgm:pt modelId="{9C045195-458B-47F3-90CF-52D9E9F5DA9E}" type="pres">
      <dgm:prSet presAssocID="{80BBFC26-36C4-4621-92D2-FC625B1AB43D}" presName="hierRoot2" presStyleCnt="0"/>
      <dgm:spPr/>
    </dgm:pt>
    <dgm:pt modelId="{B54D19D6-A900-486D-8EF7-3543B9FCCE3E}" type="pres">
      <dgm:prSet presAssocID="{80BBFC26-36C4-4621-92D2-FC625B1AB43D}" presName="composite2" presStyleCnt="0"/>
      <dgm:spPr/>
    </dgm:pt>
    <dgm:pt modelId="{99C614D4-5F56-4915-A8C6-3DA9B833E539}" type="pres">
      <dgm:prSet presAssocID="{80BBFC26-36C4-4621-92D2-FC625B1AB43D}" presName="background2" presStyleLbl="node2" presStyleIdx="1" presStyleCnt="3"/>
      <dgm:spPr/>
    </dgm:pt>
    <dgm:pt modelId="{0C67879E-BA12-4404-B5E1-71EDF912E718}" type="pres">
      <dgm:prSet presAssocID="{80BBFC26-36C4-4621-92D2-FC625B1AB43D}" presName="text2" presStyleLbl="fgAcc2" presStyleIdx="1" presStyleCnt="3" custScaleX="124232">
        <dgm:presLayoutVars>
          <dgm:chPref val="3"/>
        </dgm:presLayoutVars>
      </dgm:prSet>
      <dgm:spPr/>
      <dgm:t>
        <a:bodyPr/>
        <a:lstStyle/>
        <a:p>
          <a:endParaRPr lang="en-US"/>
        </a:p>
      </dgm:t>
    </dgm:pt>
    <dgm:pt modelId="{DBBBD236-0B6F-412A-B2FB-419DEC52A0C1}" type="pres">
      <dgm:prSet presAssocID="{80BBFC26-36C4-4621-92D2-FC625B1AB43D}" presName="hierChild3" presStyleCnt="0"/>
      <dgm:spPr/>
    </dgm:pt>
    <dgm:pt modelId="{3BCC39D5-017B-4A6D-B6EC-AD2331279B5F}" type="pres">
      <dgm:prSet presAssocID="{C59BD5C3-9897-485D-954B-498FBC6B6BE1}" presName="Name10" presStyleLbl="parChTrans1D2" presStyleIdx="2" presStyleCnt="3"/>
      <dgm:spPr/>
    </dgm:pt>
    <dgm:pt modelId="{D672F7B5-42FB-486A-952C-328D817890B7}" type="pres">
      <dgm:prSet presAssocID="{0A38F5D6-4512-424E-8924-9D8F2C5C701B}" presName="hierRoot2" presStyleCnt="0"/>
      <dgm:spPr/>
    </dgm:pt>
    <dgm:pt modelId="{9AFB787C-7116-4CA0-8388-51C8BB637C82}" type="pres">
      <dgm:prSet presAssocID="{0A38F5D6-4512-424E-8924-9D8F2C5C701B}" presName="composite2" presStyleCnt="0"/>
      <dgm:spPr/>
    </dgm:pt>
    <dgm:pt modelId="{2B82F732-8D5B-4F8C-9143-53968044B043}" type="pres">
      <dgm:prSet presAssocID="{0A38F5D6-4512-424E-8924-9D8F2C5C701B}" presName="background2" presStyleLbl="node2" presStyleIdx="2" presStyleCnt="3"/>
      <dgm:spPr/>
    </dgm:pt>
    <dgm:pt modelId="{15B86A95-F9C9-4862-9284-D2D8FDDD142F}" type="pres">
      <dgm:prSet presAssocID="{0A38F5D6-4512-424E-8924-9D8F2C5C701B}" presName="text2" presStyleLbl="fgAcc2" presStyleIdx="2" presStyleCnt="3" custScaleX="156033">
        <dgm:presLayoutVars>
          <dgm:chPref val="3"/>
        </dgm:presLayoutVars>
      </dgm:prSet>
      <dgm:spPr/>
      <dgm:t>
        <a:bodyPr/>
        <a:lstStyle/>
        <a:p>
          <a:endParaRPr lang="en-US"/>
        </a:p>
      </dgm:t>
    </dgm:pt>
    <dgm:pt modelId="{BE18C80A-F5BD-4634-95D5-CC30D1F9BA6F}" type="pres">
      <dgm:prSet presAssocID="{0A38F5D6-4512-424E-8924-9D8F2C5C701B}" presName="hierChild3" presStyleCnt="0"/>
      <dgm:spPr/>
    </dgm:pt>
  </dgm:ptLst>
  <dgm:cxnLst>
    <dgm:cxn modelId="{83A8506A-6D19-4B53-9A19-3AAED591EAC1}" type="presOf" srcId="{C59BD5C3-9897-485D-954B-498FBC6B6BE1}" destId="{3BCC39D5-017B-4A6D-B6EC-AD2331279B5F}" srcOrd="0" destOrd="0" presId="urn:microsoft.com/office/officeart/2005/8/layout/hierarchy1"/>
    <dgm:cxn modelId="{8640CA3D-BA63-4D6A-BF61-DBC52F0F3246}" type="presOf" srcId="{BD13CE59-2A8C-44D5-B079-4B19027AD0B9}" destId="{5057C80C-AC90-49FC-AF42-133C67888A9C}" srcOrd="0" destOrd="0" presId="urn:microsoft.com/office/officeart/2005/8/layout/hierarchy1"/>
    <dgm:cxn modelId="{1E6B16CC-A7F6-45A7-B34B-0CE8F6502A2E}" type="presOf" srcId="{BFA7A86E-423C-450F-BCB8-6D2A82B30374}" destId="{B7ED60B7-9E75-4EA6-AFA0-55AA6234E1DB}" srcOrd="0" destOrd="0" presId="urn:microsoft.com/office/officeart/2005/8/layout/hierarchy1"/>
    <dgm:cxn modelId="{FF832A38-8CBA-43D0-A6C0-4C52677E0B95}" type="presOf" srcId="{0A38F5D6-4512-424E-8924-9D8F2C5C701B}" destId="{15B86A95-F9C9-4862-9284-D2D8FDDD142F}" srcOrd="0" destOrd="0" presId="urn:microsoft.com/office/officeart/2005/8/layout/hierarchy1"/>
    <dgm:cxn modelId="{B90C13BE-863E-455A-AD34-4DB3052FD3A4}" srcId="{BD13CE59-2A8C-44D5-B079-4B19027AD0B9}" destId="{80BBFC26-36C4-4621-92D2-FC625B1AB43D}" srcOrd="1" destOrd="0" parTransId="{9D0E45D7-3494-4D4F-8C86-0A1130E78275}" sibTransId="{5C97C871-91C9-44FC-A05D-BC5A50A7EE87}"/>
    <dgm:cxn modelId="{123C2DDD-63FF-4F9A-A8EC-052F3C1B0DD1}" type="presOf" srcId="{80BBFC26-36C4-4621-92D2-FC625B1AB43D}" destId="{0C67879E-BA12-4404-B5E1-71EDF912E718}" srcOrd="0" destOrd="0" presId="urn:microsoft.com/office/officeart/2005/8/layout/hierarchy1"/>
    <dgm:cxn modelId="{E9F18061-18AE-4CA9-8BB8-86E62E5DF5ED}" srcId="{BD13CE59-2A8C-44D5-B079-4B19027AD0B9}" destId="{556F41D8-CF00-48B8-BF87-2E127FACD852}" srcOrd="0" destOrd="0" parTransId="{BFA7A86E-423C-450F-BCB8-6D2A82B30374}" sibTransId="{31F828CD-A704-4B3E-B55D-77BE73A7F55B}"/>
    <dgm:cxn modelId="{F7513FCC-D4C5-48D0-AE62-8BAE369323EA}" srcId="{BD13CE59-2A8C-44D5-B079-4B19027AD0B9}" destId="{0A38F5D6-4512-424E-8924-9D8F2C5C701B}" srcOrd="2" destOrd="0" parTransId="{C59BD5C3-9897-485D-954B-498FBC6B6BE1}" sibTransId="{10F74DE0-52D6-49E0-805D-F122D22AC1E4}"/>
    <dgm:cxn modelId="{50C05F04-6164-412F-8BD7-C83A659CFA9C}" type="presOf" srcId="{88B3F82A-BB40-44EF-AE34-2D0AB7034E34}" destId="{C5D3B24C-3525-4EBD-88EC-525432792955}" srcOrd="0" destOrd="0" presId="urn:microsoft.com/office/officeart/2005/8/layout/hierarchy1"/>
    <dgm:cxn modelId="{E7C59CC9-4AD1-48ED-A58D-6B1D998902F8}" type="presOf" srcId="{9D0E45D7-3494-4D4F-8C86-0A1130E78275}" destId="{CBC5B0F0-5E62-4342-8169-D2C014F10AF3}" srcOrd="0" destOrd="0" presId="urn:microsoft.com/office/officeart/2005/8/layout/hierarchy1"/>
    <dgm:cxn modelId="{D6D1FA4D-2942-42A1-A956-CBE2645088DE}" type="presOf" srcId="{556F41D8-CF00-48B8-BF87-2E127FACD852}" destId="{EBA2E57D-651B-4E5B-86BF-C3C3CC9DA46A}" srcOrd="0" destOrd="0" presId="urn:microsoft.com/office/officeart/2005/8/layout/hierarchy1"/>
    <dgm:cxn modelId="{D07B8F20-442C-4FD4-9DA7-8D3C0F68FEC1}" srcId="{88B3F82A-BB40-44EF-AE34-2D0AB7034E34}" destId="{BD13CE59-2A8C-44D5-B079-4B19027AD0B9}" srcOrd="0" destOrd="0" parTransId="{552B772E-8DF0-4255-AFF9-D60D367162B9}" sibTransId="{EBE5E0F2-8DC8-41AA-9B74-6842A11480FD}"/>
    <dgm:cxn modelId="{32BC414A-5D22-4BC7-9A88-B8B747C788A6}" type="presParOf" srcId="{C5D3B24C-3525-4EBD-88EC-525432792955}" destId="{92239C22-23A0-46B2-A30A-C9A087C062F4}" srcOrd="0" destOrd="0" presId="urn:microsoft.com/office/officeart/2005/8/layout/hierarchy1"/>
    <dgm:cxn modelId="{D7E893BF-0622-42DA-B06C-2397C0E17576}" type="presParOf" srcId="{92239C22-23A0-46B2-A30A-C9A087C062F4}" destId="{94C31F27-E254-464B-91E1-E8BE61FCF1AC}" srcOrd="0" destOrd="0" presId="urn:microsoft.com/office/officeart/2005/8/layout/hierarchy1"/>
    <dgm:cxn modelId="{5B73153E-79E7-474B-BA9C-AB12D0F2DBB7}" type="presParOf" srcId="{94C31F27-E254-464B-91E1-E8BE61FCF1AC}" destId="{CDC53FD3-0F3F-4A6C-98F5-BEA3E08D4B12}" srcOrd="0" destOrd="0" presId="urn:microsoft.com/office/officeart/2005/8/layout/hierarchy1"/>
    <dgm:cxn modelId="{FB88586E-7510-461A-98A0-8646408199C7}" type="presParOf" srcId="{94C31F27-E254-464B-91E1-E8BE61FCF1AC}" destId="{5057C80C-AC90-49FC-AF42-133C67888A9C}" srcOrd="1" destOrd="0" presId="urn:microsoft.com/office/officeart/2005/8/layout/hierarchy1"/>
    <dgm:cxn modelId="{33F12B25-2432-45CC-9492-6709F0A1E83A}" type="presParOf" srcId="{92239C22-23A0-46B2-A30A-C9A087C062F4}" destId="{041ACB30-7788-4225-B3EB-F29C2B5A9720}" srcOrd="1" destOrd="0" presId="urn:microsoft.com/office/officeart/2005/8/layout/hierarchy1"/>
    <dgm:cxn modelId="{BF641B18-F54A-4F13-BA94-D5685F96BF26}" type="presParOf" srcId="{041ACB30-7788-4225-B3EB-F29C2B5A9720}" destId="{B7ED60B7-9E75-4EA6-AFA0-55AA6234E1DB}" srcOrd="0" destOrd="0" presId="urn:microsoft.com/office/officeart/2005/8/layout/hierarchy1"/>
    <dgm:cxn modelId="{756F7125-E58B-4AD6-884D-AEB094097BDE}" type="presParOf" srcId="{041ACB30-7788-4225-B3EB-F29C2B5A9720}" destId="{73452F92-C0F4-44A1-AF64-478FDA14FEA5}" srcOrd="1" destOrd="0" presId="urn:microsoft.com/office/officeart/2005/8/layout/hierarchy1"/>
    <dgm:cxn modelId="{1A9008EA-5435-4104-8F49-0246B9AC2BE3}" type="presParOf" srcId="{73452F92-C0F4-44A1-AF64-478FDA14FEA5}" destId="{BC566C0D-4FB7-4C1A-BC0F-AEEAB1A5ABD8}" srcOrd="0" destOrd="0" presId="urn:microsoft.com/office/officeart/2005/8/layout/hierarchy1"/>
    <dgm:cxn modelId="{2204E074-BEA9-4F42-AB1E-55AF4BCDF6E9}" type="presParOf" srcId="{BC566C0D-4FB7-4C1A-BC0F-AEEAB1A5ABD8}" destId="{B5E1B3A2-628F-4C35-BA4D-93F253882E75}" srcOrd="0" destOrd="0" presId="urn:microsoft.com/office/officeart/2005/8/layout/hierarchy1"/>
    <dgm:cxn modelId="{DEDA2C8C-19F1-45BE-8497-E7A1757BEB79}" type="presParOf" srcId="{BC566C0D-4FB7-4C1A-BC0F-AEEAB1A5ABD8}" destId="{EBA2E57D-651B-4E5B-86BF-C3C3CC9DA46A}" srcOrd="1" destOrd="0" presId="urn:microsoft.com/office/officeart/2005/8/layout/hierarchy1"/>
    <dgm:cxn modelId="{878C6193-ECE3-4365-80E9-5751AEFE038A}" type="presParOf" srcId="{73452F92-C0F4-44A1-AF64-478FDA14FEA5}" destId="{D3683392-E24C-41C9-B4FF-D0C44929A0C0}" srcOrd="1" destOrd="0" presId="urn:microsoft.com/office/officeart/2005/8/layout/hierarchy1"/>
    <dgm:cxn modelId="{F076F397-CEA2-499B-AD5D-2790D85FB3BA}" type="presParOf" srcId="{041ACB30-7788-4225-B3EB-F29C2B5A9720}" destId="{CBC5B0F0-5E62-4342-8169-D2C014F10AF3}" srcOrd="2" destOrd="0" presId="urn:microsoft.com/office/officeart/2005/8/layout/hierarchy1"/>
    <dgm:cxn modelId="{70DCA330-3150-4E58-8A33-9ED9DCB8588B}" type="presParOf" srcId="{041ACB30-7788-4225-B3EB-F29C2B5A9720}" destId="{9C045195-458B-47F3-90CF-52D9E9F5DA9E}" srcOrd="3" destOrd="0" presId="urn:microsoft.com/office/officeart/2005/8/layout/hierarchy1"/>
    <dgm:cxn modelId="{AEBC37FB-A4B3-4E89-BC16-87E5755F964B}" type="presParOf" srcId="{9C045195-458B-47F3-90CF-52D9E9F5DA9E}" destId="{B54D19D6-A900-486D-8EF7-3543B9FCCE3E}" srcOrd="0" destOrd="0" presId="urn:microsoft.com/office/officeart/2005/8/layout/hierarchy1"/>
    <dgm:cxn modelId="{F0C52A3D-8675-4421-8F69-9EE51E0E5307}" type="presParOf" srcId="{B54D19D6-A900-486D-8EF7-3543B9FCCE3E}" destId="{99C614D4-5F56-4915-A8C6-3DA9B833E539}" srcOrd="0" destOrd="0" presId="urn:microsoft.com/office/officeart/2005/8/layout/hierarchy1"/>
    <dgm:cxn modelId="{63F0EFDB-7477-41DC-BD81-47F142BECCBD}" type="presParOf" srcId="{B54D19D6-A900-486D-8EF7-3543B9FCCE3E}" destId="{0C67879E-BA12-4404-B5E1-71EDF912E718}" srcOrd="1" destOrd="0" presId="urn:microsoft.com/office/officeart/2005/8/layout/hierarchy1"/>
    <dgm:cxn modelId="{2E744BA2-7870-4BB9-9D13-A7EC51980159}" type="presParOf" srcId="{9C045195-458B-47F3-90CF-52D9E9F5DA9E}" destId="{DBBBD236-0B6F-412A-B2FB-419DEC52A0C1}" srcOrd="1" destOrd="0" presId="urn:microsoft.com/office/officeart/2005/8/layout/hierarchy1"/>
    <dgm:cxn modelId="{D64500BD-21DC-4AE2-85BC-7842575519CD}" type="presParOf" srcId="{041ACB30-7788-4225-B3EB-F29C2B5A9720}" destId="{3BCC39D5-017B-4A6D-B6EC-AD2331279B5F}" srcOrd="4" destOrd="0" presId="urn:microsoft.com/office/officeart/2005/8/layout/hierarchy1"/>
    <dgm:cxn modelId="{8C70CEA7-5777-44B4-B3B4-503747EB3636}" type="presParOf" srcId="{041ACB30-7788-4225-B3EB-F29C2B5A9720}" destId="{D672F7B5-42FB-486A-952C-328D817890B7}" srcOrd="5" destOrd="0" presId="urn:microsoft.com/office/officeart/2005/8/layout/hierarchy1"/>
    <dgm:cxn modelId="{3D4FA6B7-45B4-44F4-9059-79C64640645D}" type="presParOf" srcId="{D672F7B5-42FB-486A-952C-328D817890B7}" destId="{9AFB787C-7116-4CA0-8388-51C8BB637C82}" srcOrd="0" destOrd="0" presId="urn:microsoft.com/office/officeart/2005/8/layout/hierarchy1"/>
    <dgm:cxn modelId="{26472225-9EA6-4595-AAA0-28E65A584D20}" type="presParOf" srcId="{9AFB787C-7116-4CA0-8388-51C8BB637C82}" destId="{2B82F732-8D5B-4F8C-9143-53968044B043}" srcOrd="0" destOrd="0" presId="urn:microsoft.com/office/officeart/2005/8/layout/hierarchy1"/>
    <dgm:cxn modelId="{5476DF8F-77F1-45FF-9B23-9ED43ADB34FF}" type="presParOf" srcId="{9AFB787C-7116-4CA0-8388-51C8BB637C82}" destId="{15B86A95-F9C9-4862-9284-D2D8FDDD142F}" srcOrd="1" destOrd="0" presId="urn:microsoft.com/office/officeart/2005/8/layout/hierarchy1"/>
    <dgm:cxn modelId="{C2B2DDBD-0E63-484C-A191-9822FE44A516}" type="presParOf" srcId="{D672F7B5-42FB-486A-952C-328D817890B7}" destId="{BE18C80A-F5BD-4634-95D5-CC30D1F9BA6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2B4713-7471-4842-95E4-F2F12805DD92}">
      <dsp:nvSpPr>
        <dsp:cNvPr id="0" name=""/>
        <dsp:cNvSpPr/>
      </dsp:nvSpPr>
      <dsp:spPr>
        <a:xfrm>
          <a:off x="3994447" y="795934"/>
          <a:ext cx="2685839" cy="364106"/>
        </a:xfrm>
        <a:custGeom>
          <a:avLst/>
          <a:gdLst/>
          <a:ahLst/>
          <a:cxnLst/>
          <a:rect l="0" t="0" r="0" b="0"/>
          <a:pathLst>
            <a:path>
              <a:moveTo>
                <a:pt x="0" y="0"/>
              </a:moveTo>
              <a:lnTo>
                <a:pt x="0" y="248127"/>
              </a:lnTo>
              <a:lnTo>
                <a:pt x="2685839" y="248127"/>
              </a:lnTo>
              <a:lnTo>
                <a:pt x="2685839" y="364106"/>
              </a:lnTo>
            </a:path>
          </a:pathLst>
        </a:custGeom>
        <a:noFill/>
        <a:ln w="25400" cap="flat" cmpd="sng" algn="ctr">
          <a:solidFill>
            <a:schemeClr val="accent2">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CA7545C-40F8-47E1-A54D-14F96A4853E2}">
      <dsp:nvSpPr>
        <dsp:cNvPr id="0" name=""/>
        <dsp:cNvSpPr/>
      </dsp:nvSpPr>
      <dsp:spPr>
        <a:xfrm>
          <a:off x="3994447" y="795934"/>
          <a:ext cx="765075" cy="364106"/>
        </a:xfrm>
        <a:custGeom>
          <a:avLst/>
          <a:gdLst/>
          <a:ahLst/>
          <a:cxnLst/>
          <a:rect l="0" t="0" r="0" b="0"/>
          <a:pathLst>
            <a:path>
              <a:moveTo>
                <a:pt x="0" y="0"/>
              </a:moveTo>
              <a:lnTo>
                <a:pt x="0" y="248127"/>
              </a:lnTo>
              <a:lnTo>
                <a:pt x="765075" y="248127"/>
              </a:lnTo>
              <a:lnTo>
                <a:pt x="765075" y="364106"/>
              </a:lnTo>
            </a:path>
          </a:pathLst>
        </a:custGeom>
        <a:noFill/>
        <a:ln w="25400" cap="flat" cmpd="sng" algn="ctr">
          <a:solidFill>
            <a:schemeClr val="accent2">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256D755-3CA0-40E1-A5BE-9358E68285B2}">
      <dsp:nvSpPr>
        <dsp:cNvPr id="0" name=""/>
        <dsp:cNvSpPr/>
      </dsp:nvSpPr>
      <dsp:spPr>
        <a:xfrm>
          <a:off x="2838759" y="1955024"/>
          <a:ext cx="765075" cy="364106"/>
        </a:xfrm>
        <a:custGeom>
          <a:avLst/>
          <a:gdLst/>
          <a:ahLst/>
          <a:cxnLst/>
          <a:rect l="0" t="0" r="0" b="0"/>
          <a:pathLst>
            <a:path>
              <a:moveTo>
                <a:pt x="0" y="0"/>
              </a:moveTo>
              <a:lnTo>
                <a:pt x="0" y="248127"/>
              </a:lnTo>
              <a:lnTo>
                <a:pt x="765075" y="248127"/>
              </a:lnTo>
              <a:lnTo>
                <a:pt x="765075" y="364106"/>
              </a:lnTo>
            </a:path>
          </a:pathLst>
        </a:custGeom>
        <a:noFill/>
        <a:ln w="25400" cap="flat" cmpd="sng" algn="ctr">
          <a:solidFill>
            <a:schemeClr val="accent3">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3F5E1C68-B071-4FB0-BDCC-FE3D7F4ADC60}">
      <dsp:nvSpPr>
        <dsp:cNvPr id="0" name=""/>
        <dsp:cNvSpPr/>
      </dsp:nvSpPr>
      <dsp:spPr>
        <a:xfrm>
          <a:off x="1535912" y="1955024"/>
          <a:ext cx="1302847" cy="364106"/>
        </a:xfrm>
        <a:custGeom>
          <a:avLst/>
          <a:gdLst/>
          <a:ahLst/>
          <a:cxnLst/>
          <a:rect l="0" t="0" r="0" b="0"/>
          <a:pathLst>
            <a:path>
              <a:moveTo>
                <a:pt x="1302847" y="0"/>
              </a:moveTo>
              <a:lnTo>
                <a:pt x="1302847" y="248127"/>
              </a:lnTo>
              <a:lnTo>
                <a:pt x="0" y="248127"/>
              </a:lnTo>
              <a:lnTo>
                <a:pt x="0" y="364106"/>
              </a:lnTo>
            </a:path>
          </a:pathLst>
        </a:custGeom>
        <a:noFill/>
        <a:ln w="25400" cap="flat" cmpd="sng" algn="ctr">
          <a:solidFill>
            <a:schemeClr val="accent3">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504C3EB-00DF-4FEA-A6D2-C06EE1D73CD6}">
      <dsp:nvSpPr>
        <dsp:cNvPr id="0" name=""/>
        <dsp:cNvSpPr/>
      </dsp:nvSpPr>
      <dsp:spPr>
        <a:xfrm>
          <a:off x="2838759" y="795934"/>
          <a:ext cx="1155688" cy="364106"/>
        </a:xfrm>
        <a:custGeom>
          <a:avLst/>
          <a:gdLst/>
          <a:ahLst/>
          <a:cxnLst/>
          <a:rect l="0" t="0" r="0" b="0"/>
          <a:pathLst>
            <a:path>
              <a:moveTo>
                <a:pt x="1155688" y="0"/>
              </a:moveTo>
              <a:lnTo>
                <a:pt x="1155688" y="248127"/>
              </a:lnTo>
              <a:lnTo>
                <a:pt x="0" y="248127"/>
              </a:lnTo>
              <a:lnTo>
                <a:pt x="0" y="364106"/>
              </a:lnTo>
            </a:path>
          </a:pathLst>
        </a:custGeom>
        <a:noFill/>
        <a:ln w="25400" cap="flat" cmpd="sng" algn="ctr">
          <a:solidFill>
            <a:schemeClr val="accent2">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3988273-542D-43CB-AEA6-7F9E6103C4C3}">
      <dsp:nvSpPr>
        <dsp:cNvPr id="0" name=""/>
        <dsp:cNvSpPr/>
      </dsp:nvSpPr>
      <dsp:spPr>
        <a:xfrm>
          <a:off x="1308608" y="795934"/>
          <a:ext cx="2685839" cy="364106"/>
        </a:xfrm>
        <a:custGeom>
          <a:avLst/>
          <a:gdLst/>
          <a:ahLst/>
          <a:cxnLst/>
          <a:rect l="0" t="0" r="0" b="0"/>
          <a:pathLst>
            <a:path>
              <a:moveTo>
                <a:pt x="2685839" y="0"/>
              </a:moveTo>
              <a:lnTo>
                <a:pt x="2685839" y="248127"/>
              </a:lnTo>
              <a:lnTo>
                <a:pt x="0" y="248127"/>
              </a:lnTo>
              <a:lnTo>
                <a:pt x="0" y="364106"/>
              </a:lnTo>
            </a:path>
          </a:pathLst>
        </a:custGeom>
        <a:noFill/>
        <a:ln w="25400" cap="flat" cmpd="sng" algn="ctr">
          <a:solidFill>
            <a:schemeClr val="accent2">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ABAB187-D38A-44E2-AC92-BA3A57D89656}">
      <dsp:nvSpPr>
        <dsp:cNvPr id="0" name=""/>
        <dsp:cNvSpPr/>
      </dsp:nvSpPr>
      <dsp:spPr>
        <a:xfrm>
          <a:off x="3007065" y="951"/>
          <a:ext cx="1974763" cy="794983"/>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89E4867-CD69-499E-A850-87C7DE92E068}">
      <dsp:nvSpPr>
        <dsp:cNvPr id="0" name=""/>
        <dsp:cNvSpPr/>
      </dsp:nvSpPr>
      <dsp:spPr>
        <a:xfrm>
          <a:off x="3146170" y="133100"/>
          <a:ext cx="1974763" cy="79498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effectLst>
                <a:outerShdw blurRad="38100" dist="38100" dir="2700000" algn="tl">
                  <a:srgbClr val="000000">
                    <a:alpha val="43137"/>
                  </a:srgbClr>
                </a:outerShdw>
              </a:effectLst>
            </a:rPr>
            <a:t>Process States</a:t>
          </a:r>
          <a:endParaRPr lang="en-US" sz="2400" b="1" kern="1200" dirty="0">
            <a:effectLst>
              <a:outerShdw blurRad="38100" dist="38100" dir="2700000" algn="tl">
                <a:srgbClr val="000000">
                  <a:alpha val="43137"/>
                </a:srgbClr>
              </a:outerShdw>
            </a:effectLst>
          </a:endParaRPr>
        </a:p>
      </dsp:txBody>
      <dsp:txXfrm>
        <a:off x="3169454" y="156384"/>
        <a:ext cx="1928195" cy="748415"/>
      </dsp:txXfrm>
    </dsp:sp>
    <dsp:sp modelId="{6B9086F8-A741-432B-8DE7-F75D21251F9D}">
      <dsp:nvSpPr>
        <dsp:cNvPr id="0" name=""/>
        <dsp:cNvSpPr/>
      </dsp:nvSpPr>
      <dsp:spPr>
        <a:xfrm>
          <a:off x="682636" y="1160041"/>
          <a:ext cx="1251942" cy="794983"/>
        </a:xfrm>
        <a:prstGeom prst="roundRect">
          <a:avLst>
            <a:gd name="adj" fmla="val 10000"/>
          </a:avLst>
        </a:prstGeom>
        <a:gradFill rotWithShape="0">
          <a:gsLst>
            <a:gs pos="0">
              <a:schemeClr val="accent2">
                <a:hueOff val="0"/>
                <a:satOff val="0"/>
                <a:lumOff val="0"/>
                <a:alphaOff val="0"/>
                <a:tint val="73000"/>
                <a:shade val="100000"/>
                <a:satMod val="150000"/>
              </a:schemeClr>
            </a:gs>
            <a:gs pos="25000">
              <a:schemeClr val="accent2">
                <a:hueOff val="0"/>
                <a:satOff val="0"/>
                <a:lumOff val="0"/>
                <a:alphaOff val="0"/>
                <a:tint val="96000"/>
                <a:shade val="80000"/>
                <a:satMod val="105000"/>
              </a:schemeClr>
            </a:gs>
            <a:gs pos="38000">
              <a:schemeClr val="accent2">
                <a:hueOff val="0"/>
                <a:satOff val="0"/>
                <a:lumOff val="0"/>
                <a:alphaOff val="0"/>
                <a:tint val="96000"/>
                <a:shade val="59000"/>
                <a:satMod val="120000"/>
              </a:schemeClr>
            </a:gs>
            <a:gs pos="55000">
              <a:schemeClr val="accent2">
                <a:hueOff val="0"/>
                <a:satOff val="0"/>
                <a:lumOff val="0"/>
                <a:alphaOff val="0"/>
                <a:tint val="100000"/>
                <a:shade val="57000"/>
                <a:satMod val="120000"/>
              </a:schemeClr>
            </a:gs>
            <a:gs pos="80000">
              <a:schemeClr val="accent2">
                <a:hueOff val="0"/>
                <a:satOff val="0"/>
                <a:lumOff val="0"/>
                <a:alphaOff val="0"/>
                <a:tint val="100000"/>
                <a:shade val="56000"/>
                <a:satMod val="145000"/>
              </a:schemeClr>
            </a:gs>
            <a:gs pos="88000">
              <a:schemeClr val="accent2">
                <a:hueOff val="0"/>
                <a:satOff val="0"/>
                <a:lumOff val="0"/>
                <a:alphaOff val="0"/>
                <a:tint val="100000"/>
                <a:shade val="63000"/>
                <a:satMod val="160000"/>
              </a:schemeClr>
            </a:gs>
            <a:gs pos="100000">
              <a:schemeClr val="accent2">
                <a:hueOff val="0"/>
                <a:satOff val="0"/>
                <a:lumOff val="0"/>
                <a:alphaOff val="0"/>
                <a:tint val="99000"/>
                <a:shade val="100000"/>
                <a:satMod val="155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DF52BDBF-567F-4A7F-9DA8-A3F9542C8366}">
      <dsp:nvSpPr>
        <dsp:cNvPr id="0" name=""/>
        <dsp:cNvSpPr/>
      </dsp:nvSpPr>
      <dsp:spPr>
        <a:xfrm>
          <a:off x="821741" y="1292190"/>
          <a:ext cx="1251942" cy="794983"/>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effectLst>
                <a:outerShdw blurRad="38100" dist="38100" dir="2700000" algn="tl">
                  <a:srgbClr val="000000">
                    <a:alpha val="43137"/>
                  </a:srgbClr>
                </a:outerShdw>
              </a:effectLst>
            </a:rPr>
            <a:t>New</a:t>
          </a:r>
          <a:endParaRPr lang="en-US" sz="2400" b="1" kern="1200" dirty="0">
            <a:effectLst>
              <a:outerShdw blurRad="38100" dist="38100" dir="2700000" algn="tl">
                <a:srgbClr val="000000">
                  <a:alpha val="43137"/>
                </a:srgbClr>
              </a:outerShdw>
            </a:effectLst>
          </a:endParaRPr>
        </a:p>
      </dsp:txBody>
      <dsp:txXfrm>
        <a:off x="845025" y="1315474"/>
        <a:ext cx="1205374" cy="748415"/>
      </dsp:txXfrm>
    </dsp:sp>
    <dsp:sp modelId="{B621ED78-8605-4192-B4DD-73453285BEDC}">
      <dsp:nvSpPr>
        <dsp:cNvPr id="0" name=""/>
        <dsp:cNvSpPr/>
      </dsp:nvSpPr>
      <dsp:spPr>
        <a:xfrm>
          <a:off x="2212788" y="1160041"/>
          <a:ext cx="1251942" cy="794983"/>
        </a:xfrm>
        <a:prstGeom prst="roundRect">
          <a:avLst>
            <a:gd name="adj" fmla="val 10000"/>
          </a:avLst>
        </a:prstGeom>
        <a:gradFill rotWithShape="0">
          <a:gsLst>
            <a:gs pos="0">
              <a:schemeClr val="accent2">
                <a:hueOff val="0"/>
                <a:satOff val="0"/>
                <a:lumOff val="0"/>
                <a:alphaOff val="0"/>
                <a:tint val="73000"/>
                <a:shade val="100000"/>
                <a:satMod val="150000"/>
              </a:schemeClr>
            </a:gs>
            <a:gs pos="25000">
              <a:schemeClr val="accent2">
                <a:hueOff val="0"/>
                <a:satOff val="0"/>
                <a:lumOff val="0"/>
                <a:alphaOff val="0"/>
                <a:tint val="96000"/>
                <a:shade val="80000"/>
                <a:satMod val="105000"/>
              </a:schemeClr>
            </a:gs>
            <a:gs pos="38000">
              <a:schemeClr val="accent2">
                <a:hueOff val="0"/>
                <a:satOff val="0"/>
                <a:lumOff val="0"/>
                <a:alphaOff val="0"/>
                <a:tint val="96000"/>
                <a:shade val="59000"/>
                <a:satMod val="120000"/>
              </a:schemeClr>
            </a:gs>
            <a:gs pos="55000">
              <a:schemeClr val="accent2">
                <a:hueOff val="0"/>
                <a:satOff val="0"/>
                <a:lumOff val="0"/>
                <a:alphaOff val="0"/>
                <a:tint val="100000"/>
                <a:shade val="57000"/>
                <a:satMod val="120000"/>
              </a:schemeClr>
            </a:gs>
            <a:gs pos="80000">
              <a:schemeClr val="accent2">
                <a:hueOff val="0"/>
                <a:satOff val="0"/>
                <a:lumOff val="0"/>
                <a:alphaOff val="0"/>
                <a:tint val="100000"/>
                <a:shade val="56000"/>
                <a:satMod val="145000"/>
              </a:schemeClr>
            </a:gs>
            <a:gs pos="88000">
              <a:schemeClr val="accent2">
                <a:hueOff val="0"/>
                <a:satOff val="0"/>
                <a:lumOff val="0"/>
                <a:alphaOff val="0"/>
                <a:tint val="100000"/>
                <a:shade val="63000"/>
                <a:satMod val="160000"/>
              </a:schemeClr>
            </a:gs>
            <a:gs pos="100000">
              <a:schemeClr val="accent2">
                <a:hueOff val="0"/>
                <a:satOff val="0"/>
                <a:lumOff val="0"/>
                <a:alphaOff val="0"/>
                <a:tint val="99000"/>
                <a:shade val="100000"/>
                <a:satMod val="155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2487E28-BC35-4B94-8826-FE97D87C2493}">
      <dsp:nvSpPr>
        <dsp:cNvPr id="0" name=""/>
        <dsp:cNvSpPr/>
      </dsp:nvSpPr>
      <dsp:spPr>
        <a:xfrm>
          <a:off x="2351893" y="1292190"/>
          <a:ext cx="1251942" cy="794983"/>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effectLst>
                <a:outerShdw blurRad="38100" dist="38100" dir="2700000" algn="tl">
                  <a:srgbClr val="000000">
                    <a:alpha val="43137"/>
                  </a:srgbClr>
                </a:outerShdw>
              </a:effectLst>
            </a:rPr>
            <a:t>Active</a:t>
          </a:r>
          <a:endParaRPr lang="en-US" sz="2400" b="1" kern="1200" dirty="0">
            <a:effectLst>
              <a:outerShdw blurRad="38100" dist="38100" dir="2700000" algn="tl">
                <a:srgbClr val="000000">
                  <a:alpha val="43137"/>
                </a:srgbClr>
              </a:outerShdw>
            </a:effectLst>
          </a:endParaRPr>
        </a:p>
      </dsp:txBody>
      <dsp:txXfrm>
        <a:off x="2375177" y="1315474"/>
        <a:ext cx="1205374" cy="748415"/>
      </dsp:txXfrm>
    </dsp:sp>
    <dsp:sp modelId="{7D66E5CF-F3D8-4072-B3D3-50D70F005952}">
      <dsp:nvSpPr>
        <dsp:cNvPr id="0" name=""/>
        <dsp:cNvSpPr/>
      </dsp:nvSpPr>
      <dsp:spPr>
        <a:xfrm>
          <a:off x="909941" y="2319130"/>
          <a:ext cx="1251942" cy="794983"/>
        </a:xfrm>
        <a:prstGeom prst="roundRect">
          <a:avLst>
            <a:gd name="adj" fmla="val 10000"/>
          </a:avLst>
        </a:prstGeom>
        <a:gradFill rotWithShape="0">
          <a:gsLst>
            <a:gs pos="0">
              <a:schemeClr val="accent3">
                <a:hueOff val="0"/>
                <a:satOff val="0"/>
                <a:lumOff val="0"/>
                <a:alphaOff val="0"/>
                <a:tint val="73000"/>
                <a:shade val="100000"/>
                <a:satMod val="150000"/>
              </a:schemeClr>
            </a:gs>
            <a:gs pos="25000">
              <a:schemeClr val="accent3">
                <a:hueOff val="0"/>
                <a:satOff val="0"/>
                <a:lumOff val="0"/>
                <a:alphaOff val="0"/>
                <a:tint val="96000"/>
                <a:shade val="80000"/>
                <a:satMod val="105000"/>
              </a:schemeClr>
            </a:gs>
            <a:gs pos="38000">
              <a:schemeClr val="accent3">
                <a:hueOff val="0"/>
                <a:satOff val="0"/>
                <a:lumOff val="0"/>
                <a:alphaOff val="0"/>
                <a:tint val="96000"/>
                <a:shade val="59000"/>
                <a:satMod val="120000"/>
              </a:schemeClr>
            </a:gs>
            <a:gs pos="55000">
              <a:schemeClr val="accent3">
                <a:hueOff val="0"/>
                <a:satOff val="0"/>
                <a:lumOff val="0"/>
                <a:alphaOff val="0"/>
                <a:tint val="100000"/>
                <a:shade val="57000"/>
                <a:satMod val="120000"/>
              </a:schemeClr>
            </a:gs>
            <a:gs pos="80000">
              <a:schemeClr val="accent3">
                <a:hueOff val="0"/>
                <a:satOff val="0"/>
                <a:lumOff val="0"/>
                <a:alphaOff val="0"/>
                <a:tint val="100000"/>
                <a:shade val="56000"/>
                <a:satMod val="145000"/>
              </a:schemeClr>
            </a:gs>
            <a:gs pos="88000">
              <a:schemeClr val="accent3">
                <a:hueOff val="0"/>
                <a:satOff val="0"/>
                <a:lumOff val="0"/>
                <a:alphaOff val="0"/>
                <a:tint val="100000"/>
                <a:shade val="63000"/>
                <a:satMod val="160000"/>
              </a:schemeClr>
            </a:gs>
            <a:gs pos="100000">
              <a:schemeClr val="accent3">
                <a:hueOff val="0"/>
                <a:satOff val="0"/>
                <a:lumOff val="0"/>
                <a:alphaOff val="0"/>
                <a:tint val="99000"/>
                <a:shade val="100000"/>
                <a:satMod val="155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4C0DFEB-7C2B-4BED-AF05-6AD491621CB2}">
      <dsp:nvSpPr>
        <dsp:cNvPr id="0" name=""/>
        <dsp:cNvSpPr/>
      </dsp:nvSpPr>
      <dsp:spPr>
        <a:xfrm>
          <a:off x="1049045" y="2451280"/>
          <a:ext cx="1251942" cy="794983"/>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effectLst>
                <a:outerShdw blurRad="38100" dist="38100" dir="2700000" algn="tl">
                  <a:srgbClr val="000000">
                    <a:alpha val="43137"/>
                  </a:srgbClr>
                </a:outerShdw>
              </a:effectLst>
            </a:rPr>
            <a:t>Ready</a:t>
          </a:r>
          <a:endParaRPr lang="en-US" sz="2400" b="1" kern="1200" dirty="0">
            <a:effectLst>
              <a:outerShdw blurRad="38100" dist="38100" dir="2700000" algn="tl">
                <a:srgbClr val="000000">
                  <a:alpha val="43137"/>
                </a:srgbClr>
              </a:outerShdw>
            </a:effectLst>
          </a:endParaRPr>
        </a:p>
      </dsp:txBody>
      <dsp:txXfrm>
        <a:off x="1072329" y="2474564"/>
        <a:ext cx="1205374" cy="748415"/>
      </dsp:txXfrm>
    </dsp:sp>
    <dsp:sp modelId="{5E6A0688-CF11-47FA-BB17-59A72C12FB83}">
      <dsp:nvSpPr>
        <dsp:cNvPr id="0" name=""/>
        <dsp:cNvSpPr/>
      </dsp:nvSpPr>
      <dsp:spPr>
        <a:xfrm>
          <a:off x="2440092" y="2319130"/>
          <a:ext cx="2327485" cy="794983"/>
        </a:xfrm>
        <a:prstGeom prst="roundRect">
          <a:avLst>
            <a:gd name="adj" fmla="val 10000"/>
          </a:avLst>
        </a:prstGeom>
        <a:gradFill rotWithShape="0">
          <a:gsLst>
            <a:gs pos="0">
              <a:schemeClr val="accent3">
                <a:hueOff val="0"/>
                <a:satOff val="0"/>
                <a:lumOff val="0"/>
                <a:alphaOff val="0"/>
                <a:tint val="73000"/>
                <a:shade val="100000"/>
                <a:satMod val="150000"/>
              </a:schemeClr>
            </a:gs>
            <a:gs pos="25000">
              <a:schemeClr val="accent3">
                <a:hueOff val="0"/>
                <a:satOff val="0"/>
                <a:lumOff val="0"/>
                <a:alphaOff val="0"/>
                <a:tint val="96000"/>
                <a:shade val="80000"/>
                <a:satMod val="105000"/>
              </a:schemeClr>
            </a:gs>
            <a:gs pos="38000">
              <a:schemeClr val="accent3">
                <a:hueOff val="0"/>
                <a:satOff val="0"/>
                <a:lumOff val="0"/>
                <a:alphaOff val="0"/>
                <a:tint val="96000"/>
                <a:shade val="59000"/>
                <a:satMod val="120000"/>
              </a:schemeClr>
            </a:gs>
            <a:gs pos="55000">
              <a:schemeClr val="accent3">
                <a:hueOff val="0"/>
                <a:satOff val="0"/>
                <a:lumOff val="0"/>
                <a:alphaOff val="0"/>
                <a:tint val="100000"/>
                <a:shade val="57000"/>
                <a:satMod val="120000"/>
              </a:schemeClr>
            </a:gs>
            <a:gs pos="80000">
              <a:schemeClr val="accent3">
                <a:hueOff val="0"/>
                <a:satOff val="0"/>
                <a:lumOff val="0"/>
                <a:alphaOff val="0"/>
                <a:tint val="100000"/>
                <a:shade val="56000"/>
                <a:satMod val="145000"/>
              </a:schemeClr>
            </a:gs>
            <a:gs pos="88000">
              <a:schemeClr val="accent3">
                <a:hueOff val="0"/>
                <a:satOff val="0"/>
                <a:lumOff val="0"/>
                <a:alphaOff val="0"/>
                <a:tint val="100000"/>
                <a:shade val="63000"/>
                <a:satMod val="160000"/>
              </a:schemeClr>
            </a:gs>
            <a:gs pos="100000">
              <a:schemeClr val="accent3">
                <a:hueOff val="0"/>
                <a:satOff val="0"/>
                <a:lumOff val="0"/>
                <a:alphaOff val="0"/>
                <a:tint val="99000"/>
                <a:shade val="100000"/>
                <a:satMod val="155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939705F-0D41-4592-B573-F5E352273FAE}">
      <dsp:nvSpPr>
        <dsp:cNvPr id="0" name=""/>
        <dsp:cNvSpPr/>
      </dsp:nvSpPr>
      <dsp:spPr>
        <a:xfrm>
          <a:off x="2579197" y="2451280"/>
          <a:ext cx="2327485" cy="794983"/>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effectLst>
                <a:outerShdw blurRad="38100" dist="38100" dir="2700000" algn="tl">
                  <a:srgbClr val="000000">
                    <a:alpha val="43137"/>
                  </a:srgbClr>
                </a:outerShdw>
              </a:effectLst>
            </a:rPr>
            <a:t>Running</a:t>
          </a:r>
          <a:endParaRPr lang="en-US" sz="2400" b="1" kern="1200" dirty="0">
            <a:effectLst>
              <a:outerShdw blurRad="38100" dist="38100" dir="2700000" algn="tl">
                <a:srgbClr val="000000">
                  <a:alpha val="43137"/>
                </a:srgbClr>
              </a:outerShdw>
            </a:effectLst>
          </a:endParaRPr>
        </a:p>
      </dsp:txBody>
      <dsp:txXfrm>
        <a:off x="2602481" y="2474564"/>
        <a:ext cx="2280917" cy="748415"/>
      </dsp:txXfrm>
    </dsp:sp>
    <dsp:sp modelId="{A21FCAB3-09FB-44F9-A8ED-DB0C9FE0DABB}">
      <dsp:nvSpPr>
        <dsp:cNvPr id="0" name=""/>
        <dsp:cNvSpPr/>
      </dsp:nvSpPr>
      <dsp:spPr>
        <a:xfrm>
          <a:off x="3742940" y="1160041"/>
          <a:ext cx="2033166" cy="794983"/>
        </a:xfrm>
        <a:prstGeom prst="roundRect">
          <a:avLst>
            <a:gd name="adj" fmla="val 10000"/>
          </a:avLst>
        </a:prstGeom>
        <a:gradFill rotWithShape="0">
          <a:gsLst>
            <a:gs pos="0">
              <a:schemeClr val="accent2">
                <a:hueOff val="0"/>
                <a:satOff val="0"/>
                <a:lumOff val="0"/>
                <a:alphaOff val="0"/>
                <a:tint val="73000"/>
                <a:shade val="100000"/>
                <a:satMod val="150000"/>
              </a:schemeClr>
            </a:gs>
            <a:gs pos="25000">
              <a:schemeClr val="accent2">
                <a:hueOff val="0"/>
                <a:satOff val="0"/>
                <a:lumOff val="0"/>
                <a:alphaOff val="0"/>
                <a:tint val="96000"/>
                <a:shade val="80000"/>
                <a:satMod val="105000"/>
              </a:schemeClr>
            </a:gs>
            <a:gs pos="38000">
              <a:schemeClr val="accent2">
                <a:hueOff val="0"/>
                <a:satOff val="0"/>
                <a:lumOff val="0"/>
                <a:alphaOff val="0"/>
                <a:tint val="96000"/>
                <a:shade val="59000"/>
                <a:satMod val="120000"/>
              </a:schemeClr>
            </a:gs>
            <a:gs pos="55000">
              <a:schemeClr val="accent2">
                <a:hueOff val="0"/>
                <a:satOff val="0"/>
                <a:lumOff val="0"/>
                <a:alphaOff val="0"/>
                <a:tint val="100000"/>
                <a:shade val="57000"/>
                <a:satMod val="120000"/>
              </a:schemeClr>
            </a:gs>
            <a:gs pos="80000">
              <a:schemeClr val="accent2">
                <a:hueOff val="0"/>
                <a:satOff val="0"/>
                <a:lumOff val="0"/>
                <a:alphaOff val="0"/>
                <a:tint val="100000"/>
                <a:shade val="56000"/>
                <a:satMod val="145000"/>
              </a:schemeClr>
            </a:gs>
            <a:gs pos="88000">
              <a:schemeClr val="accent2">
                <a:hueOff val="0"/>
                <a:satOff val="0"/>
                <a:lumOff val="0"/>
                <a:alphaOff val="0"/>
                <a:tint val="100000"/>
                <a:shade val="63000"/>
                <a:satMod val="160000"/>
              </a:schemeClr>
            </a:gs>
            <a:gs pos="100000">
              <a:schemeClr val="accent2">
                <a:hueOff val="0"/>
                <a:satOff val="0"/>
                <a:lumOff val="0"/>
                <a:alphaOff val="0"/>
                <a:tint val="99000"/>
                <a:shade val="100000"/>
                <a:satMod val="155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7629C35E-235C-4544-AC85-3AD1998C9F8A}">
      <dsp:nvSpPr>
        <dsp:cNvPr id="0" name=""/>
        <dsp:cNvSpPr/>
      </dsp:nvSpPr>
      <dsp:spPr>
        <a:xfrm>
          <a:off x="3882044" y="1292190"/>
          <a:ext cx="2033166" cy="794983"/>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effectLst>
                <a:outerShdw blurRad="38100" dist="38100" dir="2700000" algn="tl">
                  <a:srgbClr val="000000">
                    <a:alpha val="43137"/>
                  </a:srgbClr>
                </a:outerShdw>
              </a:effectLst>
            </a:rPr>
            <a:t>Waiting</a:t>
          </a:r>
          <a:endParaRPr lang="en-US" sz="2400" b="1" kern="1200" dirty="0">
            <a:effectLst>
              <a:outerShdw blurRad="38100" dist="38100" dir="2700000" algn="tl">
                <a:srgbClr val="000000">
                  <a:alpha val="43137"/>
                </a:srgbClr>
              </a:outerShdw>
            </a:effectLst>
          </a:endParaRPr>
        </a:p>
      </dsp:txBody>
      <dsp:txXfrm>
        <a:off x="3905328" y="1315474"/>
        <a:ext cx="1986598" cy="748415"/>
      </dsp:txXfrm>
    </dsp:sp>
    <dsp:sp modelId="{5F6CDAAB-0FC0-4105-B39E-F9F215843990}">
      <dsp:nvSpPr>
        <dsp:cNvPr id="0" name=""/>
        <dsp:cNvSpPr/>
      </dsp:nvSpPr>
      <dsp:spPr>
        <a:xfrm>
          <a:off x="6054316" y="1160041"/>
          <a:ext cx="1251942" cy="794983"/>
        </a:xfrm>
        <a:prstGeom prst="roundRect">
          <a:avLst>
            <a:gd name="adj" fmla="val 10000"/>
          </a:avLst>
        </a:prstGeom>
        <a:gradFill rotWithShape="0">
          <a:gsLst>
            <a:gs pos="0">
              <a:schemeClr val="accent2">
                <a:hueOff val="0"/>
                <a:satOff val="0"/>
                <a:lumOff val="0"/>
                <a:alphaOff val="0"/>
                <a:tint val="73000"/>
                <a:shade val="100000"/>
                <a:satMod val="150000"/>
              </a:schemeClr>
            </a:gs>
            <a:gs pos="25000">
              <a:schemeClr val="accent2">
                <a:hueOff val="0"/>
                <a:satOff val="0"/>
                <a:lumOff val="0"/>
                <a:alphaOff val="0"/>
                <a:tint val="96000"/>
                <a:shade val="80000"/>
                <a:satMod val="105000"/>
              </a:schemeClr>
            </a:gs>
            <a:gs pos="38000">
              <a:schemeClr val="accent2">
                <a:hueOff val="0"/>
                <a:satOff val="0"/>
                <a:lumOff val="0"/>
                <a:alphaOff val="0"/>
                <a:tint val="96000"/>
                <a:shade val="59000"/>
                <a:satMod val="120000"/>
              </a:schemeClr>
            </a:gs>
            <a:gs pos="55000">
              <a:schemeClr val="accent2">
                <a:hueOff val="0"/>
                <a:satOff val="0"/>
                <a:lumOff val="0"/>
                <a:alphaOff val="0"/>
                <a:tint val="100000"/>
                <a:shade val="57000"/>
                <a:satMod val="120000"/>
              </a:schemeClr>
            </a:gs>
            <a:gs pos="80000">
              <a:schemeClr val="accent2">
                <a:hueOff val="0"/>
                <a:satOff val="0"/>
                <a:lumOff val="0"/>
                <a:alphaOff val="0"/>
                <a:tint val="100000"/>
                <a:shade val="56000"/>
                <a:satMod val="145000"/>
              </a:schemeClr>
            </a:gs>
            <a:gs pos="88000">
              <a:schemeClr val="accent2">
                <a:hueOff val="0"/>
                <a:satOff val="0"/>
                <a:lumOff val="0"/>
                <a:alphaOff val="0"/>
                <a:tint val="100000"/>
                <a:shade val="63000"/>
                <a:satMod val="160000"/>
              </a:schemeClr>
            </a:gs>
            <a:gs pos="100000">
              <a:schemeClr val="accent2">
                <a:hueOff val="0"/>
                <a:satOff val="0"/>
                <a:lumOff val="0"/>
                <a:alphaOff val="0"/>
                <a:tint val="99000"/>
                <a:shade val="100000"/>
                <a:satMod val="155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D16B2D91-21E4-4DC3-878B-FED5EF747C68}">
      <dsp:nvSpPr>
        <dsp:cNvPr id="0" name=""/>
        <dsp:cNvSpPr/>
      </dsp:nvSpPr>
      <dsp:spPr>
        <a:xfrm>
          <a:off x="6193420" y="1292190"/>
          <a:ext cx="1251942" cy="794983"/>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effectLst>
                <a:outerShdw blurRad="38100" dist="38100" dir="2700000" algn="tl">
                  <a:srgbClr val="000000">
                    <a:alpha val="43137"/>
                  </a:srgbClr>
                </a:outerShdw>
              </a:effectLst>
            </a:rPr>
            <a:t>Halt</a:t>
          </a:r>
          <a:endParaRPr lang="en-US" sz="2400" b="1" kern="1200" dirty="0">
            <a:effectLst>
              <a:outerShdw blurRad="38100" dist="38100" dir="2700000" algn="tl">
                <a:srgbClr val="000000">
                  <a:alpha val="43137"/>
                </a:srgbClr>
              </a:outerShdw>
            </a:effectLst>
          </a:endParaRPr>
        </a:p>
      </dsp:txBody>
      <dsp:txXfrm>
        <a:off x="6216704" y="1315474"/>
        <a:ext cx="1205374" cy="7484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0A7981-1B3A-4684-8A34-BE8DE045B5B6}">
      <dsp:nvSpPr>
        <dsp:cNvPr id="0" name=""/>
        <dsp:cNvSpPr/>
      </dsp:nvSpPr>
      <dsp:spPr>
        <a:xfrm>
          <a:off x="6494218" y="2176168"/>
          <a:ext cx="1860610" cy="315355"/>
        </a:xfrm>
        <a:custGeom>
          <a:avLst/>
          <a:gdLst/>
          <a:ahLst/>
          <a:cxnLst/>
          <a:rect l="0" t="0" r="0" b="0"/>
          <a:pathLst>
            <a:path>
              <a:moveTo>
                <a:pt x="0" y="0"/>
              </a:moveTo>
              <a:lnTo>
                <a:pt x="0" y="214905"/>
              </a:lnTo>
              <a:lnTo>
                <a:pt x="1860610" y="214905"/>
              </a:lnTo>
              <a:lnTo>
                <a:pt x="1860610" y="315355"/>
              </a:lnTo>
            </a:path>
          </a:pathLst>
        </a:custGeom>
        <a:noFill/>
        <a:ln w="25400" cap="flat" cmpd="sng" algn="ctr">
          <a:solidFill>
            <a:schemeClr val="accent3">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6EC3B9E-61D9-404E-8A94-A1156464F044}">
      <dsp:nvSpPr>
        <dsp:cNvPr id="0" name=""/>
        <dsp:cNvSpPr/>
      </dsp:nvSpPr>
      <dsp:spPr>
        <a:xfrm>
          <a:off x="5129835" y="2176168"/>
          <a:ext cx="1364382" cy="315355"/>
        </a:xfrm>
        <a:custGeom>
          <a:avLst/>
          <a:gdLst/>
          <a:ahLst/>
          <a:cxnLst/>
          <a:rect l="0" t="0" r="0" b="0"/>
          <a:pathLst>
            <a:path>
              <a:moveTo>
                <a:pt x="1364382" y="0"/>
              </a:moveTo>
              <a:lnTo>
                <a:pt x="1364382" y="214905"/>
              </a:lnTo>
              <a:lnTo>
                <a:pt x="0" y="214905"/>
              </a:lnTo>
              <a:lnTo>
                <a:pt x="0" y="315355"/>
              </a:lnTo>
            </a:path>
          </a:pathLst>
        </a:custGeom>
        <a:noFill/>
        <a:ln w="25400" cap="flat" cmpd="sng" algn="ctr">
          <a:solidFill>
            <a:schemeClr val="accent3">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2D7B6BC-6A96-42A4-B558-6A9351A0E5D4}">
      <dsp:nvSpPr>
        <dsp:cNvPr id="0" name=""/>
        <dsp:cNvSpPr/>
      </dsp:nvSpPr>
      <dsp:spPr>
        <a:xfrm>
          <a:off x="3889992" y="1172270"/>
          <a:ext cx="2604226" cy="315355"/>
        </a:xfrm>
        <a:custGeom>
          <a:avLst/>
          <a:gdLst/>
          <a:ahLst/>
          <a:cxnLst/>
          <a:rect l="0" t="0" r="0" b="0"/>
          <a:pathLst>
            <a:path>
              <a:moveTo>
                <a:pt x="0" y="0"/>
              </a:moveTo>
              <a:lnTo>
                <a:pt x="0" y="214905"/>
              </a:lnTo>
              <a:lnTo>
                <a:pt x="2604226" y="214905"/>
              </a:lnTo>
              <a:lnTo>
                <a:pt x="2604226" y="315355"/>
              </a:lnTo>
            </a:path>
          </a:pathLst>
        </a:custGeom>
        <a:noFill/>
        <a:ln w="25400" cap="flat" cmpd="sng" algn="ctr">
          <a:solidFill>
            <a:schemeClr val="accent2">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09E8E43-F8D0-41B7-A396-87B98AF30065}">
      <dsp:nvSpPr>
        <dsp:cNvPr id="0" name=""/>
        <dsp:cNvSpPr/>
      </dsp:nvSpPr>
      <dsp:spPr>
        <a:xfrm>
          <a:off x="3544311" y="1172270"/>
          <a:ext cx="345680" cy="315355"/>
        </a:xfrm>
        <a:custGeom>
          <a:avLst/>
          <a:gdLst/>
          <a:ahLst/>
          <a:cxnLst/>
          <a:rect l="0" t="0" r="0" b="0"/>
          <a:pathLst>
            <a:path>
              <a:moveTo>
                <a:pt x="345680" y="0"/>
              </a:moveTo>
              <a:lnTo>
                <a:pt x="345680" y="214905"/>
              </a:lnTo>
              <a:lnTo>
                <a:pt x="0" y="214905"/>
              </a:lnTo>
              <a:lnTo>
                <a:pt x="0" y="315355"/>
              </a:lnTo>
            </a:path>
          </a:pathLst>
        </a:custGeom>
        <a:noFill/>
        <a:ln w="25400" cap="flat" cmpd="sng" algn="ctr">
          <a:solidFill>
            <a:schemeClr val="accent2">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3A856A2-99E3-4289-884D-26B903340FBC}">
      <dsp:nvSpPr>
        <dsp:cNvPr id="0" name=""/>
        <dsp:cNvSpPr/>
      </dsp:nvSpPr>
      <dsp:spPr>
        <a:xfrm>
          <a:off x="940085" y="1172270"/>
          <a:ext cx="2949907" cy="315355"/>
        </a:xfrm>
        <a:custGeom>
          <a:avLst/>
          <a:gdLst/>
          <a:ahLst/>
          <a:cxnLst/>
          <a:rect l="0" t="0" r="0" b="0"/>
          <a:pathLst>
            <a:path>
              <a:moveTo>
                <a:pt x="2949907" y="0"/>
              </a:moveTo>
              <a:lnTo>
                <a:pt x="2949907" y="214905"/>
              </a:lnTo>
              <a:lnTo>
                <a:pt x="0" y="214905"/>
              </a:lnTo>
              <a:lnTo>
                <a:pt x="0" y="315355"/>
              </a:lnTo>
            </a:path>
          </a:pathLst>
        </a:custGeom>
        <a:noFill/>
        <a:ln w="25400" cap="flat" cmpd="sng" algn="ctr">
          <a:solidFill>
            <a:schemeClr val="accent2">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5B38158-E101-41FC-9263-1BCE40F74FE1}">
      <dsp:nvSpPr>
        <dsp:cNvPr id="0" name=""/>
        <dsp:cNvSpPr/>
      </dsp:nvSpPr>
      <dsp:spPr>
        <a:xfrm>
          <a:off x="2169238" y="483727"/>
          <a:ext cx="3441507" cy="688542"/>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3B2D849B-E39E-4A18-993C-C5CE5DAF59CE}">
      <dsp:nvSpPr>
        <dsp:cNvPr id="0" name=""/>
        <dsp:cNvSpPr/>
      </dsp:nvSpPr>
      <dsp:spPr>
        <a:xfrm>
          <a:off x="2289718" y="598183"/>
          <a:ext cx="3441507" cy="68854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smtClean="0">
              <a:effectLst>
                <a:outerShdw blurRad="38100" dist="38100" dir="2700000" algn="tl">
                  <a:srgbClr val="000000">
                    <a:alpha val="43137"/>
                  </a:srgbClr>
                </a:outerShdw>
              </a:effectLst>
            </a:rPr>
            <a:t>Scheduling Ques</a:t>
          </a:r>
          <a:endParaRPr lang="en-US" sz="2800" b="1" kern="1200" dirty="0">
            <a:effectLst>
              <a:outerShdw blurRad="38100" dist="38100" dir="2700000" algn="tl">
                <a:srgbClr val="000000">
                  <a:alpha val="43137"/>
                </a:srgbClr>
              </a:outerShdw>
            </a:effectLst>
          </a:endParaRPr>
        </a:p>
      </dsp:txBody>
      <dsp:txXfrm>
        <a:off x="2309885" y="618350"/>
        <a:ext cx="3401173" cy="648208"/>
      </dsp:txXfrm>
    </dsp:sp>
    <dsp:sp modelId="{CA432D5B-620D-44FF-A3DF-C585788DFCC2}">
      <dsp:nvSpPr>
        <dsp:cNvPr id="0" name=""/>
        <dsp:cNvSpPr/>
      </dsp:nvSpPr>
      <dsp:spPr>
        <a:xfrm>
          <a:off x="3830" y="1487625"/>
          <a:ext cx="1872509" cy="688542"/>
        </a:xfrm>
        <a:prstGeom prst="roundRect">
          <a:avLst>
            <a:gd name="adj" fmla="val 10000"/>
          </a:avLst>
        </a:prstGeom>
        <a:gradFill rotWithShape="0">
          <a:gsLst>
            <a:gs pos="0">
              <a:schemeClr val="accent2">
                <a:hueOff val="0"/>
                <a:satOff val="0"/>
                <a:lumOff val="0"/>
                <a:alphaOff val="0"/>
                <a:tint val="73000"/>
                <a:shade val="100000"/>
                <a:satMod val="150000"/>
              </a:schemeClr>
            </a:gs>
            <a:gs pos="25000">
              <a:schemeClr val="accent2">
                <a:hueOff val="0"/>
                <a:satOff val="0"/>
                <a:lumOff val="0"/>
                <a:alphaOff val="0"/>
                <a:tint val="96000"/>
                <a:shade val="80000"/>
                <a:satMod val="105000"/>
              </a:schemeClr>
            </a:gs>
            <a:gs pos="38000">
              <a:schemeClr val="accent2">
                <a:hueOff val="0"/>
                <a:satOff val="0"/>
                <a:lumOff val="0"/>
                <a:alphaOff val="0"/>
                <a:tint val="96000"/>
                <a:shade val="59000"/>
                <a:satMod val="120000"/>
              </a:schemeClr>
            </a:gs>
            <a:gs pos="55000">
              <a:schemeClr val="accent2">
                <a:hueOff val="0"/>
                <a:satOff val="0"/>
                <a:lumOff val="0"/>
                <a:alphaOff val="0"/>
                <a:tint val="100000"/>
                <a:shade val="57000"/>
                <a:satMod val="120000"/>
              </a:schemeClr>
            </a:gs>
            <a:gs pos="80000">
              <a:schemeClr val="accent2">
                <a:hueOff val="0"/>
                <a:satOff val="0"/>
                <a:lumOff val="0"/>
                <a:alphaOff val="0"/>
                <a:tint val="100000"/>
                <a:shade val="56000"/>
                <a:satMod val="145000"/>
              </a:schemeClr>
            </a:gs>
            <a:gs pos="88000">
              <a:schemeClr val="accent2">
                <a:hueOff val="0"/>
                <a:satOff val="0"/>
                <a:lumOff val="0"/>
                <a:alphaOff val="0"/>
                <a:tint val="100000"/>
                <a:shade val="63000"/>
                <a:satMod val="160000"/>
              </a:schemeClr>
            </a:gs>
            <a:gs pos="100000">
              <a:schemeClr val="accent2">
                <a:hueOff val="0"/>
                <a:satOff val="0"/>
                <a:lumOff val="0"/>
                <a:alphaOff val="0"/>
                <a:tint val="99000"/>
                <a:shade val="100000"/>
                <a:satMod val="155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54D924CE-A281-4B87-ACAA-B090D3D434B1}">
      <dsp:nvSpPr>
        <dsp:cNvPr id="0" name=""/>
        <dsp:cNvSpPr/>
      </dsp:nvSpPr>
      <dsp:spPr>
        <a:xfrm>
          <a:off x="124310" y="1602081"/>
          <a:ext cx="1872509" cy="688542"/>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smtClean="0">
              <a:effectLst>
                <a:outerShdw blurRad="38100" dist="38100" dir="2700000" algn="tl">
                  <a:srgbClr val="000000">
                    <a:alpha val="43137"/>
                  </a:srgbClr>
                </a:outerShdw>
              </a:effectLst>
            </a:rPr>
            <a:t>Job Que</a:t>
          </a:r>
          <a:endParaRPr lang="en-US" sz="2800" b="1" kern="1200" dirty="0">
            <a:effectLst>
              <a:outerShdw blurRad="38100" dist="38100" dir="2700000" algn="tl">
                <a:srgbClr val="000000">
                  <a:alpha val="43137"/>
                </a:srgbClr>
              </a:outerShdw>
            </a:effectLst>
          </a:endParaRPr>
        </a:p>
      </dsp:txBody>
      <dsp:txXfrm>
        <a:off x="144477" y="1622248"/>
        <a:ext cx="1832175" cy="648208"/>
      </dsp:txXfrm>
    </dsp:sp>
    <dsp:sp modelId="{ECC4563D-FFF0-4051-A1FB-34E0801A0E5B}">
      <dsp:nvSpPr>
        <dsp:cNvPr id="0" name=""/>
        <dsp:cNvSpPr/>
      </dsp:nvSpPr>
      <dsp:spPr>
        <a:xfrm>
          <a:off x="2117299" y="1487625"/>
          <a:ext cx="2854023" cy="688542"/>
        </a:xfrm>
        <a:prstGeom prst="roundRect">
          <a:avLst>
            <a:gd name="adj" fmla="val 10000"/>
          </a:avLst>
        </a:prstGeom>
        <a:gradFill rotWithShape="0">
          <a:gsLst>
            <a:gs pos="0">
              <a:schemeClr val="accent2">
                <a:hueOff val="0"/>
                <a:satOff val="0"/>
                <a:lumOff val="0"/>
                <a:alphaOff val="0"/>
                <a:tint val="73000"/>
                <a:shade val="100000"/>
                <a:satMod val="150000"/>
              </a:schemeClr>
            </a:gs>
            <a:gs pos="25000">
              <a:schemeClr val="accent2">
                <a:hueOff val="0"/>
                <a:satOff val="0"/>
                <a:lumOff val="0"/>
                <a:alphaOff val="0"/>
                <a:tint val="96000"/>
                <a:shade val="80000"/>
                <a:satMod val="105000"/>
              </a:schemeClr>
            </a:gs>
            <a:gs pos="38000">
              <a:schemeClr val="accent2">
                <a:hueOff val="0"/>
                <a:satOff val="0"/>
                <a:lumOff val="0"/>
                <a:alphaOff val="0"/>
                <a:tint val="96000"/>
                <a:shade val="59000"/>
                <a:satMod val="120000"/>
              </a:schemeClr>
            </a:gs>
            <a:gs pos="55000">
              <a:schemeClr val="accent2">
                <a:hueOff val="0"/>
                <a:satOff val="0"/>
                <a:lumOff val="0"/>
                <a:alphaOff val="0"/>
                <a:tint val="100000"/>
                <a:shade val="57000"/>
                <a:satMod val="120000"/>
              </a:schemeClr>
            </a:gs>
            <a:gs pos="80000">
              <a:schemeClr val="accent2">
                <a:hueOff val="0"/>
                <a:satOff val="0"/>
                <a:lumOff val="0"/>
                <a:alphaOff val="0"/>
                <a:tint val="100000"/>
                <a:shade val="56000"/>
                <a:satMod val="145000"/>
              </a:schemeClr>
            </a:gs>
            <a:gs pos="88000">
              <a:schemeClr val="accent2">
                <a:hueOff val="0"/>
                <a:satOff val="0"/>
                <a:lumOff val="0"/>
                <a:alphaOff val="0"/>
                <a:tint val="100000"/>
                <a:shade val="63000"/>
                <a:satMod val="160000"/>
              </a:schemeClr>
            </a:gs>
            <a:gs pos="100000">
              <a:schemeClr val="accent2">
                <a:hueOff val="0"/>
                <a:satOff val="0"/>
                <a:lumOff val="0"/>
                <a:alphaOff val="0"/>
                <a:tint val="99000"/>
                <a:shade val="100000"/>
                <a:satMod val="155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3272BAE0-DBBD-4B01-BD87-86DE3FC00310}">
      <dsp:nvSpPr>
        <dsp:cNvPr id="0" name=""/>
        <dsp:cNvSpPr/>
      </dsp:nvSpPr>
      <dsp:spPr>
        <a:xfrm>
          <a:off x="2237779" y="1602081"/>
          <a:ext cx="2854023" cy="688542"/>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smtClean="0">
              <a:effectLst>
                <a:outerShdw blurRad="38100" dist="38100" dir="2700000" algn="tl">
                  <a:srgbClr val="000000">
                    <a:alpha val="43137"/>
                  </a:srgbClr>
                </a:outerShdw>
              </a:effectLst>
            </a:rPr>
            <a:t>Ready Que</a:t>
          </a:r>
          <a:endParaRPr lang="en-US" sz="2800" b="1" kern="1200" dirty="0">
            <a:effectLst>
              <a:outerShdw blurRad="38100" dist="38100" dir="2700000" algn="tl">
                <a:srgbClr val="000000">
                  <a:alpha val="43137"/>
                </a:srgbClr>
              </a:outerShdw>
            </a:effectLst>
          </a:endParaRPr>
        </a:p>
      </dsp:txBody>
      <dsp:txXfrm>
        <a:off x="2257946" y="1622248"/>
        <a:ext cx="2813689" cy="648208"/>
      </dsp:txXfrm>
    </dsp:sp>
    <dsp:sp modelId="{2409B32C-EE72-4134-8D98-0C22995D42A3}">
      <dsp:nvSpPr>
        <dsp:cNvPr id="0" name=""/>
        <dsp:cNvSpPr/>
      </dsp:nvSpPr>
      <dsp:spPr>
        <a:xfrm>
          <a:off x="5212283" y="1487625"/>
          <a:ext cx="2563871" cy="688542"/>
        </a:xfrm>
        <a:prstGeom prst="roundRect">
          <a:avLst>
            <a:gd name="adj" fmla="val 10000"/>
          </a:avLst>
        </a:prstGeom>
        <a:gradFill rotWithShape="0">
          <a:gsLst>
            <a:gs pos="0">
              <a:schemeClr val="accent2">
                <a:hueOff val="0"/>
                <a:satOff val="0"/>
                <a:lumOff val="0"/>
                <a:alphaOff val="0"/>
                <a:tint val="73000"/>
                <a:shade val="100000"/>
                <a:satMod val="150000"/>
              </a:schemeClr>
            </a:gs>
            <a:gs pos="25000">
              <a:schemeClr val="accent2">
                <a:hueOff val="0"/>
                <a:satOff val="0"/>
                <a:lumOff val="0"/>
                <a:alphaOff val="0"/>
                <a:tint val="96000"/>
                <a:shade val="80000"/>
                <a:satMod val="105000"/>
              </a:schemeClr>
            </a:gs>
            <a:gs pos="38000">
              <a:schemeClr val="accent2">
                <a:hueOff val="0"/>
                <a:satOff val="0"/>
                <a:lumOff val="0"/>
                <a:alphaOff val="0"/>
                <a:tint val="96000"/>
                <a:shade val="59000"/>
                <a:satMod val="120000"/>
              </a:schemeClr>
            </a:gs>
            <a:gs pos="55000">
              <a:schemeClr val="accent2">
                <a:hueOff val="0"/>
                <a:satOff val="0"/>
                <a:lumOff val="0"/>
                <a:alphaOff val="0"/>
                <a:tint val="100000"/>
                <a:shade val="57000"/>
                <a:satMod val="120000"/>
              </a:schemeClr>
            </a:gs>
            <a:gs pos="80000">
              <a:schemeClr val="accent2">
                <a:hueOff val="0"/>
                <a:satOff val="0"/>
                <a:lumOff val="0"/>
                <a:alphaOff val="0"/>
                <a:tint val="100000"/>
                <a:shade val="56000"/>
                <a:satMod val="145000"/>
              </a:schemeClr>
            </a:gs>
            <a:gs pos="88000">
              <a:schemeClr val="accent2">
                <a:hueOff val="0"/>
                <a:satOff val="0"/>
                <a:lumOff val="0"/>
                <a:alphaOff val="0"/>
                <a:tint val="100000"/>
                <a:shade val="63000"/>
                <a:satMod val="160000"/>
              </a:schemeClr>
            </a:gs>
            <a:gs pos="100000">
              <a:schemeClr val="accent2">
                <a:hueOff val="0"/>
                <a:satOff val="0"/>
                <a:lumOff val="0"/>
                <a:alphaOff val="0"/>
                <a:tint val="99000"/>
                <a:shade val="100000"/>
                <a:satMod val="155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7CA53FC3-1215-4661-ABAD-1791DFCA52B2}">
      <dsp:nvSpPr>
        <dsp:cNvPr id="0" name=""/>
        <dsp:cNvSpPr/>
      </dsp:nvSpPr>
      <dsp:spPr>
        <a:xfrm>
          <a:off x="5332762" y="1602081"/>
          <a:ext cx="2563871" cy="688542"/>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smtClean="0">
              <a:effectLst>
                <a:outerShdw blurRad="38100" dist="38100" dir="2700000" algn="tl">
                  <a:srgbClr val="000000">
                    <a:alpha val="43137"/>
                  </a:srgbClr>
                </a:outerShdw>
              </a:effectLst>
            </a:rPr>
            <a:t>Device Que</a:t>
          </a:r>
          <a:endParaRPr lang="en-US" sz="2800" b="1" kern="1200" dirty="0">
            <a:effectLst>
              <a:outerShdw blurRad="38100" dist="38100" dir="2700000" algn="tl">
                <a:srgbClr val="000000">
                  <a:alpha val="43137"/>
                </a:srgbClr>
              </a:outerShdw>
            </a:effectLst>
          </a:endParaRPr>
        </a:p>
      </dsp:txBody>
      <dsp:txXfrm>
        <a:off x="5352929" y="1622248"/>
        <a:ext cx="2523537" cy="648208"/>
      </dsp:txXfrm>
    </dsp:sp>
    <dsp:sp modelId="{FCD2CAA6-A1D8-4AAE-8ACD-9298F935200D}">
      <dsp:nvSpPr>
        <dsp:cNvPr id="0" name=""/>
        <dsp:cNvSpPr/>
      </dsp:nvSpPr>
      <dsp:spPr>
        <a:xfrm>
          <a:off x="3389705" y="2491524"/>
          <a:ext cx="3480261" cy="688542"/>
        </a:xfrm>
        <a:prstGeom prst="roundRect">
          <a:avLst>
            <a:gd name="adj" fmla="val 10000"/>
          </a:avLst>
        </a:prstGeom>
        <a:gradFill rotWithShape="0">
          <a:gsLst>
            <a:gs pos="0">
              <a:schemeClr val="accent3">
                <a:hueOff val="0"/>
                <a:satOff val="0"/>
                <a:lumOff val="0"/>
                <a:alphaOff val="0"/>
                <a:tint val="73000"/>
                <a:shade val="100000"/>
                <a:satMod val="150000"/>
              </a:schemeClr>
            </a:gs>
            <a:gs pos="25000">
              <a:schemeClr val="accent3">
                <a:hueOff val="0"/>
                <a:satOff val="0"/>
                <a:lumOff val="0"/>
                <a:alphaOff val="0"/>
                <a:tint val="96000"/>
                <a:shade val="80000"/>
                <a:satMod val="105000"/>
              </a:schemeClr>
            </a:gs>
            <a:gs pos="38000">
              <a:schemeClr val="accent3">
                <a:hueOff val="0"/>
                <a:satOff val="0"/>
                <a:lumOff val="0"/>
                <a:alphaOff val="0"/>
                <a:tint val="96000"/>
                <a:shade val="59000"/>
                <a:satMod val="120000"/>
              </a:schemeClr>
            </a:gs>
            <a:gs pos="55000">
              <a:schemeClr val="accent3">
                <a:hueOff val="0"/>
                <a:satOff val="0"/>
                <a:lumOff val="0"/>
                <a:alphaOff val="0"/>
                <a:tint val="100000"/>
                <a:shade val="57000"/>
                <a:satMod val="120000"/>
              </a:schemeClr>
            </a:gs>
            <a:gs pos="80000">
              <a:schemeClr val="accent3">
                <a:hueOff val="0"/>
                <a:satOff val="0"/>
                <a:lumOff val="0"/>
                <a:alphaOff val="0"/>
                <a:tint val="100000"/>
                <a:shade val="56000"/>
                <a:satMod val="145000"/>
              </a:schemeClr>
            </a:gs>
            <a:gs pos="88000">
              <a:schemeClr val="accent3">
                <a:hueOff val="0"/>
                <a:satOff val="0"/>
                <a:lumOff val="0"/>
                <a:alphaOff val="0"/>
                <a:tint val="100000"/>
                <a:shade val="63000"/>
                <a:satMod val="160000"/>
              </a:schemeClr>
            </a:gs>
            <a:gs pos="100000">
              <a:schemeClr val="accent3">
                <a:hueOff val="0"/>
                <a:satOff val="0"/>
                <a:lumOff val="0"/>
                <a:alphaOff val="0"/>
                <a:tint val="99000"/>
                <a:shade val="100000"/>
                <a:satMod val="155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3024A087-318F-440E-AE4E-182ADCC0CC1B}">
      <dsp:nvSpPr>
        <dsp:cNvPr id="0" name=""/>
        <dsp:cNvSpPr/>
      </dsp:nvSpPr>
      <dsp:spPr>
        <a:xfrm>
          <a:off x="3510185" y="2605979"/>
          <a:ext cx="3480261" cy="688542"/>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smtClean="0">
              <a:effectLst>
                <a:outerShdw blurRad="38100" dist="38100" dir="2700000" algn="tl">
                  <a:srgbClr val="000000">
                    <a:alpha val="43137"/>
                  </a:srgbClr>
                </a:outerShdw>
              </a:effectLst>
            </a:rPr>
            <a:t>Dedicated Que</a:t>
          </a:r>
          <a:endParaRPr lang="en-US" sz="2800" b="1" kern="1200" dirty="0">
            <a:effectLst>
              <a:outerShdw blurRad="38100" dist="38100" dir="2700000" algn="tl">
                <a:srgbClr val="000000">
                  <a:alpha val="43137"/>
                </a:srgbClr>
              </a:outerShdw>
            </a:effectLst>
          </a:endParaRPr>
        </a:p>
      </dsp:txBody>
      <dsp:txXfrm>
        <a:off x="3530352" y="2626146"/>
        <a:ext cx="3439927" cy="648208"/>
      </dsp:txXfrm>
    </dsp:sp>
    <dsp:sp modelId="{291B41C5-FD2F-4707-BAE7-0264A4426071}">
      <dsp:nvSpPr>
        <dsp:cNvPr id="0" name=""/>
        <dsp:cNvSpPr/>
      </dsp:nvSpPr>
      <dsp:spPr>
        <a:xfrm>
          <a:off x="7090920" y="2491524"/>
          <a:ext cx="2527817" cy="688542"/>
        </a:xfrm>
        <a:prstGeom prst="roundRect">
          <a:avLst>
            <a:gd name="adj" fmla="val 10000"/>
          </a:avLst>
        </a:prstGeom>
        <a:gradFill rotWithShape="0">
          <a:gsLst>
            <a:gs pos="0">
              <a:schemeClr val="accent3">
                <a:hueOff val="0"/>
                <a:satOff val="0"/>
                <a:lumOff val="0"/>
                <a:alphaOff val="0"/>
                <a:tint val="73000"/>
                <a:shade val="100000"/>
                <a:satMod val="150000"/>
              </a:schemeClr>
            </a:gs>
            <a:gs pos="25000">
              <a:schemeClr val="accent3">
                <a:hueOff val="0"/>
                <a:satOff val="0"/>
                <a:lumOff val="0"/>
                <a:alphaOff val="0"/>
                <a:tint val="96000"/>
                <a:shade val="80000"/>
                <a:satMod val="105000"/>
              </a:schemeClr>
            </a:gs>
            <a:gs pos="38000">
              <a:schemeClr val="accent3">
                <a:hueOff val="0"/>
                <a:satOff val="0"/>
                <a:lumOff val="0"/>
                <a:alphaOff val="0"/>
                <a:tint val="96000"/>
                <a:shade val="59000"/>
                <a:satMod val="120000"/>
              </a:schemeClr>
            </a:gs>
            <a:gs pos="55000">
              <a:schemeClr val="accent3">
                <a:hueOff val="0"/>
                <a:satOff val="0"/>
                <a:lumOff val="0"/>
                <a:alphaOff val="0"/>
                <a:tint val="100000"/>
                <a:shade val="57000"/>
                <a:satMod val="120000"/>
              </a:schemeClr>
            </a:gs>
            <a:gs pos="80000">
              <a:schemeClr val="accent3">
                <a:hueOff val="0"/>
                <a:satOff val="0"/>
                <a:lumOff val="0"/>
                <a:alphaOff val="0"/>
                <a:tint val="100000"/>
                <a:shade val="56000"/>
                <a:satMod val="145000"/>
              </a:schemeClr>
            </a:gs>
            <a:gs pos="88000">
              <a:schemeClr val="accent3">
                <a:hueOff val="0"/>
                <a:satOff val="0"/>
                <a:lumOff val="0"/>
                <a:alphaOff val="0"/>
                <a:tint val="100000"/>
                <a:shade val="63000"/>
                <a:satMod val="160000"/>
              </a:schemeClr>
            </a:gs>
            <a:gs pos="100000">
              <a:schemeClr val="accent3">
                <a:hueOff val="0"/>
                <a:satOff val="0"/>
                <a:lumOff val="0"/>
                <a:alphaOff val="0"/>
                <a:tint val="99000"/>
                <a:shade val="100000"/>
                <a:satMod val="155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D59D8E9D-C91F-4A00-A2F5-5F1889B1460C}">
      <dsp:nvSpPr>
        <dsp:cNvPr id="0" name=""/>
        <dsp:cNvSpPr/>
      </dsp:nvSpPr>
      <dsp:spPr>
        <a:xfrm>
          <a:off x="7211400" y="2605979"/>
          <a:ext cx="2527817" cy="688542"/>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smtClean="0">
              <a:effectLst>
                <a:outerShdw blurRad="38100" dist="38100" dir="2700000" algn="tl">
                  <a:srgbClr val="000000">
                    <a:alpha val="43137"/>
                  </a:srgbClr>
                </a:outerShdw>
              </a:effectLst>
            </a:rPr>
            <a:t>Shared Que</a:t>
          </a:r>
          <a:endParaRPr lang="en-US" sz="2800" b="1" kern="1200" dirty="0">
            <a:effectLst>
              <a:outerShdw blurRad="38100" dist="38100" dir="2700000" algn="tl">
                <a:srgbClr val="000000">
                  <a:alpha val="43137"/>
                </a:srgbClr>
              </a:outerShdw>
            </a:effectLst>
          </a:endParaRPr>
        </a:p>
      </dsp:txBody>
      <dsp:txXfrm>
        <a:off x="7231567" y="2626146"/>
        <a:ext cx="2487483" cy="6482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CC39D5-017B-4A6D-B6EC-AD2331279B5F}">
      <dsp:nvSpPr>
        <dsp:cNvPr id="0" name=""/>
        <dsp:cNvSpPr/>
      </dsp:nvSpPr>
      <dsp:spPr>
        <a:xfrm>
          <a:off x="4588776" y="1107030"/>
          <a:ext cx="2896589" cy="506626"/>
        </a:xfrm>
        <a:custGeom>
          <a:avLst/>
          <a:gdLst/>
          <a:ahLst/>
          <a:cxnLst/>
          <a:rect l="0" t="0" r="0" b="0"/>
          <a:pathLst>
            <a:path>
              <a:moveTo>
                <a:pt x="0" y="0"/>
              </a:moveTo>
              <a:lnTo>
                <a:pt x="0" y="345251"/>
              </a:lnTo>
              <a:lnTo>
                <a:pt x="2896589" y="345251"/>
              </a:lnTo>
              <a:lnTo>
                <a:pt x="2896589" y="506626"/>
              </a:lnTo>
            </a:path>
          </a:pathLst>
        </a:custGeom>
        <a:noFill/>
        <a:ln w="25400" cap="flat" cmpd="sng" algn="ctr">
          <a:solidFill>
            <a:schemeClr val="accent2">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BC5B0F0-5E62-4342-8169-D2C014F10AF3}">
      <dsp:nvSpPr>
        <dsp:cNvPr id="0" name=""/>
        <dsp:cNvSpPr/>
      </dsp:nvSpPr>
      <dsp:spPr>
        <a:xfrm>
          <a:off x="4543056" y="1107030"/>
          <a:ext cx="91440" cy="506626"/>
        </a:xfrm>
        <a:custGeom>
          <a:avLst/>
          <a:gdLst/>
          <a:ahLst/>
          <a:cxnLst/>
          <a:rect l="0" t="0" r="0" b="0"/>
          <a:pathLst>
            <a:path>
              <a:moveTo>
                <a:pt x="45720" y="0"/>
              </a:moveTo>
              <a:lnTo>
                <a:pt x="45720" y="345251"/>
              </a:lnTo>
              <a:lnTo>
                <a:pt x="114118" y="345251"/>
              </a:lnTo>
              <a:lnTo>
                <a:pt x="114118" y="506626"/>
              </a:lnTo>
            </a:path>
          </a:pathLst>
        </a:custGeom>
        <a:noFill/>
        <a:ln w="25400" cap="flat" cmpd="sng" algn="ctr">
          <a:solidFill>
            <a:schemeClr val="accent2">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7ED60B7-9E75-4EA6-AFA0-55AA6234E1DB}">
      <dsp:nvSpPr>
        <dsp:cNvPr id="0" name=""/>
        <dsp:cNvSpPr/>
      </dsp:nvSpPr>
      <dsp:spPr>
        <a:xfrm>
          <a:off x="1760585" y="1107030"/>
          <a:ext cx="2828190" cy="506626"/>
        </a:xfrm>
        <a:custGeom>
          <a:avLst/>
          <a:gdLst/>
          <a:ahLst/>
          <a:cxnLst/>
          <a:rect l="0" t="0" r="0" b="0"/>
          <a:pathLst>
            <a:path>
              <a:moveTo>
                <a:pt x="2828190" y="0"/>
              </a:moveTo>
              <a:lnTo>
                <a:pt x="2828190" y="345251"/>
              </a:lnTo>
              <a:lnTo>
                <a:pt x="0" y="345251"/>
              </a:lnTo>
              <a:lnTo>
                <a:pt x="0" y="506626"/>
              </a:lnTo>
            </a:path>
          </a:pathLst>
        </a:custGeom>
        <a:noFill/>
        <a:ln w="25400" cap="flat" cmpd="sng" algn="ctr">
          <a:solidFill>
            <a:schemeClr val="accent2">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DC53FD3-0F3F-4A6C-98F5-BEA3E08D4B12}">
      <dsp:nvSpPr>
        <dsp:cNvPr id="0" name=""/>
        <dsp:cNvSpPr/>
      </dsp:nvSpPr>
      <dsp:spPr>
        <a:xfrm>
          <a:off x="2757604" y="871"/>
          <a:ext cx="3662343" cy="1106158"/>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057C80C-AC90-49FC-AF42-133C67888A9C}">
      <dsp:nvSpPr>
        <dsp:cNvPr id="0" name=""/>
        <dsp:cNvSpPr/>
      </dsp:nvSpPr>
      <dsp:spPr>
        <a:xfrm>
          <a:off x="2951157" y="184747"/>
          <a:ext cx="3662343" cy="110615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effectLst>
                <a:outerShdw blurRad="38100" dist="38100" dir="2700000" algn="tl">
                  <a:srgbClr val="000000">
                    <a:alpha val="43137"/>
                  </a:srgbClr>
                </a:outerShdw>
              </a:effectLst>
            </a:rPr>
            <a:t>Types of Scheduler</a:t>
          </a:r>
          <a:endParaRPr lang="en-US" sz="2400" b="1" kern="1200" dirty="0">
            <a:effectLst>
              <a:outerShdw blurRad="38100" dist="38100" dir="2700000" algn="tl">
                <a:srgbClr val="000000">
                  <a:alpha val="43137"/>
                </a:srgbClr>
              </a:outerShdw>
            </a:effectLst>
          </a:endParaRPr>
        </a:p>
      </dsp:txBody>
      <dsp:txXfrm>
        <a:off x="2983555" y="217145"/>
        <a:ext cx="3597547" cy="1041362"/>
      </dsp:txXfrm>
    </dsp:sp>
    <dsp:sp modelId="{B5E1B3A2-628F-4C35-BA4D-93F253882E75}">
      <dsp:nvSpPr>
        <dsp:cNvPr id="0" name=""/>
        <dsp:cNvSpPr/>
      </dsp:nvSpPr>
      <dsp:spPr>
        <a:xfrm>
          <a:off x="333152" y="1613657"/>
          <a:ext cx="2854865" cy="1106158"/>
        </a:xfrm>
        <a:prstGeom prst="roundRect">
          <a:avLst>
            <a:gd name="adj" fmla="val 10000"/>
          </a:avLst>
        </a:prstGeom>
        <a:gradFill rotWithShape="0">
          <a:gsLst>
            <a:gs pos="0">
              <a:schemeClr val="accent2">
                <a:hueOff val="0"/>
                <a:satOff val="0"/>
                <a:lumOff val="0"/>
                <a:alphaOff val="0"/>
                <a:tint val="73000"/>
                <a:shade val="100000"/>
                <a:satMod val="150000"/>
              </a:schemeClr>
            </a:gs>
            <a:gs pos="25000">
              <a:schemeClr val="accent2">
                <a:hueOff val="0"/>
                <a:satOff val="0"/>
                <a:lumOff val="0"/>
                <a:alphaOff val="0"/>
                <a:tint val="96000"/>
                <a:shade val="80000"/>
                <a:satMod val="105000"/>
              </a:schemeClr>
            </a:gs>
            <a:gs pos="38000">
              <a:schemeClr val="accent2">
                <a:hueOff val="0"/>
                <a:satOff val="0"/>
                <a:lumOff val="0"/>
                <a:alphaOff val="0"/>
                <a:tint val="96000"/>
                <a:shade val="59000"/>
                <a:satMod val="120000"/>
              </a:schemeClr>
            </a:gs>
            <a:gs pos="55000">
              <a:schemeClr val="accent2">
                <a:hueOff val="0"/>
                <a:satOff val="0"/>
                <a:lumOff val="0"/>
                <a:alphaOff val="0"/>
                <a:tint val="100000"/>
                <a:shade val="57000"/>
                <a:satMod val="120000"/>
              </a:schemeClr>
            </a:gs>
            <a:gs pos="80000">
              <a:schemeClr val="accent2">
                <a:hueOff val="0"/>
                <a:satOff val="0"/>
                <a:lumOff val="0"/>
                <a:alphaOff val="0"/>
                <a:tint val="100000"/>
                <a:shade val="56000"/>
                <a:satMod val="145000"/>
              </a:schemeClr>
            </a:gs>
            <a:gs pos="88000">
              <a:schemeClr val="accent2">
                <a:hueOff val="0"/>
                <a:satOff val="0"/>
                <a:lumOff val="0"/>
                <a:alphaOff val="0"/>
                <a:tint val="100000"/>
                <a:shade val="63000"/>
                <a:satMod val="160000"/>
              </a:schemeClr>
            </a:gs>
            <a:gs pos="100000">
              <a:schemeClr val="accent2">
                <a:hueOff val="0"/>
                <a:satOff val="0"/>
                <a:lumOff val="0"/>
                <a:alphaOff val="0"/>
                <a:tint val="99000"/>
                <a:shade val="100000"/>
                <a:satMod val="155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EBA2E57D-651B-4E5B-86BF-C3C3CC9DA46A}">
      <dsp:nvSpPr>
        <dsp:cNvPr id="0" name=""/>
        <dsp:cNvSpPr/>
      </dsp:nvSpPr>
      <dsp:spPr>
        <a:xfrm>
          <a:off x="526706" y="1797533"/>
          <a:ext cx="2854865" cy="1106158"/>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effectLst>
                <a:outerShdw blurRad="38100" dist="38100" dir="2700000" algn="tl">
                  <a:srgbClr val="000000">
                    <a:alpha val="43137"/>
                  </a:srgbClr>
                </a:outerShdw>
              </a:effectLst>
            </a:rPr>
            <a:t>Long-Term scheduler</a:t>
          </a:r>
          <a:endParaRPr lang="en-US" sz="2400" b="1" kern="1200" dirty="0">
            <a:effectLst>
              <a:outerShdw blurRad="38100" dist="38100" dir="2700000" algn="tl">
                <a:srgbClr val="000000">
                  <a:alpha val="43137"/>
                </a:srgbClr>
              </a:outerShdw>
            </a:effectLst>
          </a:endParaRPr>
        </a:p>
      </dsp:txBody>
      <dsp:txXfrm>
        <a:off x="559104" y="1829931"/>
        <a:ext cx="2790069" cy="1041362"/>
      </dsp:txXfrm>
    </dsp:sp>
    <dsp:sp modelId="{99C614D4-5F56-4915-A8C6-3DA9B833E539}">
      <dsp:nvSpPr>
        <dsp:cNvPr id="0" name=""/>
        <dsp:cNvSpPr/>
      </dsp:nvSpPr>
      <dsp:spPr>
        <a:xfrm>
          <a:off x="3575125" y="1613657"/>
          <a:ext cx="2164099" cy="1106158"/>
        </a:xfrm>
        <a:prstGeom prst="roundRect">
          <a:avLst>
            <a:gd name="adj" fmla="val 10000"/>
          </a:avLst>
        </a:prstGeom>
        <a:gradFill rotWithShape="0">
          <a:gsLst>
            <a:gs pos="0">
              <a:schemeClr val="accent2">
                <a:hueOff val="0"/>
                <a:satOff val="0"/>
                <a:lumOff val="0"/>
                <a:alphaOff val="0"/>
                <a:tint val="73000"/>
                <a:shade val="100000"/>
                <a:satMod val="150000"/>
              </a:schemeClr>
            </a:gs>
            <a:gs pos="25000">
              <a:schemeClr val="accent2">
                <a:hueOff val="0"/>
                <a:satOff val="0"/>
                <a:lumOff val="0"/>
                <a:alphaOff val="0"/>
                <a:tint val="96000"/>
                <a:shade val="80000"/>
                <a:satMod val="105000"/>
              </a:schemeClr>
            </a:gs>
            <a:gs pos="38000">
              <a:schemeClr val="accent2">
                <a:hueOff val="0"/>
                <a:satOff val="0"/>
                <a:lumOff val="0"/>
                <a:alphaOff val="0"/>
                <a:tint val="96000"/>
                <a:shade val="59000"/>
                <a:satMod val="120000"/>
              </a:schemeClr>
            </a:gs>
            <a:gs pos="55000">
              <a:schemeClr val="accent2">
                <a:hueOff val="0"/>
                <a:satOff val="0"/>
                <a:lumOff val="0"/>
                <a:alphaOff val="0"/>
                <a:tint val="100000"/>
                <a:shade val="57000"/>
                <a:satMod val="120000"/>
              </a:schemeClr>
            </a:gs>
            <a:gs pos="80000">
              <a:schemeClr val="accent2">
                <a:hueOff val="0"/>
                <a:satOff val="0"/>
                <a:lumOff val="0"/>
                <a:alphaOff val="0"/>
                <a:tint val="100000"/>
                <a:shade val="56000"/>
                <a:satMod val="145000"/>
              </a:schemeClr>
            </a:gs>
            <a:gs pos="88000">
              <a:schemeClr val="accent2">
                <a:hueOff val="0"/>
                <a:satOff val="0"/>
                <a:lumOff val="0"/>
                <a:alphaOff val="0"/>
                <a:tint val="100000"/>
                <a:shade val="63000"/>
                <a:satMod val="160000"/>
              </a:schemeClr>
            </a:gs>
            <a:gs pos="100000">
              <a:schemeClr val="accent2">
                <a:hueOff val="0"/>
                <a:satOff val="0"/>
                <a:lumOff val="0"/>
                <a:alphaOff val="0"/>
                <a:tint val="99000"/>
                <a:shade val="100000"/>
                <a:satMod val="155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0C67879E-BA12-4404-B5E1-71EDF912E718}">
      <dsp:nvSpPr>
        <dsp:cNvPr id="0" name=""/>
        <dsp:cNvSpPr/>
      </dsp:nvSpPr>
      <dsp:spPr>
        <a:xfrm>
          <a:off x="3768678" y="1797533"/>
          <a:ext cx="2164099" cy="1106158"/>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effectLst>
                <a:outerShdw blurRad="38100" dist="38100" dir="2700000" algn="tl">
                  <a:srgbClr val="000000">
                    <a:alpha val="43137"/>
                  </a:srgbClr>
                </a:outerShdw>
              </a:effectLst>
            </a:rPr>
            <a:t>Short-Term scheduler</a:t>
          </a:r>
          <a:endParaRPr lang="en-US" sz="2400" b="1" kern="1200" dirty="0">
            <a:effectLst>
              <a:outerShdw blurRad="38100" dist="38100" dir="2700000" algn="tl">
                <a:srgbClr val="000000">
                  <a:alpha val="43137"/>
                </a:srgbClr>
              </a:outerShdw>
            </a:effectLst>
          </a:endParaRPr>
        </a:p>
      </dsp:txBody>
      <dsp:txXfrm>
        <a:off x="3801076" y="1829931"/>
        <a:ext cx="2099303" cy="1041362"/>
      </dsp:txXfrm>
    </dsp:sp>
    <dsp:sp modelId="{2B82F732-8D5B-4F8C-9143-53968044B043}">
      <dsp:nvSpPr>
        <dsp:cNvPr id="0" name=""/>
        <dsp:cNvSpPr/>
      </dsp:nvSpPr>
      <dsp:spPr>
        <a:xfrm>
          <a:off x="6126332" y="1613657"/>
          <a:ext cx="2718067" cy="1106158"/>
        </a:xfrm>
        <a:prstGeom prst="roundRect">
          <a:avLst>
            <a:gd name="adj" fmla="val 10000"/>
          </a:avLst>
        </a:prstGeom>
        <a:gradFill rotWithShape="0">
          <a:gsLst>
            <a:gs pos="0">
              <a:schemeClr val="accent2">
                <a:hueOff val="0"/>
                <a:satOff val="0"/>
                <a:lumOff val="0"/>
                <a:alphaOff val="0"/>
                <a:tint val="73000"/>
                <a:shade val="100000"/>
                <a:satMod val="150000"/>
              </a:schemeClr>
            </a:gs>
            <a:gs pos="25000">
              <a:schemeClr val="accent2">
                <a:hueOff val="0"/>
                <a:satOff val="0"/>
                <a:lumOff val="0"/>
                <a:alphaOff val="0"/>
                <a:tint val="96000"/>
                <a:shade val="80000"/>
                <a:satMod val="105000"/>
              </a:schemeClr>
            </a:gs>
            <a:gs pos="38000">
              <a:schemeClr val="accent2">
                <a:hueOff val="0"/>
                <a:satOff val="0"/>
                <a:lumOff val="0"/>
                <a:alphaOff val="0"/>
                <a:tint val="96000"/>
                <a:shade val="59000"/>
                <a:satMod val="120000"/>
              </a:schemeClr>
            </a:gs>
            <a:gs pos="55000">
              <a:schemeClr val="accent2">
                <a:hueOff val="0"/>
                <a:satOff val="0"/>
                <a:lumOff val="0"/>
                <a:alphaOff val="0"/>
                <a:tint val="100000"/>
                <a:shade val="57000"/>
                <a:satMod val="120000"/>
              </a:schemeClr>
            </a:gs>
            <a:gs pos="80000">
              <a:schemeClr val="accent2">
                <a:hueOff val="0"/>
                <a:satOff val="0"/>
                <a:lumOff val="0"/>
                <a:alphaOff val="0"/>
                <a:tint val="100000"/>
                <a:shade val="56000"/>
                <a:satMod val="145000"/>
              </a:schemeClr>
            </a:gs>
            <a:gs pos="88000">
              <a:schemeClr val="accent2">
                <a:hueOff val="0"/>
                <a:satOff val="0"/>
                <a:lumOff val="0"/>
                <a:alphaOff val="0"/>
                <a:tint val="100000"/>
                <a:shade val="63000"/>
                <a:satMod val="160000"/>
              </a:schemeClr>
            </a:gs>
            <a:gs pos="100000">
              <a:schemeClr val="accent2">
                <a:hueOff val="0"/>
                <a:satOff val="0"/>
                <a:lumOff val="0"/>
                <a:alphaOff val="0"/>
                <a:tint val="99000"/>
                <a:shade val="100000"/>
                <a:satMod val="155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15B86A95-F9C9-4862-9284-D2D8FDDD142F}">
      <dsp:nvSpPr>
        <dsp:cNvPr id="0" name=""/>
        <dsp:cNvSpPr/>
      </dsp:nvSpPr>
      <dsp:spPr>
        <a:xfrm>
          <a:off x="6319885" y="1797533"/>
          <a:ext cx="2718067" cy="1106158"/>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effectLst>
                <a:outerShdw blurRad="38100" dist="38100" dir="2700000" algn="tl">
                  <a:srgbClr val="000000">
                    <a:alpha val="43137"/>
                  </a:srgbClr>
                </a:outerShdw>
              </a:effectLst>
            </a:rPr>
            <a:t>Medium-Term scheduler</a:t>
          </a:r>
          <a:endParaRPr lang="en-US" sz="2400" b="1" kern="1200" dirty="0">
            <a:effectLst>
              <a:outerShdw blurRad="38100" dist="38100" dir="2700000" algn="tl">
                <a:srgbClr val="000000">
                  <a:alpha val="43137"/>
                </a:srgbClr>
              </a:outerShdw>
            </a:effectLst>
          </a:endParaRPr>
        </a:p>
      </dsp:txBody>
      <dsp:txXfrm>
        <a:off x="6352283" y="1829931"/>
        <a:ext cx="2653271" cy="104136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smtClean="0"/>
              <a:t>Total 24 slides</a:t>
            </a:r>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61BA95D-D74A-49E0-9056-2D40482D38F1}" type="datetimeFigureOut">
              <a:rPr lang="en-US" smtClean="0"/>
              <a:t>12/9/2015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2DC9836-64FE-464F-80A3-C8553E0426A1}" type="slidenum">
              <a:rPr lang="en-US" smtClean="0"/>
              <a:t>‹#›</a:t>
            </a:fld>
            <a:endParaRPr lang="en-US" dirty="0"/>
          </a:p>
        </p:txBody>
      </p:sp>
    </p:spTree>
    <p:extLst>
      <p:ext uri="{BB962C8B-B14F-4D97-AF65-F5344CB8AC3E}">
        <p14:creationId xmlns:p14="http://schemas.microsoft.com/office/powerpoint/2010/main" val="67011832"/>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smtClean="0"/>
              <a:t>Total 24 slides</a:t>
            </a: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83107-5E29-406A-82B2-E5E1216AC242}" type="datetimeFigureOut">
              <a:rPr lang="en-US" smtClean="0"/>
              <a:t>12/9/2015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31C638-E69A-4816-8E79-0B8B41F8D1B0}" type="slidenum">
              <a:rPr lang="en-US" smtClean="0"/>
              <a:t>‹#›</a:t>
            </a:fld>
            <a:endParaRPr lang="en-US" dirty="0"/>
          </a:p>
        </p:txBody>
      </p:sp>
    </p:spTree>
    <p:extLst>
      <p:ext uri="{BB962C8B-B14F-4D97-AF65-F5344CB8AC3E}">
        <p14:creationId xmlns:p14="http://schemas.microsoft.com/office/powerpoint/2010/main" val="2700146868"/>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31C638-E69A-4816-8E79-0B8B41F8D1B0}" type="slidenum">
              <a:rPr lang="en-US" smtClean="0"/>
              <a:t>1</a:t>
            </a:fld>
            <a:endParaRPr lang="en-US" dirty="0"/>
          </a:p>
        </p:txBody>
      </p:sp>
      <p:sp>
        <p:nvSpPr>
          <p:cNvPr id="5" name="Header Placeholder 4"/>
          <p:cNvSpPr>
            <a:spLocks noGrp="1"/>
          </p:cNvSpPr>
          <p:nvPr>
            <p:ph type="hdr" sz="quarter" idx="11"/>
          </p:nvPr>
        </p:nvSpPr>
        <p:spPr/>
        <p:txBody>
          <a:bodyPr/>
          <a:lstStyle/>
          <a:p>
            <a:r>
              <a:rPr lang="en-US" dirty="0" smtClean="0"/>
              <a:t>Total 24 slides</a:t>
            </a:r>
            <a:endParaRPr lang="en-US" dirty="0"/>
          </a:p>
        </p:txBody>
      </p:sp>
    </p:spTree>
    <p:extLst>
      <p:ext uri="{BB962C8B-B14F-4D97-AF65-F5344CB8AC3E}">
        <p14:creationId xmlns:p14="http://schemas.microsoft.com/office/powerpoint/2010/main" val="3310101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31C638-E69A-4816-8E79-0B8B41F8D1B0}" type="slidenum">
              <a:rPr lang="en-US" smtClean="0"/>
              <a:t>15</a:t>
            </a:fld>
            <a:endParaRPr lang="en-US"/>
          </a:p>
        </p:txBody>
      </p:sp>
      <p:sp>
        <p:nvSpPr>
          <p:cNvPr id="5" name="Header Placeholder 4"/>
          <p:cNvSpPr>
            <a:spLocks noGrp="1"/>
          </p:cNvSpPr>
          <p:nvPr>
            <p:ph type="hdr" sz="quarter" idx="11"/>
          </p:nvPr>
        </p:nvSpPr>
        <p:spPr/>
        <p:txBody>
          <a:bodyPr/>
          <a:lstStyle/>
          <a:p>
            <a:r>
              <a:rPr lang="en-US" smtClean="0"/>
              <a:t>Total 24 slides</a:t>
            </a:r>
            <a:endParaRPr lang="en-US"/>
          </a:p>
        </p:txBody>
      </p:sp>
    </p:spTree>
    <p:extLst>
      <p:ext uri="{BB962C8B-B14F-4D97-AF65-F5344CB8AC3E}">
        <p14:creationId xmlns:p14="http://schemas.microsoft.com/office/powerpoint/2010/main" val="2146769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31C638-E69A-4816-8E79-0B8B41F8D1B0}" type="slidenum">
              <a:rPr lang="en-US" smtClean="0"/>
              <a:t>24</a:t>
            </a:fld>
            <a:endParaRPr lang="en-US" dirty="0"/>
          </a:p>
        </p:txBody>
      </p:sp>
      <p:sp>
        <p:nvSpPr>
          <p:cNvPr id="5" name="Header Placeholder 4"/>
          <p:cNvSpPr>
            <a:spLocks noGrp="1"/>
          </p:cNvSpPr>
          <p:nvPr>
            <p:ph type="hdr" sz="quarter" idx="11"/>
          </p:nvPr>
        </p:nvSpPr>
        <p:spPr/>
        <p:txBody>
          <a:bodyPr/>
          <a:lstStyle/>
          <a:p>
            <a:r>
              <a:rPr lang="en-US" dirty="0" smtClean="0"/>
              <a:t>Total 24 slides</a:t>
            </a:r>
            <a:endParaRPr lang="en-US" dirty="0"/>
          </a:p>
        </p:txBody>
      </p:sp>
    </p:spTree>
    <p:extLst>
      <p:ext uri="{BB962C8B-B14F-4D97-AF65-F5344CB8AC3E}">
        <p14:creationId xmlns:p14="http://schemas.microsoft.com/office/powerpoint/2010/main" val="1322511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2440" y="2194560"/>
            <a:ext cx="11247120" cy="1739347"/>
          </a:xfrm>
        </p:spPr>
        <p:txBody>
          <a:bodyPr tIns="45720" bIns="45720" anchor="ctr">
            <a:normAutofit/>
          </a:bodyPr>
          <a:lstStyle>
            <a:lvl1pPr algn="ctr">
              <a:lnSpc>
                <a:spcPct val="80000"/>
              </a:lnSpc>
              <a:defRPr sz="6000" spc="15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42900" y="3915938"/>
            <a:ext cx="11506200" cy="457200"/>
          </a:xfrm>
        </p:spPr>
        <p:txBody>
          <a:bodyP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4C1E3191-9DF6-4041-B76C-8A99FC077623}" type="datetime1">
              <a:rPr lang="en-US" smtClean="0"/>
              <a:t>12/9/2015</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smtClean="0"/>
              <a:t>Total 24 slides</a:t>
            </a: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B0059E9-8674-46E5-B165-70EB56A24CE6}" type="slidenum">
              <a:rPr lang="en-US" smtClean="0"/>
              <a:t>‹#›</a:t>
            </a:fld>
            <a:endParaRPr lang="en-US" dirty="0"/>
          </a:p>
        </p:txBody>
      </p:sp>
    </p:spTree>
    <p:extLst>
      <p:ext uri="{BB962C8B-B14F-4D97-AF65-F5344CB8AC3E}">
        <p14:creationId xmlns:p14="http://schemas.microsoft.com/office/powerpoint/2010/main" val="2245247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57C398-7BC6-4D17-9E08-3EACECF95C57}" type="datetime1">
              <a:rPr lang="en-US" smtClean="0"/>
              <a:t>12/9/2015</a:t>
            </a:fld>
            <a:endParaRPr lang="en-US" dirty="0"/>
          </a:p>
        </p:txBody>
      </p:sp>
      <p:sp>
        <p:nvSpPr>
          <p:cNvPr id="5" name="Footer Placeholder 4"/>
          <p:cNvSpPr>
            <a:spLocks noGrp="1"/>
          </p:cNvSpPr>
          <p:nvPr>
            <p:ph type="ftr" sz="quarter" idx="11"/>
          </p:nvPr>
        </p:nvSpPr>
        <p:spPr/>
        <p:txBody>
          <a:bodyPr/>
          <a:lstStyle/>
          <a:p>
            <a:r>
              <a:rPr lang="en-US" smtClean="0"/>
              <a:t>Total 24 slides</a:t>
            </a:r>
            <a:endParaRPr lang="en-US" dirty="0"/>
          </a:p>
        </p:txBody>
      </p:sp>
      <p:sp>
        <p:nvSpPr>
          <p:cNvPr id="6" name="Slide Number Placeholder 5"/>
          <p:cNvSpPr>
            <a:spLocks noGrp="1"/>
          </p:cNvSpPr>
          <p:nvPr>
            <p:ph type="sldNum" sz="quarter" idx="12"/>
          </p:nvPr>
        </p:nvSpPr>
        <p:spPr/>
        <p:txBody>
          <a:bodyPr/>
          <a:lstStyle/>
          <a:p>
            <a:fld id="{AB0059E9-8674-46E5-B165-70EB56A24CE6}" type="slidenum">
              <a:rPr lang="en-US" smtClean="0"/>
              <a:t>‹#›</a:t>
            </a:fld>
            <a:endParaRPr lang="en-US" dirty="0"/>
          </a:p>
        </p:txBody>
      </p:sp>
    </p:spTree>
    <p:extLst>
      <p:ext uri="{BB962C8B-B14F-4D97-AF65-F5344CB8AC3E}">
        <p14:creationId xmlns:p14="http://schemas.microsoft.com/office/powerpoint/2010/main" val="3583530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D6827B6C-59AA-481B-950A-4B0AC63FB581}" type="datetime1">
              <a:rPr lang="en-US" smtClean="0"/>
              <a:t>12/9/2015</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r>
              <a:rPr lang="en-US" smtClean="0"/>
              <a:t>Total 24 slides</a:t>
            </a:r>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AB0059E9-8674-46E5-B165-70EB56A24CE6}" type="slidenum">
              <a:rPr lang="en-US" smtClean="0"/>
              <a:t>‹#›</a:t>
            </a:fld>
            <a:endParaRPr lang="en-US" dirty="0"/>
          </a:p>
        </p:txBody>
      </p:sp>
    </p:spTree>
    <p:extLst>
      <p:ext uri="{BB962C8B-B14F-4D97-AF65-F5344CB8AC3E}">
        <p14:creationId xmlns:p14="http://schemas.microsoft.com/office/powerpoint/2010/main" val="456505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5671FC-453E-4380-9C2F-6C0E9760373C}" type="datetime1">
              <a:rPr lang="en-US" smtClean="0"/>
              <a:t>12/9/2015</a:t>
            </a:fld>
            <a:endParaRPr lang="en-US" dirty="0"/>
          </a:p>
        </p:txBody>
      </p:sp>
      <p:sp>
        <p:nvSpPr>
          <p:cNvPr id="5" name="Footer Placeholder 4"/>
          <p:cNvSpPr>
            <a:spLocks noGrp="1"/>
          </p:cNvSpPr>
          <p:nvPr>
            <p:ph type="ftr" sz="quarter" idx="11"/>
          </p:nvPr>
        </p:nvSpPr>
        <p:spPr/>
        <p:txBody>
          <a:bodyPr/>
          <a:lstStyle/>
          <a:p>
            <a:r>
              <a:rPr lang="en-US" smtClean="0"/>
              <a:t>Total 24 slides</a:t>
            </a:r>
            <a:endParaRPr lang="en-US" dirty="0"/>
          </a:p>
        </p:txBody>
      </p:sp>
      <p:sp>
        <p:nvSpPr>
          <p:cNvPr id="6" name="Slide Number Placeholder 5"/>
          <p:cNvSpPr>
            <a:spLocks noGrp="1"/>
          </p:cNvSpPr>
          <p:nvPr>
            <p:ph type="sldNum" sz="quarter" idx="12"/>
          </p:nvPr>
        </p:nvSpPr>
        <p:spPr/>
        <p:txBody>
          <a:bodyPr/>
          <a:lstStyle/>
          <a:p>
            <a:fld id="{AB0059E9-8674-46E5-B165-70EB56A24CE6}" type="slidenum">
              <a:rPr lang="en-US" smtClean="0"/>
              <a:t>‹#›</a:t>
            </a:fld>
            <a:endParaRPr lang="en-US" dirty="0"/>
          </a:p>
        </p:txBody>
      </p:sp>
    </p:spTree>
    <p:extLst>
      <p:ext uri="{BB962C8B-B14F-4D97-AF65-F5344CB8AC3E}">
        <p14:creationId xmlns:p14="http://schemas.microsoft.com/office/powerpoint/2010/main" val="3750276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94560"/>
            <a:ext cx="11247120" cy="1737360"/>
          </a:xfrm>
        </p:spPr>
        <p:txBody>
          <a:bodyPr anchor="ctr">
            <a:noAutofit/>
          </a:bodyPr>
          <a:lstStyle>
            <a:lvl1pPr algn="ctr">
              <a:lnSpc>
                <a:spcPct val="80000"/>
              </a:lnSpc>
              <a:defRPr sz="6000" b="0" spc="150" baseline="0">
                <a:solidFill>
                  <a:srgbClr val="FFFF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47472" y="3911827"/>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0B5F66B2-581E-4F29-BF9F-3263B5019291}" type="datetime1">
              <a:rPr lang="en-US" smtClean="0"/>
              <a:t>12/9/2015</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smtClean="0"/>
              <a:t>Total 24 slides</a:t>
            </a: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B0059E9-8674-46E5-B165-70EB56A24CE6}" type="slidenum">
              <a:rPr lang="en-US" smtClean="0"/>
              <a:t>‹#›</a:t>
            </a:fld>
            <a:endParaRPr lang="en-US" dirty="0"/>
          </a:p>
        </p:txBody>
      </p:sp>
    </p:spTree>
    <p:extLst>
      <p:ext uri="{BB962C8B-B14F-4D97-AF65-F5344CB8AC3E}">
        <p14:creationId xmlns:p14="http://schemas.microsoft.com/office/powerpoint/2010/main" val="3917820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19A1A27-FB96-411B-84C1-BA9EC4B49E70}" type="datetime1">
              <a:rPr lang="en-US" smtClean="0"/>
              <a:t>12/9/2015</a:t>
            </a:fld>
            <a:endParaRPr lang="en-US" dirty="0"/>
          </a:p>
        </p:txBody>
      </p:sp>
      <p:sp>
        <p:nvSpPr>
          <p:cNvPr id="6" name="Footer Placeholder 5"/>
          <p:cNvSpPr>
            <a:spLocks noGrp="1"/>
          </p:cNvSpPr>
          <p:nvPr>
            <p:ph type="ftr" sz="quarter" idx="11"/>
          </p:nvPr>
        </p:nvSpPr>
        <p:spPr/>
        <p:txBody>
          <a:bodyPr/>
          <a:lstStyle/>
          <a:p>
            <a:r>
              <a:rPr lang="en-US" smtClean="0"/>
              <a:t>Total 24 slides</a:t>
            </a:r>
            <a:endParaRPr lang="en-US" dirty="0"/>
          </a:p>
        </p:txBody>
      </p:sp>
      <p:sp>
        <p:nvSpPr>
          <p:cNvPr id="7" name="Slide Number Placeholder 6"/>
          <p:cNvSpPr>
            <a:spLocks noGrp="1"/>
          </p:cNvSpPr>
          <p:nvPr>
            <p:ph type="sldNum" sz="quarter" idx="12"/>
          </p:nvPr>
        </p:nvSpPr>
        <p:spPr/>
        <p:txBody>
          <a:bodyPr/>
          <a:lstStyle/>
          <a:p>
            <a:fld id="{AB0059E9-8674-46E5-B165-70EB56A24CE6}" type="slidenum">
              <a:rPr lang="en-US" smtClean="0"/>
              <a:t>‹#›</a:t>
            </a:fld>
            <a:endParaRPr lang="en-US" dirty="0"/>
          </a:p>
        </p:txBody>
      </p:sp>
    </p:spTree>
    <p:extLst>
      <p:ext uri="{BB962C8B-B14F-4D97-AF65-F5344CB8AC3E}">
        <p14:creationId xmlns:p14="http://schemas.microsoft.com/office/powerpoint/2010/main" val="275913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CA6FBD-27DE-4F17-B0FE-69270A382DCA}" type="datetime1">
              <a:rPr lang="en-US" smtClean="0"/>
              <a:t>12/9/2015</a:t>
            </a:fld>
            <a:endParaRPr lang="en-US" dirty="0"/>
          </a:p>
        </p:txBody>
      </p:sp>
      <p:sp>
        <p:nvSpPr>
          <p:cNvPr id="8" name="Footer Placeholder 7"/>
          <p:cNvSpPr>
            <a:spLocks noGrp="1"/>
          </p:cNvSpPr>
          <p:nvPr>
            <p:ph type="ftr" sz="quarter" idx="11"/>
          </p:nvPr>
        </p:nvSpPr>
        <p:spPr/>
        <p:txBody>
          <a:bodyPr/>
          <a:lstStyle/>
          <a:p>
            <a:r>
              <a:rPr lang="en-US" smtClean="0"/>
              <a:t>Total 24 slides</a:t>
            </a:r>
            <a:endParaRPr lang="en-US" dirty="0"/>
          </a:p>
        </p:txBody>
      </p:sp>
      <p:sp>
        <p:nvSpPr>
          <p:cNvPr id="9" name="Slide Number Placeholder 8"/>
          <p:cNvSpPr>
            <a:spLocks noGrp="1"/>
          </p:cNvSpPr>
          <p:nvPr>
            <p:ph type="sldNum" sz="quarter" idx="12"/>
          </p:nvPr>
        </p:nvSpPr>
        <p:spPr/>
        <p:txBody>
          <a:bodyPr/>
          <a:lstStyle/>
          <a:p>
            <a:fld id="{AB0059E9-8674-46E5-B165-70EB56A24CE6}" type="slidenum">
              <a:rPr lang="en-US" smtClean="0"/>
              <a:t>‹#›</a:t>
            </a:fld>
            <a:endParaRPr lang="en-US" dirty="0"/>
          </a:p>
        </p:txBody>
      </p:sp>
    </p:spTree>
    <p:extLst>
      <p:ext uri="{BB962C8B-B14F-4D97-AF65-F5344CB8AC3E}">
        <p14:creationId xmlns:p14="http://schemas.microsoft.com/office/powerpoint/2010/main" val="1951102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3D646A-FFAB-4443-900C-AECDD83681C2}" type="datetime1">
              <a:rPr lang="en-US" smtClean="0"/>
              <a:t>12/9/2015</a:t>
            </a:fld>
            <a:endParaRPr lang="en-US" dirty="0"/>
          </a:p>
        </p:txBody>
      </p:sp>
      <p:sp>
        <p:nvSpPr>
          <p:cNvPr id="4" name="Footer Placeholder 3"/>
          <p:cNvSpPr>
            <a:spLocks noGrp="1"/>
          </p:cNvSpPr>
          <p:nvPr>
            <p:ph type="ftr" sz="quarter" idx="11"/>
          </p:nvPr>
        </p:nvSpPr>
        <p:spPr/>
        <p:txBody>
          <a:bodyPr/>
          <a:lstStyle/>
          <a:p>
            <a:r>
              <a:rPr lang="en-US" smtClean="0"/>
              <a:t>Total 24 slides</a:t>
            </a:r>
            <a:endParaRPr lang="en-US" dirty="0"/>
          </a:p>
        </p:txBody>
      </p:sp>
      <p:sp>
        <p:nvSpPr>
          <p:cNvPr id="5" name="Slide Number Placeholder 4"/>
          <p:cNvSpPr>
            <a:spLocks noGrp="1"/>
          </p:cNvSpPr>
          <p:nvPr>
            <p:ph type="sldNum" sz="quarter" idx="12"/>
          </p:nvPr>
        </p:nvSpPr>
        <p:spPr/>
        <p:txBody>
          <a:bodyPr/>
          <a:lstStyle/>
          <a:p>
            <a:fld id="{AB0059E9-8674-46E5-B165-70EB56A24CE6}" type="slidenum">
              <a:rPr lang="en-US" smtClean="0"/>
              <a:t>‹#›</a:t>
            </a:fld>
            <a:endParaRPr lang="en-US" dirty="0"/>
          </a:p>
        </p:txBody>
      </p:sp>
    </p:spTree>
    <p:extLst>
      <p:ext uri="{BB962C8B-B14F-4D97-AF65-F5344CB8AC3E}">
        <p14:creationId xmlns:p14="http://schemas.microsoft.com/office/powerpoint/2010/main" val="937242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7409BC-9488-4811-BA90-41E2060D05AB}" type="datetime1">
              <a:rPr lang="en-US" smtClean="0"/>
              <a:t>12/9/2015</a:t>
            </a:fld>
            <a:endParaRPr lang="en-US" dirty="0"/>
          </a:p>
        </p:txBody>
      </p:sp>
      <p:sp>
        <p:nvSpPr>
          <p:cNvPr id="3" name="Footer Placeholder 2"/>
          <p:cNvSpPr>
            <a:spLocks noGrp="1"/>
          </p:cNvSpPr>
          <p:nvPr>
            <p:ph type="ftr" sz="quarter" idx="11"/>
          </p:nvPr>
        </p:nvSpPr>
        <p:spPr/>
        <p:txBody>
          <a:bodyPr/>
          <a:lstStyle/>
          <a:p>
            <a:r>
              <a:rPr lang="en-US" smtClean="0"/>
              <a:t>Total 24 slides</a:t>
            </a:r>
            <a:endParaRPr lang="en-US" dirty="0"/>
          </a:p>
        </p:txBody>
      </p:sp>
      <p:sp>
        <p:nvSpPr>
          <p:cNvPr id="4" name="Slide Number Placeholder 3"/>
          <p:cNvSpPr>
            <a:spLocks noGrp="1"/>
          </p:cNvSpPr>
          <p:nvPr>
            <p:ph type="sldNum" sz="quarter" idx="12"/>
          </p:nvPr>
        </p:nvSpPr>
        <p:spPr/>
        <p:txBody>
          <a:bodyPr/>
          <a:lstStyle/>
          <a:p>
            <a:fld id="{AB0059E9-8674-46E5-B165-70EB56A24CE6}" type="slidenum">
              <a:rPr lang="en-US" smtClean="0"/>
              <a:t>‹#›</a:t>
            </a:fld>
            <a:endParaRPr lang="en-US" dirty="0"/>
          </a:p>
        </p:txBody>
      </p:sp>
    </p:spTree>
    <p:extLst>
      <p:ext uri="{BB962C8B-B14F-4D97-AF65-F5344CB8AC3E}">
        <p14:creationId xmlns:p14="http://schemas.microsoft.com/office/powerpoint/2010/main" val="334359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CC30E8-7BF2-4525-A041-4F0E645D19D0}" type="datetime1">
              <a:rPr lang="en-US" smtClean="0"/>
              <a:t>12/9/2015</a:t>
            </a:fld>
            <a:endParaRPr lang="en-US" dirty="0"/>
          </a:p>
        </p:txBody>
      </p:sp>
      <p:sp>
        <p:nvSpPr>
          <p:cNvPr id="6" name="Footer Placeholder 5"/>
          <p:cNvSpPr>
            <a:spLocks noGrp="1"/>
          </p:cNvSpPr>
          <p:nvPr>
            <p:ph type="ftr" sz="quarter" idx="11"/>
          </p:nvPr>
        </p:nvSpPr>
        <p:spPr/>
        <p:txBody>
          <a:bodyPr/>
          <a:lstStyle/>
          <a:p>
            <a:r>
              <a:rPr lang="en-US" smtClean="0"/>
              <a:t>Total 24 slides</a:t>
            </a:r>
            <a:endParaRPr lang="en-US" dirty="0"/>
          </a:p>
        </p:txBody>
      </p:sp>
      <p:sp>
        <p:nvSpPr>
          <p:cNvPr id="7" name="Slide Number Placeholder 6"/>
          <p:cNvSpPr>
            <a:spLocks noGrp="1"/>
          </p:cNvSpPr>
          <p:nvPr>
            <p:ph type="sldNum" sz="quarter" idx="12"/>
          </p:nvPr>
        </p:nvSpPr>
        <p:spPr/>
        <p:txBody>
          <a:bodyPr/>
          <a:lstStyle/>
          <a:p>
            <a:fld id="{AB0059E9-8674-46E5-B165-70EB56A24CE6}" type="slidenum">
              <a:rPr lang="en-US" smtClean="0"/>
              <a:t>‹#›</a:t>
            </a:fld>
            <a:endParaRPr lang="en-US" dirty="0"/>
          </a:p>
        </p:txBody>
      </p:sp>
    </p:spTree>
    <p:extLst>
      <p:ext uri="{BB962C8B-B14F-4D97-AF65-F5344CB8AC3E}">
        <p14:creationId xmlns:p14="http://schemas.microsoft.com/office/powerpoint/2010/main" val="2738032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A67FAD-3641-4686-803A-00E2B20B002B}" type="datetime1">
              <a:rPr lang="en-US" smtClean="0"/>
              <a:t>12/9/2015</a:t>
            </a:fld>
            <a:endParaRPr lang="en-US" dirty="0"/>
          </a:p>
        </p:txBody>
      </p:sp>
      <p:sp>
        <p:nvSpPr>
          <p:cNvPr id="6" name="Footer Placeholder 5"/>
          <p:cNvSpPr>
            <a:spLocks noGrp="1"/>
          </p:cNvSpPr>
          <p:nvPr>
            <p:ph type="ftr" sz="quarter" idx="11"/>
          </p:nvPr>
        </p:nvSpPr>
        <p:spPr/>
        <p:txBody>
          <a:bodyPr/>
          <a:lstStyle/>
          <a:p>
            <a:r>
              <a:rPr lang="en-US" smtClean="0"/>
              <a:t>Total 24 slides</a:t>
            </a:r>
            <a:endParaRPr lang="en-US" dirty="0"/>
          </a:p>
        </p:txBody>
      </p:sp>
      <p:sp>
        <p:nvSpPr>
          <p:cNvPr id="7" name="Slide Number Placeholder 6"/>
          <p:cNvSpPr>
            <a:spLocks noGrp="1"/>
          </p:cNvSpPr>
          <p:nvPr>
            <p:ph type="sldNum" sz="quarter" idx="12"/>
          </p:nvPr>
        </p:nvSpPr>
        <p:spPr/>
        <p:txBody>
          <a:bodyPr/>
          <a:lstStyle/>
          <a:p>
            <a:fld id="{AB0059E9-8674-46E5-B165-70EB56A24CE6}" type="slidenum">
              <a:rPr lang="en-US" smtClean="0"/>
              <a:t>‹#›</a:t>
            </a:fld>
            <a:endParaRPr lang="en-US" dirty="0"/>
          </a:p>
        </p:txBody>
      </p:sp>
    </p:spTree>
    <p:extLst>
      <p:ext uri="{BB962C8B-B14F-4D97-AF65-F5344CB8AC3E}">
        <p14:creationId xmlns:p14="http://schemas.microsoft.com/office/powerpoint/2010/main" val="4127801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A64263B5-5494-4B02-A0AA-50F354CCF20C}" type="datetime1">
              <a:rPr lang="en-US" smtClean="0"/>
              <a:t>12/9/2015</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r>
              <a:rPr lang="en-US" smtClean="0"/>
              <a:t>Total 24 slides</a:t>
            </a:r>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AB0059E9-8674-46E5-B165-70EB56A24CE6}" type="slidenum">
              <a:rPr lang="en-US" smtClean="0"/>
              <a:t>‹#›</a:t>
            </a:fld>
            <a:endParaRPr lang="en-US" dirty="0"/>
          </a:p>
        </p:txBody>
      </p:sp>
    </p:spTree>
    <p:extLst>
      <p:ext uri="{BB962C8B-B14F-4D97-AF65-F5344CB8AC3E}">
        <p14:creationId xmlns:p14="http://schemas.microsoft.com/office/powerpoint/2010/main" val="472029829"/>
      </p:ext>
    </p:extLst>
  </p:cSld>
  <p:clrMap bg1="dk1" tx1="lt1" bg2="dk2" tx2="lt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hf hdr="0" dt="0"/>
  <p:txStyles>
    <p:title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ecomputernotes.com/fundamental/introduction-to-computer/what-is-cpu" TargetMode="External"/><Relationship Id="rId2" Type="http://schemas.openxmlformats.org/officeDocument/2006/relationships/hyperlink" Target="http://ecomputernotes.com/fundamental/information-technology/what-do-you-mean-by-data-and-information"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0832" y="1911877"/>
            <a:ext cx="8915399" cy="2262781"/>
          </a:xfrm>
        </p:spPr>
        <p:txBody>
          <a:bodyPr>
            <a:normAutofit/>
          </a:bodyPr>
          <a:lstStyle/>
          <a:p>
            <a:pPr algn="ctr"/>
            <a:r>
              <a:rPr lang="en-US" sz="6000" b="1" dirty="0" smtClean="0">
                <a:effectLst>
                  <a:outerShdw blurRad="38100" dist="38100" dir="2700000" algn="tl">
                    <a:srgbClr val="000000">
                      <a:alpha val="43137"/>
                    </a:srgbClr>
                  </a:outerShdw>
                </a:effectLst>
              </a:rPr>
              <a:t>Operating System (O.S)</a:t>
            </a:r>
            <a:endParaRPr lang="en-US" sz="60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792475" y="3821797"/>
            <a:ext cx="8915399" cy="1126283"/>
          </a:xfrm>
        </p:spPr>
        <p:txBody>
          <a:bodyPr>
            <a:normAutofit/>
          </a:bodyPr>
          <a:lstStyle/>
          <a:p>
            <a:pPr algn="ctr"/>
            <a:r>
              <a:rPr lang="en-US" sz="2400" b="1" dirty="0" smtClean="0"/>
              <a:t>Lect-5</a:t>
            </a:r>
            <a:endParaRPr lang="en-US" sz="2400" b="1" dirty="0"/>
          </a:p>
        </p:txBody>
      </p:sp>
      <p:pic>
        <p:nvPicPr>
          <p:cNvPr id="1026" name="Picture 2" descr="http://irishtechnews.net/ITN3/wp-content/uploads/2013/11/operating-system-logo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4262717"/>
            <a:ext cx="5171888" cy="2138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4195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effectLst>
                  <a:outerShdw blurRad="38100" dist="38100" dir="2700000" algn="tl">
                    <a:srgbClr val="000000">
                      <a:alpha val="43137"/>
                    </a:srgbClr>
                  </a:outerShdw>
                </a:effectLst>
              </a:rPr>
              <a:t/>
            </a:r>
            <a:br>
              <a:rPr lang="en-US" b="1"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Role of Process </a:t>
            </a:r>
            <a:r>
              <a:rPr lang="en-US" b="1" dirty="0">
                <a:effectLst>
                  <a:outerShdw blurRad="38100" dist="38100" dir="2700000" algn="tl">
                    <a:srgbClr val="000000">
                      <a:alpha val="43137"/>
                    </a:srgbClr>
                  </a:outerShdw>
                </a:effectLst>
              </a:rPr>
              <a:t>control Block(PCB)</a:t>
            </a:r>
            <a:r>
              <a:rPr lang="en-US" b="1" dirty="0" smtClean="0">
                <a:effectLst>
                  <a:outerShdw blurRad="38100" dist="38100" dir="2700000" algn="tl">
                    <a:srgbClr val="000000">
                      <a:alpha val="43137"/>
                    </a:srgbClr>
                  </a:outerShdw>
                </a:effectLst>
              </a:rPr>
              <a:t> </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dirty="0"/>
              <a:t>The PCB is identified by an integer process ID (PID)The various information which is Stored into the PCB as followings:</a:t>
            </a:r>
          </a:p>
          <a:p>
            <a:pPr marL="0" indent="0">
              <a:buNone/>
            </a:pPr>
            <a:endParaRPr lang="en-US" dirty="0" smtClean="0"/>
          </a:p>
          <a:p>
            <a:pPr marL="0" indent="0">
              <a:buNone/>
            </a:pPr>
            <a:r>
              <a:rPr lang="en-US" dirty="0" smtClean="0"/>
              <a:t>1) Name of the Process.</a:t>
            </a:r>
          </a:p>
          <a:p>
            <a:pPr marL="0" indent="0">
              <a:buNone/>
            </a:pPr>
            <a:r>
              <a:rPr lang="en-US" dirty="0" smtClean="0"/>
              <a:t>2) State of the Process. Means Ready, Active, Wait.</a:t>
            </a:r>
          </a:p>
          <a:p>
            <a:pPr marL="0" indent="0">
              <a:buNone/>
            </a:pPr>
            <a:r>
              <a:rPr lang="en-US" dirty="0" smtClean="0"/>
              <a:t>3) Resources allocated to the Process</a:t>
            </a:r>
          </a:p>
          <a:p>
            <a:pPr marL="0" indent="0">
              <a:buNone/>
            </a:pPr>
            <a:r>
              <a:rPr lang="en-US" dirty="0" smtClean="0"/>
              <a:t>4) Memory which is provided to the Process.</a:t>
            </a:r>
          </a:p>
          <a:p>
            <a:pPr marL="0" indent="0">
              <a:buNone/>
            </a:pPr>
            <a:r>
              <a:rPr lang="en-US" dirty="0" smtClean="0"/>
              <a:t>5) Scheduling information.</a:t>
            </a:r>
          </a:p>
          <a:p>
            <a:pPr marL="0" indent="0">
              <a:buNone/>
            </a:pPr>
            <a:r>
              <a:rPr lang="en-US" dirty="0" smtClean="0"/>
              <a:t>6) Input and Output Devices used by the Process.</a:t>
            </a:r>
          </a:p>
          <a:p>
            <a:pPr marL="0" indent="0">
              <a:buNone/>
            </a:pPr>
            <a:r>
              <a:rPr lang="en-US" dirty="0" smtClean="0"/>
              <a:t>7) Process ID or a Identification Number which is given by the CPU when a Process Request for a Service.</a:t>
            </a:r>
          </a:p>
          <a:p>
            <a:endParaRPr lang="en-US" dirty="0"/>
          </a:p>
        </p:txBody>
      </p:sp>
      <p:sp>
        <p:nvSpPr>
          <p:cNvPr id="6" name="Footer Placeholder 5"/>
          <p:cNvSpPr>
            <a:spLocks noGrp="1"/>
          </p:cNvSpPr>
          <p:nvPr>
            <p:ph type="ftr" sz="quarter" idx="11"/>
          </p:nvPr>
        </p:nvSpPr>
        <p:spPr/>
        <p:txBody>
          <a:bodyPr/>
          <a:lstStyle/>
          <a:p>
            <a:r>
              <a:rPr lang="en-US" smtClean="0"/>
              <a:t>Total 24 slides</a:t>
            </a:r>
            <a:endParaRPr lang="en-US"/>
          </a:p>
        </p:txBody>
      </p:sp>
      <p:sp>
        <p:nvSpPr>
          <p:cNvPr id="7" name="Slide Number Placeholder 6"/>
          <p:cNvSpPr>
            <a:spLocks noGrp="1"/>
          </p:cNvSpPr>
          <p:nvPr>
            <p:ph type="sldNum" sz="quarter" idx="12"/>
          </p:nvPr>
        </p:nvSpPr>
        <p:spPr/>
        <p:txBody>
          <a:bodyPr/>
          <a:lstStyle/>
          <a:p>
            <a:fld id="{AB0059E9-8674-46E5-B165-70EB56A24CE6}" type="slidenum">
              <a:rPr lang="en-US" smtClean="0"/>
              <a:t>10</a:t>
            </a:fld>
            <a:endParaRPr lang="en-US"/>
          </a:p>
        </p:txBody>
      </p:sp>
    </p:spTree>
    <p:extLst>
      <p:ext uri="{BB962C8B-B14F-4D97-AF65-F5344CB8AC3E}">
        <p14:creationId xmlns:p14="http://schemas.microsoft.com/office/powerpoint/2010/main" val="10009821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outerShdw blurRad="38100" dist="38100" dir="2700000" algn="tl">
                    <a:srgbClr val="000000">
                      <a:alpha val="43137"/>
                    </a:srgbClr>
                  </a:outerShdw>
                </a:effectLst>
              </a:rPr>
              <a:t/>
            </a:r>
            <a:br>
              <a:rPr lang="en-US" b="1"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scheduling</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202919" y="2040255"/>
            <a:ext cx="10641419" cy="4206240"/>
          </a:xfrm>
        </p:spPr>
        <p:txBody>
          <a:bodyPr>
            <a:normAutofit lnSpcReduction="10000"/>
          </a:bodyPr>
          <a:lstStyle/>
          <a:p>
            <a:r>
              <a:rPr lang="en-US" dirty="0"/>
              <a:t>The process scheduling is the activity of the process manager that handles the removal of the running process from the CPU and the selection of another process on the basis of a particular strategy</a:t>
            </a:r>
            <a:r>
              <a:rPr lang="en-US" dirty="0" smtClean="0"/>
              <a:t>.</a:t>
            </a:r>
          </a:p>
          <a:p>
            <a:r>
              <a:rPr lang="en-US" dirty="0" smtClean="0"/>
              <a:t>When more than one process is runnable, the O.S must decide which one first to run</a:t>
            </a:r>
          </a:p>
          <a:p>
            <a:r>
              <a:rPr lang="en-US" dirty="0" smtClean="0"/>
              <a:t>The part of the O.S concerned with the decision is called the Scheduler and algorithm it uses called Scheduling Algorithm.</a:t>
            </a:r>
          </a:p>
          <a:p>
            <a:r>
              <a:rPr lang="en-US" dirty="0" smtClean="0"/>
              <a:t>Any recourses before utilization it must be schedule </a:t>
            </a:r>
          </a:p>
          <a:p>
            <a:r>
              <a:rPr lang="en-US" dirty="0"/>
              <a:t>Process scheduling is an essential part of a Multiprogramming operating system</a:t>
            </a:r>
            <a:r>
              <a:rPr lang="en-US" dirty="0" smtClean="0"/>
              <a:t>.</a:t>
            </a:r>
          </a:p>
          <a:p>
            <a:r>
              <a:rPr lang="en-US" dirty="0" smtClean="0"/>
              <a:t> </a:t>
            </a:r>
            <a:r>
              <a:rPr lang="en-US" dirty="0"/>
              <a:t>Such operating systems allow more than one process to be loaded into the executable memory at a time and loaded process shares the CPU using time multiplexing</a:t>
            </a:r>
            <a:r>
              <a:rPr lang="en-US" dirty="0" smtClean="0"/>
              <a:t>.</a:t>
            </a:r>
          </a:p>
        </p:txBody>
      </p:sp>
      <p:sp>
        <p:nvSpPr>
          <p:cNvPr id="6" name="Footer Placeholder 5"/>
          <p:cNvSpPr>
            <a:spLocks noGrp="1"/>
          </p:cNvSpPr>
          <p:nvPr>
            <p:ph type="ftr" sz="quarter" idx="11"/>
          </p:nvPr>
        </p:nvSpPr>
        <p:spPr/>
        <p:txBody>
          <a:bodyPr/>
          <a:lstStyle/>
          <a:p>
            <a:r>
              <a:rPr lang="en-US" smtClean="0"/>
              <a:t>Total 24 slides</a:t>
            </a:r>
            <a:endParaRPr lang="en-US"/>
          </a:p>
        </p:txBody>
      </p:sp>
      <p:sp>
        <p:nvSpPr>
          <p:cNvPr id="7" name="Slide Number Placeholder 6"/>
          <p:cNvSpPr>
            <a:spLocks noGrp="1"/>
          </p:cNvSpPr>
          <p:nvPr>
            <p:ph type="sldNum" sz="quarter" idx="12"/>
          </p:nvPr>
        </p:nvSpPr>
        <p:spPr/>
        <p:txBody>
          <a:bodyPr/>
          <a:lstStyle/>
          <a:p>
            <a:fld id="{AB0059E9-8674-46E5-B165-70EB56A24CE6}" type="slidenum">
              <a:rPr lang="en-US" smtClean="0"/>
              <a:t>11</a:t>
            </a:fld>
            <a:endParaRPr lang="en-US"/>
          </a:p>
        </p:txBody>
      </p:sp>
    </p:spTree>
    <p:extLst>
      <p:ext uri="{BB962C8B-B14F-4D97-AF65-F5344CB8AC3E}">
        <p14:creationId xmlns:p14="http://schemas.microsoft.com/office/powerpoint/2010/main" val="34339339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effectLst>
                  <a:outerShdw blurRad="38100" dist="38100" dir="2700000" algn="tl">
                    <a:srgbClr val="000000">
                      <a:alpha val="43137"/>
                    </a:srgbClr>
                  </a:outerShdw>
                </a:effectLst>
              </a:rPr>
              <a:t/>
            </a:r>
            <a:br>
              <a:rPr lang="en-US" b="1">
                <a:effectLst>
                  <a:outerShdw blurRad="38100" dist="38100" dir="2700000" algn="tl">
                    <a:srgbClr val="000000">
                      <a:alpha val="43137"/>
                    </a:srgbClr>
                  </a:outerShdw>
                </a:effectLst>
              </a:rPr>
            </a:br>
            <a:r>
              <a:rPr lang="en-US" b="1">
                <a:effectLst>
                  <a:outerShdw blurRad="38100" dist="38100" dir="2700000" algn="tl">
                    <a:srgbClr val="000000">
                      <a:alpha val="43137"/>
                    </a:srgbClr>
                  </a:outerShdw>
                </a:effectLst>
              </a:rPr>
              <a:t>scheduling</a:t>
            </a:r>
            <a:endParaRPr lang="en-US"/>
          </a:p>
        </p:txBody>
      </p:sp>
      <p:sp>
        <p:nvSpPr>
          <p:cNvPr id="3" name="Content Placeholder 2"/>
          <p:cNvSpPr>
            <a:spLocks noGrp="1"/>
          </p:cNvSpPr>
          <p:nvPr>
            <p:ph idx="1"/>
          </p:nvPr>
        </p:nvSpPr>
        <p:spPr/>
        <p:txBody>
          <a:bodyPr>
            <a:normAutofit/>
          </a:bodyPr>
          <a:lstStyle/>
          <a:p>
            <a:pPr marL="0" indent="0">
              <a:buNone/>
            </a:pPr>
            <a:r>
              <a:rPr lang="en-US" dirty="0" smtClean="0"/>
              <a:t>Through </a:t>
            </a:r>
            <a:r>
              <a:rPr lang="en-US" dirty="0"/>
              <a:t>Scheduling:</a:t>
            </a:r>
          </a:p>
          <a:p>
            <a:r>
              <a:rPr lang="en-US" sz="2000" b="1" dirty="0">
                <a:effectLst>
                  <a:outerShdw blurRad="38100" dist="38100" dir="2700000" algn="tl">
                    <a:srgbClr val="000000">
                      <a:alpha val="43137"/>
                    </a:srgbClr>
                  </a:outerShdw>
                </a:effectLst>
              </a:rPr>
              <a:t>Response Time</a:t>
            </a:r>
            <a:r>
              <a:rPr lang="en-US" dirty="0"/>
              <a:t>: Scheduler minimize the response time for </a:t>
            </a:r>
            <a:r>
              <a:rPr lang="en-US" dirty="0" smtClean="0"/>
              <a:t>users</a:t>
            </a:r>
          </a:p>
          <a:p>
            <a:r>
              <a:rPr lang="en-US" sz="2000" b="1" dirty="0" smtClean="0">
                <a:effectLst>
                  <a:outerShdw blurRad="38100" dist="38100" dir="2700000" algn="tl">
                    <a:srgbClr val="000000">
                      <a:alpha val="43137"/>
                    </a:srgbClr>
                  </a:outerShdw>
                </a:effectLst>
              </a:rPr>
              <a:t>Turn-around Time</a:t>
            </a:r>
            <a:r>
              <a:rPr lang="en-US" sz="2000" b="1" dirty="0">
                <a:effectLst>
                  <a:outerShdw blurRad="38100" dist="38100" dir="2700000" algn="tl">
                    <a:srgbClr val="000000">
                      <a:alpha val="43137"/>
                    </a:srgbClr>
                  </a:outerShdw>
                </a:effectLst>
              </a:rPr>
              <a:t>: </a:t>
            </a:r>
            <a:r>
              <a:rPr lang="en-US" dirty="0"/>
              <a:t>Scheduler minimize the </a:t>
            </a:r>
            <a:r>
              <a:rPr lang="en-US" dirty="0" smtClean="0"/>
              <a:t>Turn-around </a:t>
            </a:r>
            <a:r>
              <a:rPr lang="en-US" dirty="0"/>
              <a:t>time for users</a:t>
            </a:r>
          </a:p>
          <a:p>
            <a:r>
              <a:rPr lang="en-US" sz="2000" b="1" dirty="0" smtClean="0">
                <a:effectLst>
                  <a:outerShdw blurRad="38100" dist="38100" dir="2700000" algn="tl">
                    <a:srgbClr val="000000">
                      <a:alpha val="43137"/>
                    </a:srgbClr>
                  </a:outerShdw>
                </a:effectLst>
              </a:rPr>
              <a:t>C.P.U Utilization</a:t>
            </a:r>
            <a:r>
              <a:rPr lang="en-US" sz="2000" b="1" dirty="0">
                <a:effectLst>
                  <a:outerShdw blurRad="38100" dist="38100" dir="2700000" algn="tl">
                    <a:srgbClr val="000000">
                      <a:alpha val="43137"/>
                    </a:srgbClr>
                  </a:outerShdw>
                </a:effectLst>
              </a:rPr>
              <a:t>: </a:t>
            </a:r>
            <a:r>
              <a:rPr lang="en-US" dirty="0"/>
              <a:t>Scheduler </a:t>
            </a:r>
            <a:r>
              <a:rPr lang="en-US" dirty="0" smtClean="0"/>
              <a:t>maximize </a:t>
            </a:r>
            <a:r>
              <a:rPr lang="en-US" dirty="0"/>
              <a:t>the </a:t>
            </a:r>
            <a:r>
              <a:rPr lang="en-US" dirty="0" smtClean="0"/>
              <a:t>C.P.U utilization</a:t>
            </a:r>
          </a:p>
          <a:p>
            <a:r>
              <a:rPr lang="en-US" sz="2000" b="1" dirty="0" smtClean="0">
                <a:effectLst>
                  <a:outerShdw blurRad="38100" dist="38100" dir="2700000" algn="tl">
                    <a:srgbClr val="000000">
                      <a:alpha val="43137"/>
                    </a:srgbClr>
                  </a:outerShdw>
                </a:effectLst>
              </a:rPr>
              <a:t>Throughput:</a:t>
            </a:r>
            <a:r>
              <a:rPr lang="en-US" sz="2000" b="1" dirty="0">
                <a:effectLst>
                  <a:outerShdw blurRad="38100" dist="38100" dir="2700000" algn="tl">
                    <a:srgbClr val="000000">
                      <a:alpha val="43137"/>
                    </a:srgbClr>
                  </a:outerShdw>
                </a:effectLst>
              </a:rPr>
              <a:t> </a:t>
            </a:r>
            <a:r>
              <a:rPr lang="en-US" dirty="0"/>
              <a:t>Scheduler maximize the </a:t>
            </a:r>
            <a:r>
              <a:rPr lang="en-US" dirty="0" smtClean="0"/>
              <a:t>no. of jobs per unit time</a:t>
            </a:r>
          </a:p>
          <a:p>
            <a:endParaRPr lang="en-US" dirty="0"/>
          </a:p>
          <a:p>
            <a:endParaRPr lang="en-US" dirty="0"/>
          </a:p>
          <a:p>
            <a:endParaRPr lang="en-US" dirty="0"/>
          </a:p>
          <a:p>
            <a:endParaRPr lang="en-US" dirty="0"/>
          </a:p>
        </p:txBody>
      </p:sp>
      <p:sp>
        <p:nvSpPr>
          <p:cNvPr id="6" name="Footer Placeholder 5"/>
          <p:cNvSpPr>
            <a:spLocks noGrp="1"/>
          </p:cNvSpPr>
          <p:nvPr>
            <p:ph type="ftr" sz="quarter" idx="11"/>
          </p:nvPr>
        </p:nvSpPr>
        <p:spPr/>
        <p:txBody>
          <a:bodyPr/>
          <a:lstStyle/>
          <a:p>
            <a:r>
              <a:rPr lang="en-US" smtClean="0"/>
              <a:t>Total 24 slides</a:t>
            </a:r>
            <a:endParaRPr lang="en-US"/>
          </a:p>
        </p:txBody>
      </p:sp>
      <p:sp>
        <p:nvSpPr>
          <p:cNvPr id="7" name="Slide Number Placeholder 6"/>
          <p:cNvSpPr>
            <a:spLocks noGrp="1"/>
          </p:cNvSpPr>
          <p:nvPr>
            <p:ph type="sldNum" sz="quarter" idx="12"/>
          </p:nvPr>
        </p:nvSpPr>
        <p:spPr/>
        <p:txBody>
          <a:bodyPr/>
          <a:lstStyle/>
          <a:p>
            <a:fld id="{AB0059E9-8674-46E5-B165-70EB56A24CE6}" type="slidenum">
              <a:rPr lang="en-US" smtClean="0"/>
              <a:t>12</a:t>
            </a:fld>
            <a:endParaRPr lang="en-US"/>
          </a:p>
        </p:txBody>
      </p:sp>
    </p:spTree>
    <p:extLst>
      <p:ext uri="{BB962C8B-B14F-4D97-AF65-F5344CB8AC3E}">
        <p14:creationId xmlns:p14="http://schemas.microsoft.com/office/powerpoint/2010/main" val="9528013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effectLst>
                  <a:outerShdw blurRad="38100" dist="38100" dir="2700000" algn="tl">
                    <a:srgbClr val="000000">
                      <a:alpha val="43137"/>
                    </a:srgbClr>
                  </a:outerShdw>
                </a:effectLst>
              </a:rPr>
              <a:t/>
            </a:r>
            <a:br>
              <a:rPr lang="en-US" sz="4000" b="1" dirty="0" smtClean="0">
                <a:effectLst>
                  <a:outerShdw blurRad="38100" dist="38100" dir="2700000" algn="tl">
                    <a:srgbClr val="000000">
                      <a:alpha val="43137"/>
                    </a:srgbClr>
                  </a:outerShdw>
                </a:effectLst>
              </a:rPr>
            </a:br>
            <a:r>
              <a:rPr lang="en-US" sz="4000" b="1" dirty="0" smtClean="0">
                <a:effectLst>
                  <a:outerShdw blurRad="38100" dist="38100" dir="2700000" algn="tl">
                    <a:srgbClr val="000000">
                      <a:alpha val="43137"/>
                    </a:srgbClr>
                  </a:outerShdw>
                </a:effectLst>
              </a:rPr>
              <a:t>Scheduling Ques</a:t>
            </a:r>
            <a:endParaRPr lang="en-US" sz="4000" b="1"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871539" y="2173940"/>
            <a:ext cx="11069450" cy="4589929"/>
          </a:xfrm>
        </p:spPr>
        <p:txBody>
          <a:bodyPr>
            <a:normAutofit fontScale="85000" lnSpcReduction="20000"/>
          </a:bodyPr>
          <a:lstStyle/>
          <a:p>
            <a:r>
              <a:rPr lang="en-US" dirty="0"/>
              <a:t>Scheduling queues refers to queues of processes or devices. </a:t>
            </a:r>
            <a:endParaRPr lang="en-US" dirty="0" smtClean="0"/>
          </a:p>
          <a:p>
            <a:r>
              <a:rPr lang="en-US" dirty="0"/>
              <a:t>The operating system also maintains other queues such as device queue. </a:t>
            </a:r>
          </a:p>
          <a:p>
            <a:r>
              <a:rPr lang="en-US" dirty="0"/>
              <a:t>Device queue is a queue for which multiple processes are waiting for a particular I/O device. </a:t>
            </a:r>
          </a:p>
          <a:p>
            <a:r>
              <a:rPr lang="en-US" dirty="0"/>
              <a:t>Each device has its own device queue</a:t>
            </a:r>
            <a:r>
              <a:rPr lang="en-US" dirty="0" smtClean="0"/>
              <a:t>.</a:t>
            </a:r>
          </a:p>
          <a:p>
            <a:r>
              <a:rPr lang="en-US" dirty="0" smtClean="0"/>
              <a:t>When </a:t>
            </a:r>
            <a:r>
              <a:rPr lang="en-US" dirty="0"/>
              <a:t>the process enters into the system, then this process is put into a job queue. This queue consists of all processes in the system. </a:t>
            </a:r>
            <a:endParaRPr lang="en-US" dirty="0" smtClean="0"/>
          </a:p>
          <a:p>
            <a:r>
              <a:rPr lang="en-US" dirty="0" smtClean="0"/>
              <a:t>Process in memory, waiting to execute are in the Ready Que</a:t>
            </a:r>
          </a:p>
          <a:p>
            <a:r>
              <a:rPr lang="en-US" dirty="0" smtClean="0"/>
              <a:t>A Ready Header contain pointer to the first and last PCB in the list, each of which has pointer to next PCB.</a:t>
            </a:r>
          </a:p>
          <a:p>
            <a:r>
              <a:rPr lang="en-US" dirty="0" smtClean="0"/>
              <a:t>Device Que: The list of process which are waiting for I/O Devices</a:t>
            </a:r>
          </a:p>
          <a:p>
            <a:r>
              <a:rPr lang="en-US" dirty="0" smtClean="0"/>
              <a:t>After a process in Ready Que is selected for execution</a:t>
            </a:r>
          </a:p>
          <a:p>
            <a:pPr lvl="1"/>
            <a:r>
              <a:rPr lang="en-US" dirty="0" smtClean="0"/>
              <a:t>It could be issue an I/O request and put in the I/O Que</a:t>
            </a:r>
          </a:p>
          <a:p>
            <a:pPr lvl="1"/>
            <a:r>
              <a:rPr lang="en-US" dirty="0" smtClean="0"/>
              <a:t>It could create a sub-process and wait for its termination</a:t>
            </a:r>
          </a:p>
          <a:p>
            <a:pPr lvl="1"/>
            <a:r>
              <a:rPr lang="en-US" dirty="0" smtClean="0"/>
              <a:t>It Could be interrupted and go to the Ready Que.</a:t>
            </a:r>
          </a:p>
        </p:txBody>
      </p:sp>
      <p:sp>
        <p:nvSpPr>
          <p:cNvPr id="6" name="Footer Placeholder 5"/>
          <p:cNvSpPr>
            <a:spLocks noGrp="1"/>
          </p:cNvSpPr>
          <p:nvPr>
            <p:ph type="ftr" sz="quarter" idx="11"/>
          </p:nvPr>
        </p:nvSpPr>
        <p:spPr/>
        <p:txBody>
          <a:bodyPr/>
          <a:lstStyle/>
          <a:p>
            <a:r>
              <a:rPr lang="en-US" smtClean="0"/>
              <a:t>Total 24 slides</a:t>
            </a:r>
            <a:endParaRPr lang="en-US"/>
          </a:p>
        </p:txBody>
      </p:sp>
      <p:sp>
        <p:nvSpPr>
          <p:cNvPr id="7" name="Slide Number Placeholder 6"/>
          <p:cNvSpPr>
            <a:spLocks noGrp="1"/>
          </p:cNvSpPr>
          <p:nvPr>
            <p:ph type="sldNum" sz="quarter" idx="12"/>
          </p:nvPr>
        </p:nvSpPr>
        <p:spPr/>
        <p:txBody>
          <a:bodyPr/>
          <a:lstStyle/>
          <a:p>
            <a:fld id="{AB0059E9-8674-46E5-B165-70EB56A24CE6}" type="slidenum">
              <a:rPr lang="en-US" smtClean="0"/>
              <a:t>13</a:t>
            </a:fld>
            <a:endParaRPr lang="en-US"/>
          </a:p>
        </p:txBody>
      </p:sp>
    </p:spTree>
    <p:extLst>
      <p:ext uri="{BB962C8B-B14F-4D97-AF65-F5344CB8AC3E}">
        <p14:creationId xmlns:p14="http://schemas.microsoft.com/office/powerpoint/2010/main" val="20642218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b="1" dirty="0" smtClean="0">
                <a:effectLst>
                  <a:outerShdw blurRad="38100" dist="38100" dir="2700000" algn="tl">
                    <a:srgbClr val="000000">
                      <a:alpha val="43137"/>
                    </a:srgbClr>
                  </a:outerShdw>
                </a:effectLst>
              </a:rPr>
              <a:t>Scheduling </a:t>
            </a:r>
            <a:r>
              <a:rPr lang="en-US" sz="2000" b="1" dirty="0">
                <a:effectLst>
                  <a:outerShdw blurRad="38100" dist="38100" dir="2700000" algn="tl">
                    <a:srgbClr val="000000">
                      <a:alpha val="43137"/>
                    </a:srgbClr>
                  </a:outerShdw>
                </a:effectLst>
              </a:rPr>
              <a:t>Ques</a:t>
            </a:r>
            <a:r>
              <a:rPr lang="en-US" sz="2000" dirty="0" smtClean="0"/>
              <a:t/>
            </a:r>
            <a:br>
              <a:rPr lang="en-US" sz="2000" dirty="0" smtClean="0"/>
            </a:br>
            <a:r>
              <a:rPr lang="en-US" sz="2000" dirty="0"/>
              <a:t/>
            </a:r>
            <a:br>
              <a:rPr lang="en-US" sz="2000" dirty="0"/>
            </a:br>
            <a:r>
              <a:rPr lang="en-US" sz="2000" dirty="0" smtClean="0"/>
              <a:t>This </a:t>
            </a:r>
            <a:r>
              <a:rPr lang="en-US" sz="2000" dirty="0"/>
              <a:t>figure shows the queuing diagram of process scheduling.</a:t>
            </a:r>
            <a:br>
              <a:rPr lang="en-US" sz="2000" dirty="0"/>
            </a:br>
            <a:endParaRPr lang="en-US" sz="2000" dirty="0"/>
          </a:p>
        </p:txBody>
      </p:sp>
      <p:sp>
        <p:nvSpPr>
          <p:cNvPr id="3" name="Content Placeholder 2"/>
          <p:cNvSpPr>
            <a:spLocks noGrp="1"/>
          </p:cNvSpPr>
          <p:nvPr>
            <p:ph idx="1"/>
          </p:nvPr>
        </p:nvSpPr>
        <p:spPr/>
        <p:txBody>
          <a:bodyPr/>
          <a:lstStyle/>
          <a:p>
            <a:endParaRPr lang="en-US" dirty="0"/>
          </a:p>
        </p:txBody>
      </p:sp>
      <p:sp>
        <p:nvSpPr>
          <p:cNvPr id="7" name="Footer Placeholder 6"/>
          <p:cNvSpPr>
            <a:spLocks noGrp="1"/>
          </p:cNvSpPr>
          <p:nvPr>
            <p:ph type="ftr" sz="quarter" idx="11"/>
          </p:nvPr>
        </p:nvSpPr>
        <p:spPr/>
        <p:txBody>
          <a:bodyPr/>
          <a:lstStyle/>
          <a:p>
            <a:r>
              <a:rPr lang="en-US" smtClean="0"/>
              <a:t>Total 24 slides</a:t>
            </a:r>
            <a:endParaRPr lang="en-US"/>
          </a:p>
        </p:txBody>
      </p:sp>
      <p:sp>
        <p:nvSpPr>
          <p:cNvPr id="8" name="Slide Number Placeholder 7"/>
          <p:cNvSpPr>
            <a:spLocks noGrp="1"/>
          </p:cNvSpPr>
          <p:nvPr>
            <p:ph type="sldNum" sz="quarter" idx="12"/>
          </p:nvPr>
        </p:nvSpPr>
        <p:spPr/>
        <p:txBody>
          <a:bodyPr/>
          <a:lstStyle/>
          <a:p>
            <a:fld id="{AB0059E9-8674-46E5-B165-70EB56A24CE6}" type="slidenum">
              <a:rPr lang="en-US" smtClean="0"/>
              <a:t>14</a:t>
            </a:fld>
            <a:endParaRPr lang="en-US"/>
          </a:p>
        </p:txBody>
      </p:sp>
      <p:pic>
        <p:nvPicPr>
          <p:cNvPr id="4" name="Content Placeholder 3"/>
          <p:cNvPicPr>
            <a:picLocks noChangeAspect="1"/>
          </p:cNvPicPr>
          <p:nvPr/>
        </p:nvPicPr>
        <p:blipFill rotWithShape="1">
          <a:blip r:embed="rId2"/>
          <a:srcRect l="29580" t="42472" r="32801" b="10193"/>
          <a:stretch/>
        </p:blipFill>
        <p:spPr>
          <a:xfrm>
            <a:off x="3090298" y="1613647"/>
            <a:ext cx="6918863" cy="4935070"/>
          </a:xfrm>
          <a:prstGeom prst="rect">
            <a:avLst/>
          </a:prstGeom>
        </p:spPr>
      </p:pic>
    </p:spTree>
    <p:extLst>
      <p:ext uri="{BB962C8B-B14F-4D97-AF65-F5344CB8AC3E}">
        <p14:creationId xmlns:p14="http://schemas.microsoft.com/office/powerpoint/2010/main" val="39860501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outerShdw blurRad="38100" dist="38100" dir="2700000" algn="tl">
                    <a:srgbClr val="000000">
                      <a:alpha val="43137"/>
                    </a:srgbClr>
                  </a:outerShdw>
                </a:effectLst>
              </a:rPr>
              <a:t/>
            </a:r>
            <a:br>
              <a:rPr lang="en-US" b="1"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Types of Scheduling Ques</a:t>
            </a:r>
            <a:endParaRPr lang="en-US" b="1"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62766188"/>
              </p:ext>
            </p:extLst>
          </p:nvPr>
        </p:nvGraphicFramePr>
        <p:xfrm>
          <a:off x="1761565" y="2133600"/>
          <a:ext cx="9743048" cy="3778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p:txBody>
          <a:bodyPr/>
          <a:lstStyle/>
          <a:p>
            <a:r>
              <a:rPr lang="en-US" smtClean="0"/>
              <a:t>Total 24 slides</a:t>
            </a:r>
            <a:endParaRPr lang="en-US"/>
          </a:p>
        </p:txBody>
      </p:sp>
      <p:sp>
        <p:nvSpPr>
          <p:cNvPr id="7" name="Slide Number Placeholder 6"/>
          <p:cNvSpPr>
            <a:spLocks noGrp="1"/>
          </p:cNvSpPr>
          <p:nvPr>
            <p:ph type="sldNum" sz="quarter" idx="12"/>
          </p:nvPr>
        </p:nvSpPr>
        <p:spPr/>
        <p:txBody>
          <a:bodyPr/>
          <a:lstStyle/>
          <a:p>
            <a:fld id="{AB0059E9-8674-46E5-B165-70EB56A24CE6}" type="slidenum">
              <a:rPr lang="en-US" smtClean="0"/>
              <a:t>15</a:t>
            </a:fld>
            <a:endParaRPr lang="en-US"/>
          </a:p>
        </p:txBody>
      </p:sp>
    </p:spTree>
    <p:extLst>
      <p:ext uri="{BB962C8B-B14F-4D97-AF65-F5344CB8AC3E}">
        <p14:creationId xmlns:p14="http://schemas.microsoft.com/office/powerpoint/2010/main" val="40041740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effectLst>
                  <a:outerShdw blurRad="38100" dist="38100" dir="2700000" algn="tl">
                    <a:srgbClr val="000000">
                      <a:alpha val="43137"/>
                    </a:srgbClr>
                  </a:outerShdw>
                </a:effectLst>
              </a:rPr>
              <a:t/>
            </a: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Types of Scheduling Ques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b="1" dirty="0" smtClean="0">
                <a:solidFill>
                  <a:srgbClr val="C00000"/>
                </a:solidFill>
                <a:effectLst>
                  <a:outerShdw blurRad="38100" dist="38100" dir="2700000" algn="tl">
                    <a:srgbClr val="000000">
                      <a:alpha val="43137"/>
                    </a:srgbClr>
                  </a:outerShdw>
                </a:effectLst>
              </a:rPr>
              <a:t>Job Que:</a:t>
            </a:r>
          </a:p>
          <a:p>
            <a:r>
              <a:rPr lang="en-US" dirty="0" smtClean="0"/>
              <a:t>When </a:t>
            </a:r>
            <a:r>
              <a:rPr lang="en-US" dirty="0"/>
              <a:t>the process enters into the system, then this process is put into a job queue. This queue consists of all processes in the system. </a:t>
            </a:r>
            <a:endParaRPr lang="en-US" dirty="0" smtClean="0"/>
          </a:p>
          <a:p>
            <a:pPr marL="0" indent="0">
              <a:buNone/>
            </a:pPr>
            <a:r>
              <a:rPr lang="en-US" sz="2400" b="1" dirty="0" smtClean="0">
                <a:solidFill>
                  <a:srgbClr val="C00000"/>
                </a:solidFill>
                <a:effectLst>
                  <a:outerShdw blurRad="38100" dist="38100" dir="2700000" algn="tl">
                    <a:srgbClr val="000000">
                      <a:alpha val="43137"/>
                    </a:srgbClr>
                  </a:outerShdw>
                </a:effectLst>
              </a:rPr>
              <a:t>Ready Que:</a:t>
            </a:r>
          </a:p>
          <a:p>
            <a:r>
              <a:rPr lang="en-US" dirty="0" smtClean="0"/>
              <a:t>The process that are residing in main memory and wait for C.P.U are kept in list called Ready Que</a:t>
            </a:r>
          </a:p>
          <a:p>
            <a:r>
              <a:rPr lang="en-US" dirty="0"/>
              <a:t>Ready </a:t>
            </a:r>
            <a:r>
              <a:rPr lang="en-US" dirty="0" smtClean="0"/>
              <a:t>Que are implemented by link list, FIFO Que, Priority Que, Tree, Stack etc.</a:t>
            </a:r>
            <a:endParaRPr lang="en-US" dirty="0"/>
          </a:p>
          <a:p>
            <a:pPr marL="0" indent="0">
              <a:buNone/>
            </a:pPr>
            <a:r>
              <a:rPr lang="en-US" sz="2400" b="1" dirty="0" smtClean="0">
                <a:solidFill>
                  <a:srgbClr val="C00000"/>
                </a:solidFill>
                <a:effectLst>
                  <a:outerShdw blurRad="38100" dist="38100" dir="2700000" algn="tl">
                    <a:srgbClr val="000000">
                      <a:alpha val="43137"/>
                    </a:srgbClr>
                  </a:outerShdw>
                </a:effectLst>
              </a:rPr>
              <a:t>Device Que:</a:t>
            </a:r>
          </a:p>
          <a:p>
            <a:r>
              <a:rPr lang="en-US" dirty="0"/>
              <a:t>The process that </a:t>
            </a:r>
            <a:r>
              <a:rPr lang="en-US" dirty="0" smtClean="0"/>
              <a:t>are waiting for Device to become </a:t>
            </a:r>
            <a:r>
              <a:rPr lang="en-US" dirty="0" err="1" smtClean="0"/>
              <a:t>availaible</a:t>
            </a:r>
            <a:r>
              <a:rPr lang="en-US" dirty="0" smtClean="0"/>
              <a:t> or to deliver data are placed in device Que</a:t>
            </a:r>
            <a:endParaRPr lang="en-US" dirty="0"/>
          </a:p>
        </p:txBody>
      </p:sp>
      <p:sp>
        <p:nvSpPr>
          <p:cNvPr id="6" name="Footer Placeholder 5"/>
          <p:cNvSpPr>
            <a:spLocks noGrp="1"/>
          </p:cNvSpPr>
          <p:nvPr>
            <p:ph type="ftr" sz="quarter" idx="11"/>
          </p:nvPr>
        </p:nvSpPr>
        <p:spPr/>
        <p:txBody>
          <a:bodyPr/>
          <a:lstStyle/>
          <a:p>
            <a:r>
              <a:rPr lang="en-US" smtClean="0"/>
              <a:t>Total 24 slides</a:t>
            </a:r>
            <a:endParaRPr lang="en-US"/>
          </a:p>
        </p:txBody>
      </p:sp>
      <p:sp>
        <p:nvSpPr>
          <p:cNvPr id="7" name="Slide Number Placeholder 6"/>
          <p:cNvSpPr>
            <a:spLocks noGrp="1"/>
          </p:cNvSpPr>
          <p:nvPr>
            <p:ph type="sldNum" sz="quarter" idx="12"/>
          </p:nvPr>
        </p:nvSpPr>
        <p:spPr/>
        <p:txBody>
          <a:bodyPr/>
          <a:lstStyle/>
          <a:p>
            <a:fld id="{AB0059E9-8674-46E5-B165-70EB56A24CE6}" type="slidenum">
              <a:rPr lang="en-US" smtClean="0"/>
              <a:t>16</a:t>
            </a:fld>
            <a:endParaRPr lang="en-US"/>
          </a:p>
        </p:txBody>
      </p:sp>
    </p:spTree>
    <p:extLst>
      <p:ext uri="{BB962C8B-B14F-4D97-AF65-F5344CB8AC3E}">
        <p14:creationId xmlns:p14="http://schemas.microsoft.com/office/powerpoint/2010/main" val="2132920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Process </a:t>
            </a:r>
            <a:r>
              <a:rPr lang="en-US" b="1" dirty="0"/>
              <a:t>Scheduling</a:t>
            </a:r>
            <a:br>
              <a:rPr lang="en-US" b="1" dirty="0"/>
            </a:br>
            <a:endParaRPr lang="en-US" dirty="0"/>
          </a:p>
        </p:txBody>
      </p:sp>
      <p:sp>
        <p:nvSpPr>
          <p:cNvPr id="3" name="Content Placeholder 2"/>
          <p:cNvSpPr>
            <a:spLocks noGrp="1"/>
          </p:cNvSpPr>
          <p:nvPr>
            <p:ph idx="1"/>
          </p:nvPr>
        </p:nvSpPr>
        <p:spPr/>
        <p:txBody>
          <a:bodyPr>
            <a:normAutofit/>
          </a:bodyPr>
          <a:lstStyle/>
          <a:p>
            <a:r>
              <a:rPr lang="en-US" dirty="0"/>
              <a:t>The act of determining which process in the ready state should be moved to the running state is known as Process Scheduling.</a:t>
            </a:r>
          </a:p>
          <a:p>
            <a:r>
              <a:rPr lang="en-US" dirty="0"/>
              <a:t>The prime aim of the process scheduling system is to keep the CPU busy all the time and to deliver minimum response time for all programs. For achieving this, the scheduler must apply appropriate rules for swapping processes IN and OUT of CPU.</a:t>
            </a:r>
          </a:p>
          <a:p>
            <a:r>
              <a:rPr lang="en-US" dirty="0"/>
              <a:t>Schedulers fell into one of the two general categories :</a:t>
            </a:r>
          </a:p>
          <a:p>
            <a:r>
              <a:rPr lang="en-US" b="1" dirty="0"/>
              <a:t>Non pre-emptive scheduling.</a:t>
            </a:r>
            <a:r>
              <a:rPr lang="en-US" dirty="0"/>
              <a:t> When the currently executing process gives up the CPU voluntarily.</a:t>
            </a:r>
          </a:p>
          <a:p>
            <a:r>
              <a:rPr lang="en-US" b="1" dirty="0"/>
              <a:t>Pre-emptive scheduling.</a:t>
            </a:r>
            <a:r>
              <a:rPr lang="en-US" dirty="0"/>
              <a:t> When the operating system decides to </a:t>
            </a:r>
            <a:r>
              <a:rPr lang="en-US" dirty="0" err="1"/>
              <a:t>favour</a:t>
            </a:r>
            <a:r>
              <a:rPr lang="en-US" dirty="0"/>
              <a:t> another process, pre-empting the currently executing process.</a:t>
            </a:r>
          </a:p>
          <a:p>
            <a:endParaRPr lang="en-US" dirty="0"/>
          </a:p>
        </p:txBody>
      </p:sp>
      <p:sp>
        <p:nvSpPr>
          <p:cNvPr id="6" name="Footer Placeholder 5"/>
          <p:cNvSpPr>
            <a:spLocks noGrp="1"/>
          </p:cNvSpPr>
          <p:nvPr>
            <p:ph type="ftr" sz="quarter" idx="11"/>
          </p:nvPr>
        </p:nvSpPr>
        <p:spPr/>
        <p:txBody>
          <a:bodyPr/>
          <a:lstStyle/>
          <a:p>
            <a:r>
              <a:rPr lang="en-US" smtClean="0"/>
              <a:t>Total 24 slides</a:t>
            </a:r>
            <a:endParaRPr lang="en-US"/>
          </a:p>
        </p:txBody>
      </p:sp>
      <p:sp>
        <p:nvSpPr>
          <p:cNvPr id="7" name="Slide Number Placeholder 6"/>
          <p:cNvSpPr>
            <a:spLocks noGrp="1"/>
          </p:cNvSpPr>
          <p:nvPr>
            <p:ph type="sldNum" sz="quarter" idx="12"/>
          </p:nvPr>
        </p:nvSpPr>
        <p:spPr/>
        <p:txBody>
          <a:bodyPr/>
          <a:lstStyle/>
          <a:p>
            <a:fld id="{AB0059E9-8674-46E5-B165-70EB56A24CE6}" type="slidenum">
              <a:rPr lang="en-US" smtClean="0"/>
              <a:t>17</a:t>
            </a:fld>
            <a:endParaRPr lang="en-US"/>
          </a:p>
        </p:txBody>
      </p:sp>
    </p:spTree>
    <p:extLst>
      <p:ext uri="{BB962C8B-B14F-4D97-AF65-F5344CB8AC3E}">
        <p14:creationId xmlns:p14="http://schemas.microsoft.com/office/powerpoint/2010/main" val="20960897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effectLst>
                  <a:outerShdw blurRad="38100" dist="38100" dir="2700000" algn="tl">
                    <a:srgbClr val="000000">
                      <a:alpha val="43137"/>
                    </a:srgbClr>
                  </a:outerShdw>
                </a:effectLst>
              </a:rPr>
              <a:t/>
            </a:r>
            <a:br>
              <a:rPr lang="en-US" b="1"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Scheduler</a:t>
            </a:r>
            <a:r>
              <a:rPr lang="en-US" b="1" dirty="0">
                <a:effectLst>
                  <a:outerShdw blurRad="38100" dist="38100" dir="2700000" algn="tl">
                    <a:srgbClr val="000000">
                      <a:alpha val="43137"/>
                    </a:srgbClr>
                  </a:outerShdw>
                </a:effectLst>
              </a:rPr>
              <a:t>:</a:t>
            </a:r>
            <a:br>
              <a:rPr lang="en-US" b="1"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957263" y="1905000"/>
            <a:ext cx="10547349" cy="3777622"/>
          </a:xfrm>
        </p:spPr>
        <p:txBody>
          <a:bodyPr>
            <a:normAutofit/>
          </a:bodyPr>
          <a:lstStyle/>
          <a:p>
            <a:r>
              <a:rPr lang="en-US" sz="2000" dirty="0" smtClean="0"/>
              <a:t>A </a:t>
            </a:r>
            <a:r>
              <a:rPr lang="en-US" sz="2000" dirty="0"/>
              <a:t>process migrate between the various scheduling Ques throughout its Lifetime</a:t>
            </a:r>
          </a:p>
          <a:p>
            <a:r>
              <a:rPr lang="en-US" sz="2000" dirty="0"/>
              <a:t>Scheduler select process </a:t>
            </a:r>
            <a:r>
              <a:rPr lang="en-US" sz="2000" dirty="0" smtClean="0"/>
              <a:t>from these </a:t>
            </a:r>
            <a:r>
              <a:rPr lang="en-US" sz="2000" dirty="0"/>
              <a:t>Ques</a:t>
            </a:r>
          </a:p>
          <a:p>
            <a:r>
              <a:rPr lang="en-US" sz="2000" dirty="0"/>
              <a:t>Their main task is to select the jobs to be submitted into the system and to decide which process to run </a:t>
            </a:r>
            <a:r>
              <a:rPr lang="en-US" sz="2000" dirty="0" smtClean="0"/>
              <a:t>.</a:t>
            </a:r>
          </a:p>
          <a:p>
            <a:endParaRPr lang="en-US" sz="2000" dirty="0"/>
          </a:p>
          <a:p>
            <a:endParaRPr lang="en-US" sz="2000" dirty="0"/>
          </a:p>
        </p:txBody>
      </p:sp>
      <p:sp>
        <p:nvSpPr>
          <p:cNvPr id="7" name="Footer Placeholder 6"/>
          <p:cNvSpPr>
            <a:spLocks noGrp="1"/>
          </p:cNvSpPr>
          <p:nvPr>
            <p:ph type="ftr" sz="quarter" idx="11"/>
          </p:nvPr>
        </p:nvSpPr>
        <p:spPr/>
        <p:txBody>
          <a:bodyPr/>
          <a:lstStyle/>
          <a:p>
            <a:r>
              <a:rPr lang="en-US" smtClean="0"/>
              <a:t>Total 24 slides</a:t>
            </a:r>
            <a:endParaRPr lang="en-US"/>
          </a:p>
        </p:txBody>
      </p:sp>
      <p:sp>
        <p:nvSpPr>
          <p:cNvPr id="8" name="Slide Number Placeholder 7"/>
          <p:cNvSpPr>
            <a:spLocks noGrp="1"/>
          </p:cNvSpPr>
          <p:nvPr>
            <p:ph type="sldNum" sz="quarter" idx="12"/>
          </p:nvPr>
        </p:nvSpPr>
        <p:spPr/>
        <p:txBody>
          <a:bodyPr/>
          <a:lstStyle/>
          <a:p>
            <a:fld id="{AB0059E9-8674-46E5-B165-70EB56A24CE6}" type="slidenum">
              <a:rPr lang="en-US" smtClean="0"/>
              <a:t>18</a:t>
            </a:fld>
            <a:endParaRPr lang="en-US"/>
          </a:p>
        </p:txBody>
      </p:sp>
      <p:graphicFrame>
        <p:nvGraphicFramePr>
          <p:cNvPr id="4" name="Diagram 3"/>
          <p:cNvGraphicFramePr/>
          <p:nvPr>
            <p:extLst>
              <p:ext uri="{D42A27DB-BD31-4B8C-83A1-F6EECF244321}">
                <p14:modId xmlns:p14="http://schemas.microsoft.com/office/powerpoint/2010/main" val="1018686330"/>
              </p:ext>
            </p:extLst>
          </p:nvPr>
        </p:nvGraphicFramePr>
        <p:xfrm>
          <a:off x="2032000" y="3818965"/>
          <a:ext cx="9371106" cy="29045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88557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effectLst>
                  <a:outerShdw blurRad="38100" dist="38100" dir="2700000" algn="tl">
                    <a:srgbClr val="000000">
                      <a:alpha val="43137"/>
                    </a:srgbClr>
                  </a:outerShdw>
                </a:effectLst>
              </a:rPr>
              <a:t/>
            </a:r>
            <a:br>
              <a:rPr lang="en-US" b="1"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Long-term </a:t>
            </a:r>
            <a:r>
              <a:rPr lang="en-US" b="1" dirty="0">
                <a:effectLst>
                  <a:outerShdw blurRad="38100" dist="38100" dir="2700000" algn="tl">
                    <a:srgbClr val="000000">
                      <a:alpha val="43137"/>
                    </a:srgbClr>
                  </a:outerShdw>
                </a:effectLst>
              </a:rPr>
              <a:t>scheduler/Job Scheduler:</a:t>
            </a:r>
            <a:br>
              <a:rPr lang="en-US" b="1"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20000"/>
          </a:bodyPr>
          <a:lstStyle/>
          <a:p>
            <a:r>
              <a:rPr lang="en-US" dirty="0" smtClean="0"/>
              <a:t>It </a:t>
            </a:r>
            <a:r>
              <a:rPr lang="en-US" dirty="0"/>
              <a:t>is also called job scheduler. </a:t>
            </a:r>
            <a:endParaRPr lang="en-US" dirty="0" smtClean="0"/>
          </a:p>
          <a:p>
            <a:r>
              <a:rPr lang="en-US" dirty="0" smtClean="0"/>
              <a:t>Long </a:t>
            </a:r>
            <a:r>
              <a:rPr lang="en-US" dirty="0"/>
              <a:t>term scheduler determines which programs are admitted to the system for processing. </a:t>
            </a:r>
            <a:endParaRPr lang="en-US" dirty="0" smtClean="0"/>
          </a:p>
          <a:p>
            <a:r>
              <a:rPr lang="en-US" dirty="0" smtClean="0"/>
              <a:t>Select process from pool and load them into memory for execution.</a:t>
            </a:r>
          </a:p>
          <a:p>
            <a:r>
              <a:rPr lang="en-US" dirty="0"/>
              <a:t>T</a:t>
            </a:r>
            <a:r>
              <a:rPr lang="en-US" dirty="0" smtClean="0"/>
              <a:t>he </a:t>
            </a:r>
            <a:r>
              <a:rPr lang="en-US" dirty="0"/>
              <a:t>primary objective of the job scheduler is to provide a balanced mix of jobs, such as I/O bound and processor bound</a:t>
            </a:r>
            <a:r>
              <a:rPr lang="en-US" dirty="0" smtClean="0"/>
              <a:t>.</a:t>
            </a:r>
          </a:p>
          <a:p>
            <a:r>
              <a:rPr lang="en-US" dirty="0" smtClean="0"/>
              <a:t> </a:t>
            </a:r>
            <a:r>
              <a:rPr lang="en-US" dirty="0"/>
              <a:t>It also controls the degree of multiprogramming</a:t>
            </a:r>
            <a:r>
              <a:rPr lang="en-US" dirty="0" smtClean="0"/>
              <a:t>.</a:t>
            </a:r>
          </a:p>
          <a:p>
            <a:r>
              <a:rPr lang="en-US" dirty="0" smtClean="0"/>
              <a:t> </a:t>
            </a:r>
            <a:r>
              <a:rPr lang="en-US" dirty="0"/>
              <a:t>If the degree of multiprogramming is stable, then the average rate of process creation must be equal to the average departure rate of processes leaving the system.</a:t>
            </a:r>
            <a:endParaRPr lang="en-US" dirty="0" smtClean="0"/>
          </a:p>
          <a:p>
            <a:r>
              <a:rPr lang="en-US" sz="2200" b="1" dirty="0" smtClean="0">
                <a:solidFill>
                  <a:srgbClr val="C00000"/>
                </a:solidFill>
                <a:effectLst>
                  <a:outerShdw blurRad="38100" dist="38100" dir="2700000" algn="tl">
                    <a:srgbClr val="000000">
                      <a:alpha val="43137"/>
                    </a:srgbClr>
                  </a:outerShdw>
                </a:effectLst>
              </a:rPr>
              <a:t>I/O Bound Process: </a:t>
            </a:r>
            <a:r>
              <a:rPr lang="en-US" dirty="0" smtClean="0"/>
              <a:t>Spend more time for doing I/O than computation</a:t>
            </a:r>
          </a:p>
          <a:p>
            <a:r>
              <a:rPr lang="en-US" sz="2200" b="1" dirty="0" smtClean="0">
                <a:solidFill>
                  <a:srgbClr val="C00000"/>
                </a:solidFill>
              </a:rPr>
              <a:t>C.P.U Bound Process:</a:t>
            </a:r>
            <a:r>
              <a:rPr lang="en-US" sz="2200" b="1" dirty="0">
                <a:solidFill>
                  <a:srgbClr val="C00000"/>
                </a:solidFill>
              </a:rPr>
              <a:t> </a:t>
            </a:r>
            <a:r>
              <a:rPr lang="en-US" dirty="0"/>
              <a:t>Spend more time for doing </a:t>
            </a:r>
            <a:r>
              <a:rPr lang="en-US" dirty="0" smtClean="0"/>
              <a:t> Computation</a:t>
            </a:r>
            <a:endParaRPr lang="en-US" dirty="0"/>
          </a:p>
        </p:txBody>
      </p:sp>
      <p:sp>
        <p:nvSpPr>
          <p:cNvPr id="6" name="Footer Placeholder 5"/>
          <p:cNvSpPr>
            <a:spLocks noGrp="1"/>
          </p:cNvSpPr>
          <p:nvPr>
            <p:ph type="ftr" sz="quarter" idx="11"/>
          </p:nvPr>
        </p:nvSpPr>
        <p:spPr/>
        <p:txBody>
          <a:bodyPr/>
          <a:lstStyle/>
          <a:p>
            <a:r>
              <a:rPr lang="en-US" smtClean="0"/>
              <a:t>Total 24 slides</a:t>
            </a:r>
            <a:endParaRPr lang="en-US"/>
          </a:p>
        </p:txBody>
      </p:sp>
      <p:sp>
        <p:nvSpPr>
          <p:cNvPr id="7" name="Slide Number Placeholder 6"/>
          <p:cNvSpPr>
            <a:spLocks noGrp="1"/>
          </p:cNvSpPr>
          <p:nvPr>
            <p:ph type="sldNum" sz="quarter" idx="12"/>
          </p:nvPr>
        </p:nvSpPr>
        <p:spPr/>
        <p:txBody>
          <a:bodyPr/>
          <a:lstStyle/>
          <a:p>
            <a:fld id="{AB0059E9-8674-46E5-B165-70EB56A24CE6}" type="slidenum">
              <a:rPr lang="en-US" smtClean="0"/>
              <a:t>19</a:t>
            </a:fld>
            <a:endParaRPr lang="en-US"/>
          </a:p>
        </p:txBody>
      </p:sp>
    </p:spTree>
    <p:extLst>
      <p:ext uri="{BB962C8B-B14F-4D97-AF65-F5344CB8AC3E}">
        <p14:creationId xmlns:p14="http://schemas.microsoft.com/office/powerpoint/2010/main" val="5642681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t>Process Management</a:t>
            </a:r>
            <a:endParaRPr lang="en-US" sz="4800" b="1" dirty="0"/>
          </a:p>
        </p:txBody>
      </p:sp>
      <p:sp>
        <p:nvSpPr>
          <p:cNvPr id="3" name="Text Placeholder 2"/>
          <p:cNvSpPr>
            <a:spLocks noGrp="1"/>
          </p:cNvSpPr>
          <p:nvPr>
            <p:ph type="body" idx="1"/>
          </p:nvPr>
        </p:nvSpPr>
        <p:spPr/>
        <p:txBody>
          <a:bodyPr/>
          <a:lstStyle/>
          <a:p>
            <a:endParaRPr lang="en-US" dirty="0"/>
          </a:p>
        </p:txBody>
      </p:sp>
      <p:sp>
        <p:nvSpPr>
          <p:cNvPr id="6" name="Footer Placeholder 5"/>
          <p:cNvSpPr>
            <a:spLocks noGrp="1"/>
          </p:cNvSpPr>
          <p:nvPr>
            <p:ph type="ftr" sz="quarter" idx="11"/>
          </p:nvPr>
        </p:nvSpPr>
        <p:spPr/>
        <p:txBody>
          <a:bodyPr/>
          <a:lstStyle/>
          <a:p>
            <a:r>
              <a:rPr lang="en-US" dirty="0" smtClean="0"/>
              <a:t>Total 24 slides</a:t>
            </a:r>
            <a:endParaRPr lang="en-US" dirty="0"/>
          </a:p>
        </p:txBody>
      </p:sp>
      <p:sp>
        <p:nvSpPr>
          <p:cNvPr id="7" name="Slide Number Placeholder 6"/>
          <p:cNvSpPr>
            <a:spLocks noGrp="1"/>
          </p:cNvSpPr>
          <p:nvPr>
            <p:ph type="sldNum" sz="quarter" idx="12"/>
          </p:nvPr>
        </p:nvSpPr>
        <p:spPr/>
        <p:txBody>
          <a:bodyPr/>
          <a:lstStyle/>
          <a:p>
            <a:fld id="{AB0059E9-8674-46E5-B165-70EB56A24CE6}" type="slidenum">
              <a:rPr lang="en-US" smtClean="0"/>
              <a:t>2</a:t>
            </a:fld>
            <a:endParaRPr lang="en-US" dirty="0"/>
          </a:p>
        </p:txBody>
      </p:sp>
    </p:spTree>
    <p:extLst>
      <p:ext uri="{BB962C8B-B14F-4D97-AF65-F5344CB8AC3E}">
        <p14:creationId xmlns:p14="http://schemas.microsoft.com/office/powerpoint/2010/main" val="34584610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effectLst>
                  <a:outerShdw blurRad="38100" dist="38100" dir="2700000" algn="tl">
                    <a:srgbClr val="000000">
                      <a:alpha val="43137"/>
                    </a:srgbClr>
                  </a:outerShdw>
                </a:effectLst>
              </a:rPr>
              <a:t/>
            </a:r>
            <a:br>
              <a:rPr lang="en-US" b="1" dirty="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Short-term scheduler/C.P.U </a:t>
            </a:r>
            <a:r>
              <a:rPr lang="en-US" b="1" dirty="0">
                <a:effectLst>
                  <a:outerShdw blurRad="38100" dist="38100" dir="2700000" algn="tl">
                    <a:srgbClr val="000000">
                      <a:alpha val="43137"/>
                    </a:srgbClr>
                  </a:outerShdw>
                </a:effectLst>
              </a:rPr>
              <a:t>Scheduler:</a:t>
            </a:r>
            <a:br>
              <a:rPr lang="en-US" b="1" dirty="0">
                <a:effectLst>
                  <a:outerShdw blurRad="38100" dist="38100" dir="2700000" algn="tl">
                    <a:srgbClr val="000000">
                      <a:alpha val="43137"/>
                    </a:srgbClr>
                  </a:outerShdw>
                </a:effectLst>
              </a:rPr>
            </a:br>
            <a:endParaRPr lang="en-US" dirty="0"/>
          </a:p>
        </p:txBody>
      </p:sp>
      <p:sp>
        <p:nvSpPr>
          <p:cNvPr id="5" name="Content Placeholder 4"/>
          <p:cNvSpPr>
            <a:spLocks noGrp="1"/>
          </p:cNvSpPr>
          <p:nvPr>
            <p:ph idx="1"/>
          </p:nvPr>
        </p:nvSpPr>
        <p:spPr/>
        <p:txBody>
          <a:bodyPr>
            <a:normAutofit/>
          </a:bodyPr>
          <a:lstStyle/>
          <a:p>
            <a:r>
              <a:rPr lang="en-US" dirty="0"/>
              <a:t>It is also called CPU scheduler</a:t>
            </a:r>
            <a:r>
              <a:rPr lang="en-US" dirty="0" smtClean="0"/>
              <a:t>.</a:t>
            </a:r>
          </a:p>
          <a:p>
            <a:r>
              <a:rPr lang="en-US" dirty="0" smtClean="0"/>
              <a:t> </a:t>
            </a:r>
            <a:r>
              <a:rPr lang="en-US" dirty="0"/>
              <a:t>Main objective is increasing system performance in accordance with the chosen set of criteria. </a:t>
            </a:r>
            <a:endParaRPr lang="en-US" dirty="0" smtClean="0"/>
          </a:p>
          <a:p>
            <a:r>
              <a:rPr lang="en-US" dirty="0" smtClean="0"/>
              <a:t>It </a:t>
            </a:r>
            <a:r>
              <a:rPr lang="en-US" dirty="0"/>
              <a:t>is the change of ready state to running state of the process. </a:t>
            </a:r>
            <a:endParaRPr lang="en-US" dirty="0" smtClean="0"/>
          </a:p>
          <a:p>
            <a:r>
              <a:rPr lang="en-US" dirty="0" smtClean="0"/>
              <a:t>CPU </a:t>
            </a:r>
            <a:r>
              <a:rPr lang="en-US" dirty="0"/>
              <a:t>scheduler selects process among the processes that are ready to execute and allocates CPU </a:t>
            </a:r>
            <a:r>
              <a:rPr lang="en-US" dirty="0" smtClean="0"/>
              <a:t>for it.</a:t>
            </a:r>
          </a:p>
          <a:p>
            <a:r>
              <a:rPr lang="en-US" dirty="0"/>
              <a:t>Short term scheduler also known as dispatcher, execute most frequently and makes the fine grained decision of which process to execute next. </a:t>
            </a:r>
            <a:endParaRPr lang="en-US" dirty="0" smtClean="0"/>
          </a:p>
          <a:p>
            <a:r>
              <a:rPr lang="en-US" dirty="0" smtClean="0"/>
              <a:t>Short </a:t>
            </a:r>
            <a:r>
              <a:rPr lang="en-US" dirty="0"/>
              <a:t>term scheduler is faster than long term scheduler.</a:t>
            </a:r>
            <a:endParaRPr lang="en-US" dirty="0" smtClean="0"/>
          </a:p>
          <a:p>
            <a:endParaRPr lang="en-US" dirty="0"/>
          </a:p>
        </p:txBody>
      </p:sp>
      <p:sp>
        <p:nvSpPr>
          <p:cNvPr id="6" name="Footer Placeholder 5"/>
          <p:cNvSpPr>
            <a:spLocks noGrp="1"/>
          </p:cNvSpPr>
          <p:nvPr>
            <p:ph type="ftr" sz="quarter" idx="11"/>
          </p:nvPr>
        </p:nvSpPr>
        <p:spPr/>
        <p:txBody>
          <a:bodyPr/>
          <a:lstStyle/>
          <a:p>
            <a:r>
              <a:rPr lang="en-US" smtClean="0"/>
              <a:t>Total 24 slides</a:t>
            </a:r>
            <a:endParaRPr lang="en-US"/>
          </a:p>
        </p:txBody>
      </p:sp>
      <p:sp>
        <p:nvSpPr>
          <p:cNvPr id="7" name="Slide Number Placeholder 6"/>
          <p:cNvSpPr>
            <a:spLocks noGrp="1"/>
          </p:cNvSpPr>
          <p:nvPr>
            <p:ph type="sldNum" sz="quarter" idx="12"/>
          </p:nvPr>
        </p:nvSpPr>
        <p:spPr/>
        <p:txBody>
          <a:bodyPr/>
          <a:lstStyle/>
          <a:p>
            <a:fld id="{AB0059E9-8674-46E5-B165-70EB56A24CE6}" type="slidenum">
              <a:rPr lang="en-US" smtClean="0"/>
              <a:t>20</a:t>
            </a:fld>
            <a:endParaRPr lang="en-US"/>
          </a:p>
        </p:txBody>
      </p:sp>
    </p:spTree>
    <p:extLst>
      <p:ext uri="{BB962C8B-B14F-4D97-AF65-F5344CB8AC3E}">
        <p14:creationId xmlns:p14="http://schemas.microsoft.com/office/powerpoint/2010/main" val="4559403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0139" y="583769"/>
            <a:ext cx="10531568" cy="1280890"/>
          </a:xfrm>
        </p:spPr>
        <p:txBody>
          <a:bodyPr>
            <a:noAutofit/>
          </a:bodyPr>
          <a:lstStyle/>
          <a:p>
            <a:r>
              <a:rPr lang="en-US" sz="3200" b="1" dirty="0">
                <a:effectLst>
                  <a:outerShdw blurRad="38100" dist="38100" dir="2700000" algn="tl">
                    <a:srgbClr val="000000">
                      <a:alpha val="43137"/>
                    </a:srgbClr>
                  </a:outerShdw>
                </a:effectLst>
              </a:rPr>
              <a:t/>
            </a:r>
            <a:br>
              <a:rPr lang="en-US" sz="3200" b="1" dirty="0">
                <a:effectLst>
                  <a:outerShdw blurRad="38100" dist="38100" dir="2700000" algn="tl">
                    <a:srgbClr val="000000">
                      <a:alpha val="43137"/>
                    </a:srgbClr>
                  </a:outerShdw>
                </a:effectLst>
              </a:rPr>
            </a:br>
            <a:r>
              <a:rPr lang="en-US" sz="3200" b="1" dirty="0" smtClean="0">
                <a:effectLst>
                  <a:outerShdw blurRad="38100" dist="38100" dir="2700000" algn="tl">
                    <a:srgbClr val="000000">
                      <a:alpha val="43137"/>
                    </a:srgbClr>
                  </a:outerShdw>
                </a:effectLst>
              </a:rPr>
              <a:t>Medium-term </a:t>
            </a:r>
            <a:r>
              <a:rPr lang="en-US" sz="3200" b="1" dirty="0">
                <a:effectLst>
                  <a:outerShdw blurRad="38100" dist="38100" dir="2700000" algn="tl">
                    <a:srgbClr val="000000">
                      <a:alpha val="43137"/>
                    </a:srgbClr>
                  </a:outerShdw>
                </a:effectLst>
              </a:rPr>
              <a:t>scheduler/C.P.U Scheduler:</a:t>
            </a:r>
            <a:br>
              <a:rPr lang="en-US" sz="3200" b="1" dirty="0">
                <a:effectLst>
                  <a:outerShdw blurRad="38100" dist="38100" dir="2700000" algn="tl">
                    <a:srgbClr val="000000">
                      <a:alpha val="43137"/>
                    </a:srgbClr>
                  </a:outerShdw>
                </a:effectLst>
              </a:rPr>
            </a:br>
            <a:endParaRPr lang="en-US" sz="3200" dirty="0"/>
          </a:p>
        </p:txBody>
      </p:sp>
      <p:sp>
        <p:nvSpPr>
          <p:cNvPr id="3" name="Content Placeholder 2"/>
          <p:cNvSpPr>
            <a:spLocks noGrp="1"/>
          </p:cNvSpPr>
          <p:nvPr>
            <p:ph idx="1"/>
          </p:nvPr>
        </p:nvSpPr>
        <p:spPr>
          <a:xfrm>
            <a:off x="942975" y="2133599"/>
            <a:ext cx="10561637" cy="4589929"/>
          </a:xfrm>
        </p:spPr>
        <p:txBody>
          <a:bodyPr>
            <a:normAutofit lnSpcReduction="10000"/>
          </a:bodyPr>
          <a:lstStyle/>
          <a:p>
            <a:r>
              <a:rPr lang="en-US" dirty="0"/>
              <a:t>Medium term scheduling is part of the swapping</a:t>
            </a:r>
            <a:r>
              <a:rPr lang="en-US" dirty="0" smtClean="0"/>
              <a:t>.</a:t>
            </a:r>
          </a:p>
          <a:p>
            <a:r>
              <a:rPr lang="en-US" dirty="0" smtClean="0"/>
              <a:t> </a:t>
            </a:r>
            <a:r>
              <a:rPr lang="en-US" dirty="0"/>
              <a:t>It removes the processes from the memory</a:t>
            </a:r>
            <a:r>
              <a:rPr lang="en-US" dirty="0" smtClean="0"/>
              <a:t>.</a:t>
            </a:r>
          </a:p>
          <a:p>
            <a:r>
              <a:rPr lang="en-US" dirty="0" smtClean="0"/>
              <a:t> </a:t>
            </a:r>
            <a:r>
              <a:rPr lang="en-US" dirty="0"/>
              <a:t>It reduces the degree of multiprogramming</a:t>
            </a:r>
            <a:r>
              <a:rPr lang="en-US" dirty="0" smtClean="0"/>
              <a:t>.</a:t>
            </a:r>
          </a:p>
          <a:p>
            <a:r>
              <a:rPr lang="en-US" dirty="0" smtClean="0"/>
              <a:t> </a:t>
            </a:r>
            <a:r>
              <a:rPr lang="en-US" dirty="0"/>
              <a:t>The medium term scheduler is in-charge of handling the swapped out-processes</a:t>
            </a:r>
            <a:r>
              <a:rPr lang="en-US" dirty="0" smtClean="0"/>
              <a:t>.</a:t>
            </a:r>
          </a:p>
          <a:p>
            <a:r>
              <a:rPr lang="en-US" dirty="0"/>
              <a:t>Running process may become suspended if it makes an I/O request. </a:t>
            </a:r>
            <a:endParaRPr lang="en-US" dirty="0" smtClean="0"/>
          </a:p>
          <a:p>
            <a:r>
              <a:rPr lang="en-US" dirty="0" smtClean="0"/>
              <a:t>Suspended </a:t>
            </a:r>
            <a:r>
              <a:rPr lang="en-US" dirty="0"/>
              <a:t>processes cannot make any progress towards completion. </a:t>
            </a:r>
            <a:endParaRPr lang="en-US" dirty="0" smtClean="0"/>
          </a:p>
          <a:p>
            <a:r>
              <a:rPr lang="en-US" dirty="0" smtClean="0"/>
              <a:t>In </a:t>
            </a:r>
            <a:r>
              <a:rPr lang="en-US" dirty="0"/>
              <a:t>this condition, to remove the process from memory and make space for other process, the suspended process is moved to the </a:t>
            </a:r>
            <a:r>
              <a:rPr lang="en-US" dirty="0" smtClean="0"/>
              <a:t>secondary storage</a:t>
            </a:r>
          </a:p>
          <a:p>
            <a:r>
              <a:rPr lang="en-US" dirty="0" smtClean="0"/>
              <a:t>This </a:t>
            </a:r>
            <a:r>
              <a:rPr lang="en-US" dirty="0"/>
              <a:t>process is called swapping, and the process is said to be swapped out or rolled out. </a:t>
            </a:r>
            <a:endParaRPr lang="en-US" dirty="0" smtClean="0"/>
          </a:p>
          <a:p>
            <a:r>
              <a:rPr lang="en-US" dirty="0" smtClean="0"/>
              <a:t>Swapping </a:t>
            </a:r>
            <a:r>
              <a:rPr lang="en-US" dirty="0"/>
              <a:t>may be necessary to improve the process mix.</a:t>
            </a:r>
          </a:p>
        </p:txBody>
      </p:sp>
      <p:sp>
        <p:nvSpPr>
          <p:cNvPr id="6" name="Footer Placeholder 5"/>
          <p:cNvSpPr>
            <a:spLocks noGrp="1"/>
          </p:cNvSpPr>
          <p:nvPr>
            <p:ph type="ftr" sz="quarter" idx="11"/>
          </p:nvPr>
        </p:nvSpPr>
        <p:spPr/>
        <p:txBody>
          <a:bodyPr/>
          <a:lstStyle/>
          <a:p>
            <a:r>
              <a:rPr lang="en-US" smtClean="0"/>
              <a:t>Total 24 slides</a:t>
            </a:r>
            <a:endParaRPr lang="en-US"/>
          </a:p>
        </p:txBody>
      </p:sp>
      <p:sp>
        <p:nvSpPr>
          <p:cNvPr id="7" name="Slide Number Placeholder 6"/>
          <p:cNvSpPr>
            <a:spLocks noGrp="1"/>
          </p:cNvSpPr>
          <p:nvPr>
            <p:ph type="sldNum" sz="quarter" idx="12"/>
          </p:nvPr>
        </p:nvSpPr>
        <p:spPr/>
        <p:txBody>
          <a:bodyPr/>
          <a:lstStyle/>
          <a:p>
            <a:fld id="{AB0059E9-8674-46E5-B165-70EB56A24CE6}" type="slidenum">
              <a:rPr lang="en-US" smtClean="0"/>
              <a:t>21</a:t>
            </a:fld>
            <a:endParaRPr lang="en-US"/>
          </a:p>
        </p:txBody>
      </p:sp>
    </p:spTree>
    <p:extLst>
      <p:ext uri="{BB962C8B-B14F-4D97-AF65-F5344CB8AC3E}">
        <p14:creationId xmlns:p14="http://schemas.microsoft.com/office/powerpoint/2010/main" val="17451300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Comparison between Scheduler</a:t>
            </a:r>
            <a:endParaRPr lang="en-US" sz="4000" b="1" dirty="0"/>
          </a:p>
        </p:txBody>
      </p:sp>
      <p:pic>
        <p:nvPicPr>
          <p:cNvPr id="4" name="Content Placeholder 3"/>
          <p:cNvPicPr>
            <a:picLocks noGrp="1" noChangeAspect="1"/>
          </p:cNvPicPr>
          <p:nvPr>
            <p:ph idx="1"/>
          </p:nvPr>
        </p:nvPicPr>
        <p:blipFill rotWithShape="1">
          <a:blip r:embed="rId2"/>
          <a:srcRect l="28689" t="19774" r="31595" b="25886"/>
          <a:stretch/>
        </p:blipFill>
        <p:spPr>
          <a:xfrm>
            <a:off x="2571749" y="1792936"/>
            <a:ext cx="6257925" cy="4813789"/>
          </a:xfrm>
          <a:prstGeom prst="rect">
            <a:avLst/>
          </a:prstGeom>
        </p:spPr>
      </p:pic>
      <p:sp>
        <p:nvSpPr>
          <p:cNvPr id="6" name="Footer Placeholder 5"/>
          <p:cNvSpPr>
            <a:spLocks noGrp="1"/>
          </p:cNvSpPr>
          <p:nvPr>
            <p:ph type="ftr" sz="quarter" idx="11"/>
          </p:nvPr>
        </p:nvSpPr>
        <p:spPr/>
        <p:txBody>
          <a:bodyPr/>
          <a:lstStyle/>
          <a:p>
            <a:r>
              <a:rPr lang="en-US" smtClean="0"/>
              <a:t>Total 24 slides</a:t>
            </a:r>
            <a:endParaRPr lang="en-US"/>
          </a:p>
        </p:txBody>
      </p:sp>
      <p:sp>
        <p:nvSpPr>
          <p:cNvPr id="7" name="Slide Number Placeholder 6"/>
          <p:cNvSpPr>
            <a:spLocks noGrp="1"/>
          </p:cNvSpPr>
          <p:nvPr>
            <p:ph type="sldNum" sz="quarter" idx="12"/>
          </p:nvPr>
        </p:nvSpPr>
        <p:spPr/>
        <p:txBody>
          <a:bodyPr/>
          <a:lstStyle/>
          <a:p>
            <a:fld id="{AB0059E9-8674-46E5-B165-70EB56A24CE6}" type="slidenum">
              <a:rPr lang="en-US" smtClean="0"/>
              <a:t>22</a:t>
            </a:fld>
            <a:endParaRPr lang="en-US"/>
          </a:p>
        </p:txBody>
      </p:sp>
    </p:spTree>
    <p:extLst>
      <p:ext uri="{BB962C8B-B14F-4D97-AF65-F5344CB8AC3E}">
        <p14:creationId xmlns:p14="http://schemas.microsoft.com/office/powerpoint/2010/main" val="13565598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
            </a:r>
            <a:br>
              <a:rPr lang="en-US" b="1" dirty="0" smtClean="0"/>
            </a:br>
            <a:r>
              <a:rPr lang="en-US" b="1" dirty="0" smtClean="0"/>
              <a:t>Context </a:t>
            </a:r>
            <a:r>
              <a:rPr lang="en-US" b="1" dirty="0"/>
              <a:t>Switch </a:t>
            </a:r>
          </a:p>
        </p:txBody>
      </p:sp>
      <p:sp>
        <p:nvSpPr>
          <p:cNvPr id="3" name="Content Placeholder 2"/>
          <p:cNvSpPr>
            <a:spLocks noGrp="1"/>
          </p:cNvSpPr>
          <p:nvPr>
            <p:ph idx="1"/>
          </p:nvPr>
        </p:nvSpPr>
        <p:spPr>
          <a:xfrm>
            <a:off x="828675" y="2133599"/>
            <a:ext cx="10675937" cy="4589929"/>
          </a:xfrm>
        </p:spPr>
        <p:txBody>
          <a:bodyPr>
            <a:normAutofit fontScale="92500"/>
          </a:bodyPr>
          <a:lstStyle/>
          <a:p>
            <a:r>
              <a:rPr lang="en-US" dirty="0" smtClean="0"/>
              <a:t>Interrupts cause the operating system to change a CPU from its current task and to run a kernel routine.</a:t>
            </a:r>
          </a:p>
          <a:p>
            <a:r>
              <a:rPr lang="en-US" dirty="0"/>
              <a:t> When an </a:t>
            </a:r>
            <a:r>
              <a:rPr lang="en-US" dirty="0" smtClean="0"/>
              <a:t>interrupt occurs</a:t>
            </a:r>
            <a:r>
              <a:rPr lang="en-US" dirty="0"/>
              <a:t>, the system needs to save the current context of the process running on the CPU so that it can restore that context when its processing is </a:t>
            </a:r>
            <a:r>
              <a:rPr lang="en-US" dirty="0" smtClean="0"/>
              <a:t>done</a:t>
            </a:r>
          </a:p>
          <a:p>
            <a:r>
              <a:rPr lang="en-US" dirty="0" smtClean="0"/>
              <a:t>It essentially </a:t>
            </a:r>
            <a:r>
              <a:rPr lang="en-US" dirty="0"/>
              <a:t>suspending the process and then resuming it</a:t>
            </a:r>
            <a:r>
              <a:rPr lang="en-US" dirty="0" smtClean="0"/>
              <a:t>. </a:t>
            </a:r>
          </a:p>
          <a:p>
            <a:r>
              <a:rPr lang="en-US" dirty="0" smtClean="0"/>
              <a:t>The </a:t>
            </a:r>
            <a:r>
              <a:rPr lang="en-US" dirty="0"/>
              <a:t>context is represented in the PCB of the process</a:t>
            </a:r>
            <a:r>
              <a:rPr lang="en-US" dirty="0" smtClean="0"/>
              <a:t>.</a:t>
            </a:r>
          </a:p>
          <a:p>
            <a:r>
              <a:rPr lang="en-US" dirty="0" smtClean="0"/>
              <a:t>It includes the value of </a:t>
            </a:r>
            <a:r>
              <a:rPr lang="en-US" dirty="0"/>
              <a:t>the CPU registers</a:t>
            </a:r>
            <a:r>
              <a:rPr lang="en-US" dirty="0" smtClean="0"/>
              <a:t>, the process state, </a:t>
            </a:r>
            <a:r>
              <a:rPr lang="en-US" dirty="0"/>
              <a:t>and memory-management information. </a:t>
            </a:r>
            <a:endParaRPr lang="en-US" dirty="0" smtClean="0"/>
          </a:p>
          <a:p>
            <a:r>
              <a:rPr lang="en-US" dirty="0" smtClean="0"/>
              <a:t>Generically</a:t>
            </a:r>
            <a:r>
              <a:rPr lang="en-US" dirty="0"/>
              <a:t>, we perform a state save of the current state of the CPU, be it in kernel or user mode, and then a state restore to resume operations</a:t>
            </a:r>
            <a:r>
              <a:rPr lang="en-US" dirty="0" smtClean="0"/>
              <a:t>.</a:t>
            </a:r>
          </a:p>
          <a:p>
            <a:r>
              <a:rPr lang="en-US" dirty="0"/>
              <a:t>Switching the CPU to another process requires performing a state save of thecurrentprocessandastaterestoreofadifferentprocess.Thistaskisknown </a:t>
            </a:r>
            <a:r>
              <a:rPr lang="en-US" dirty="0" smtClean="0"/>
              <a:t>as a context switch</a:t>
            </a:r>
            <a:endParaRPr lang="en-US" dirty="0"/>
          </a:p>
        </p:txBody>
      </p:sp>
      <p:sp>
        <p:nvSpPr>
          <p:cNvPr id="6" name="Footer Placeholder 5"/>
          <p:cNvSpPr>
            <a:spLocks noGrp="1"/>
          </p:cNvSpPr>
          <p:nvPr>
            <p:ph type="ftr" sz="quarter" idx="11"/>
          </p:nvPr>
        </p:nvSpPr>
        <p:spPr/>
        <p:txBody>
          <a:bodyPr/>
          <a:lstStyle/>
          <a:p>
            <a:r>
              <a:rPr lang="en-US" smtClean="0"/>
              <a:t>Total 24 slides</a:t>
            </a:r>
            <a:endParaRPr lang="en-US"/>
          </a:p>
        </p:txBody>
      </p:sp>
      <p:sp>
        <p:nvSpPr>
          <p:cNvPr id="7" name="Slide Number Placeholder 6"/>
          <p:cNvSpPr>
            <a:spLocks noGrp="1"/>
          </p:cNvSpPr>
          <p:nvPr>
            <p:ph type="sldNum" sz="quarter" idx="12"/>
          </p:nvPr>
        </p:nvSpPr>
        <p:spPr/>
        <p:txBody>
          <a:bodyPr/>
          <a:lstStyle/>
          <a:p>
            <a:fld id="{AB0059E9-8674-46E5-B165-70EB56A24CE6}" type="slidenum">
              <a:rPr lang="en-US" smtClean="0"/>
              <a:t>23</a:t>
            </a:fld>
            <a:endParaRPr lang="en-US"/>
          </a:p>
        </p:txBody>
      </p:sp>
    </p:spTree>
    <p:extLst>
      <p:ext uri="{BB962C8B-B14F-4D97-AF65-F5344CB8AC3E}">
        <p14:creationId xmlns:p14="http://schemas.microsoft.com/office/powerpoint/2010/main" val="32430722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When a context switch occurs, the kernel saves the context </a:t>
            </a:r>
            <a:r>
              <a:rPr lang="en-US" dirty="0"/>
              <a:t>of the old process in its PCB and loads the saved context of the new process scheduled to run</a:t>
            </a:r>
            <a:r>
              <a:rPr lang="en-US" dirty="0" smtClean="0"/>
              <a:t>.</a:t>
            </a:r>
          </a:p>
          <a:p>
            <a:r>
              <a:rPr lang="en-US" dirty="0"/>
              <a:t>Context-switch time is pure overhead, because the system </a:t>
            </a:r>
            <a:r>
              <a:rPr lang="en-US" dirty="0" smtClean="0"/>
              <a:t>does not useful work while switching.</a:t>
            </a:r>
          </a:p>
          <a:p>
            <a:r>
              <a:rPr lang="en-US" dirty="0" smtClean="0"/>
              <a:t>Switching speed varies from machine to </a:t>
            </a:r>
            <a:r>
              <a:rPr lang="en-US" dirty="0"/>
              <a:t>machine, depending on the memory speed, the number of </a:t>
            </a:r>
            <a:r>
              <a:rPr lang="en-US" dirty="0" smtClean="0"/>
              <a:t>registers.</a:t>
            </a:r>
          </a:p>
          <a:p>
            <a:endParaRPr lang="en-US" dirty="0"/>
          </a:p>
        </p:txBody>
      </p:sp>
      <p:sp>
        <p:nvSpPr>
          <p:cNvPr id="6" name="Footer Placeholder 5"/>
          <p:cNvSpPr>
            <a:spLocks noGrp="1"/>
          </p:cNvSpPr>
          <p:nvPr>
            <p:ph type="ftr" sz="quarter" idx="11"/>
          </p:nvPr>
        </p:nvSpPr>
        <p:spPr/>
        <p:txBody>
          <a:bodyPr/>
          <a:lstStyle/>
          <a:p>
            <a:r>
              <a:rPr lang="en-US" dirty="0" smtClean="0"/>
              <a:t>Total 24 slides</a:t>
            </a:r>
            <a:endParaRPr lang="en-US" dirty="0"/>
          </a:p>
        </p:txBody>
      </p:sp>
      <p:sp>
        <p:nvSpPr>
          <p:cNvPr id="7" name="Slide Number Placeholder 6"/>
          <p:cNvSpPr>
            <a:spLocks noGrp="1"/>
          </p:cNvSpPr>
          <p:nvPr>
            <p:ph type="sldNum" sz="quarter" idx="12"/>
          </p:nvPr>
        </p:nvSpPr>
        <p:spPr/>
        <p:txBody>
          <a:bodyPr/>
          <a:lstStyle/>
          <a:p>
            <a:fld id="{AB0059E9-8674-46E5-B165-70EB56A24CE6}" type="slidenum">
              <a:rPr lang="en-US" smtClean="0"/>
              <a:t>24</a:t>
            </a:fld>
            <a:endParaRPr lang="en-US" dirty="0"/>
          </a:p>
        </p:txBody>
      </p:sp>
    </p:spTree>
    <p:extLst>
      <p:ext uri="{BB962C8B-B14F-4D97-AF65-F5344CB8AC3E}">
        <p14:creationId xmlns:p14="http://schemas.microsoft.com/office/powerpoint/2010/main" val="29174008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
            </a:r>
            <a:br>
              <a:rPr lang="en-US" b="1" dirty="0" smtClean="0"/>
            </a:br>
            <a:r>
              <a:rPr lang="en-US" b="1" dirty="0" smtClean="0"/>
              <a:t>Process </a:t>
            </a:r>
            <a:endParaRPr lang="en-US" b="1" dirty="0"/>
          </a:p>
        </p:txBody>
      </p:sp>
      <p:sp>
        <p:nvSpPr>
          <p:cNvPr id="3" name="Content Placeholder 2"/>
          <p:cNvSpPr>
            <a:spLocks noGrp="1"/>
          </p:cNvSpPr>
          <p:nvPr>
            <p:ph idx="1"/>
          </p:nvPr>
        </p:nvSpPr>
        <p:spPr>
          <a:xfrm>
            <a:off x="685800" y="2133600"/>
            <a:ext cx="10818812" cy="4603376"/>
          </a:xfrm>
        </p:spPr>
        <p:txBody>
          <a:bodyPr>
            <a:normAutofit/>
          </a:bodyPr>
          <a:lstStyle/>
          <a:p>
            <a:r>
              <a:rPr lang="en-US" sz="2400" dirty="0" smtClean="0"/>
              <a:t>A process is a program in execution , in different O.s process may called job or Activity</a:t>
            </a:r>
          </a:p>
          <a:p>
            <a:r>
              <a:rPr lang="en-US" sz="2400" dirty="0" smtClean="0"/>
              <a:t>A process is a unit of work in some system</a:t>
            </a:r>
          </a:p>
          <a:p>
            <a:r>
              <a:rPr lang="en-US" sz="2400" dirty="0" smtClean="0"/>
              <a:t>A program in execution is called Process</a:t>
            </a:r>
          </a:p>
          <a:p>
            <a:pPr marL="0" indent="0">
              <a:buNone/>
            </a:pPr>
            <a:endParaRPr lang="en-US" sz="2400" dirty="0" smtClean="0"/>
          </a:p>
          <a:p>
            <a:pPr marL="0" indent="0">
              <a:buNone/>
            </a:pPr>
            <a:r>
              <a:rPr lang="en-US" sz="2400" dirty="0" smtClean="0"/>
              <a:t>A process include:</a:t>
            </a:r>
          </a:p>
          <a:p>
            <a:r>
              <a:rPr lang="en-US" sz="2400" dirty="0" smtClean="0"/>
              <a:t>Program counter  (to indicate the current activity)</a:t>
            </a:r>
          </a:p>
          <a:p>
            <a:r>
              <a:rPr lang="en-US" sz="2400" dirty="0" smtClean="0"/>
              <a:t>Stack  (keep temporary data)</a:t>
            </a:r>
          </a:p>
          <a:p>
            <a:r>
              <a:rPr lang="en-US" sz="2400" dirty="0" smtClean="0"/>
              <a:t>Data Section( global variable)</a:t>
            </a:r>
          </a:p>
          <a:p>
            <a:endParaRPr lang="en-US" sz="2400" dirty="0" smtClean="0"/>
          </a:p>
          <a:p>
            <a:endParaRPr lang="en-US" sz="2400" dirty="0"/>
          </a:p>
        </p:txBody>
      </p:sp>
      <p:sp>
        <p:nvSpPr>
          <p:cNvPr id="6" name="Footer Placeholder 5"/>
          <p:cNvSpPr>
            <a:spLocks noGrp="1"/>
          </p:cNvSpPr>
          <p:nvPr>
            <p:ph type="ftr" sz="quarter" idx="11"/>
          </p:nvPr>
        </p:nvSpPr>
        <p:spPr/>
        <p:txBody>
          <a:bodyPr/>
          <a:lstStyle/>
          <a:p>
            <a:r>
              <a:rPr lang="en-US" dirty="0" smtClean="0"/>
              <a:t>Total 24 slides</a:t>
            </a:r>
            <a:endParaRPr lang="en-US" dirty="0"/>
          </a:p>
        </p:txBody>
      </p:sp>
      <p:sp>
        <p:nvSpPr>
          <p:cNvPr id="7" name="Slide Number Placeholder 6"/>
          <p:cNvSpPr>
            <a:spLocks noGrp="1"/>
          </p:cNvSpPr>
          <p:nvPr>
            <p:ph type="sldNum" sz="quarter" idx="12"/>
          </p:nvPr>
        </p:nvSpPr>
        <p:spPr/>
        <p:txBody>
          <a:bodyPr/>
          <a:lstStyle/>
          <a:p>
            <a:fld id="{AB0059E9-8674-46E5-B165-70EB56A24CE6}" type="slidenum">
              <a:rPr lang="en-US" smtClean="0"/>
              <a:t>3</a:t>
            </a:fld>
            <a:endParaRPr lang="en-US" dirty="0"/>
          </a:p>
        </p:txBody>
      </p:sp>
    </p:spTree>
    <p:extLst>
      <p:ext uri="{BB962C8B-B14F-4D97-AF65-F5344CB8AC3E}">
        <p14:creationId xmlns:p14="http://schemas.microsoft.com/office/powerpoint/2010/main" val="2170752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If you run same application program twice it means you create two process </a:t>
            </a:r>
          </a:p>
          <a:p>
            <a:pPr marL="0" indent="0">
              <a:buNone/>
            </a:pPr>
            <a:r>
              <a:rPr lang="en-US" sz="2400" b="1" dirty="0">
                <a:effectLst>
                  <a:outerShdw blurRad="38100" dist="38100" dir="2700000" algn="tl">
                    <a:srgbClr val="000000">
                      <a:alpha val="43137"/>
                    </a:srgbClr>
                  </a:outerShdw>
                </a:effectLst>
              </a:rPr>
              <a:t>For Example</a:t>
            </a:r>
          </a:p>
          <a:p>
            <a:r>
              <a:rPr lang="en-US" dirty="0"/>
              <a:t>If you open two editor in two different windows each editor is a separate process</a:t>
            </a:r>
          </a:p>
          <a:p>
            <a:r>
              <a:rPr lang="en-US" dirty="0" smtClean="0"/>
              <a:t>A </a:t>
            </a:r>
            <a:r>
              <a:rPr lang="en-US" dirty="0"/>
              <a:t>C.P.U may shared among many process </a:t>
            </a:r>
          </a:p>
          <a:p>
            <a:r>
              <a:rPr lang="en-US" dirty="0"/>
              <a:t>Active process May either be waiting to the C.P.U or executing on it</a:t>
            </a:r>
          </a:p>
          <a:p>
            <a:r>
              <a:rPr lang="en-US" dirty="0"/>
              <a:t>A process which is waiting for the C.P.U is ready and a process which has been allocated to the C.P.U is running</a:t>
            </a:r>
          </a:p>
          <a:p>
            <a:endParaRPr lang="en-US" dirty="0"/>
          </a:p>
        </p:txBody>
      </p:sp>
      <p:sp>
        <p:nvSpPr>
          <p:cNvPr id="6" name="Footer Placeholder 5"/>
          <p:cNvSpPr>
            <a:spLocks noGrp="1"/>
          </p:cNvSpPr>
          <p:nvPr>
            <p:ph type="ftr" sz="quarter" idx="11"/>
          </p:nvPr>
        </p:nvSpPr>
        <p:spPr/>
        <p:txBody>
          <a:bodyPr/>
          <a:lstStyle/>
          <a:p>
            <a:r>
              <a:rPr lang="en-US" dirty="0" smtClean="0"/>
              <a:t>Total 24 slides</a:t>
            </a:r>
            <a:endParaRPr lang="en-US" dirty="0"/>
          </a:p>
        </p:txBody>
      </p:sp>
      <p:sp>
        <p:nvSpPr>
          <p:cNvPr id="7" name="Slide Number Placeholder 6"/>
          <p:cNvSpPr>
            <a:spLocks noGrp="1"/>
          </p:cNvSpPr>
          <p:nvPr>
            <p:ph type="sldNum" sz="quarter" idx="12"/>
          </p:nvPr>
        </p:nvSpPr>
        <p:spPr/>
        <p:txBody>
          <a:bodyPr/>
          <a:lstStyle/>
          <a:p>
            <a:fld id="{AB0059E9-8674-46E5-B165-70EB56A24CE6}" type="slidenum">
              <a:rPr lang="en-US" smtClean="0"/>
              <a:t>4</a:t>
            </a:fld>
            <a:endParaRPr lang="en-US" dirty="0"/>
          </a:p>
        </p:txBody>
      </p:sp>
    </p:spTree>
    <p:extLst>
      <p:ext uri="{BB962C8B-B14F-4D97-AF65-F5344CB8AC3E}">
        <p14:creationId xmlns:p14="http://schemas.microsoft.com/office/powerpoint/2010/main" val="14511477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effectLst>
                  <a:outerShdw blurRad="38100" dist="38100" dir="2700000" algn="tl">
                    <a:srgbClr val="000000">
                      <a:alpha val="43137"/>
                    </a:srgbClr>
                  </a:outerShdw>
                </a:effectLst>
              </a:rPr>
              <a:t/>
            </a:r>
            <a:br>
              <a:rPr lang="en-US" sz="4000" b="1" dirty="0" smtClean="0">
                <a:effectLst>
                  <a:outerShdw blurRad="38100" dist="38100" dir="2700000" algn="tl">
                    <a:srgbClr val="000000">
                      <a:alpha val="43137"/>
                    </a:srgbClr>
                  </a:outerShdw>
                </a:effectLst>
              </a:rPr>
            </a:br>
            <a:r>
              <a:rPr lang="en-US" sz="4000" b="1" dirty="0" smtClean="0">
                <a:effectLst>
                  <a:outerShdw blurRad="38100" dist="38100" dir="2700000" algn="tl">
                    <a:srgbClr val="000000">
                      <a:alpha val="43137"/>
                    </a:srgbClr>
                  </a:outerShdw>
                </a:effectLst>
              </a:rPr>
              <a:t>Process States</a:t>
            </a:r>
            <a:endParaRPr lang="en-US" sz="40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sz="2400" dirty="0" smtClean="0"/>
              <a:t>As the process executes, it changed its states. </a:t>
            </a:r>
          </a:p>
          <a:p>
            <a:r>
              <a:rPr lang="en-US" sz="2400" dirty="0" smtClean="0"/>
              <a:t>Each process may be in one of the following state:</a:t>
            </a:r>
          </a:p>
          <a:p>
            <a:endParaRPr lang="en-US" sz="2400" dirty="0"/>
          </a:p>
        </p:txBody>
      </p:sp>
      <p:sp>
        <p:nvSpPr>
          <p:cNvPr id="7" name="Footer Placeholder 6"/>
          <p:cNvSpPr>
            <a:spLocks noGrp="1"/>
          </p:cNvSpPr>
          <p:nvPr>
            <p:ph type="ftr" sz="quarter" idx="11"/>
          </p:nvPr>
        </p:nvSpPr>
        <p:spPr/>
        <p:txBody>
          <a:bodyPr/>
          <a:lstStyle/>
          <a:p>
            <a:r>
              <a:rPr lang="en-US" dirty="0" smtClean="0"/>
              <a:t>Total 24 slides</a:t>
            </a:r>
            <a:endParaRPr lang="en-US" dirty="0"/>
          </a:p>
        </p:txBody>
      </p:sp>
      <p:sp>
        <p:nvSpPr>
          <p:cNvPr id="8" name="Slide Number Placeholder 7"/>
          <p:cNvSpPr>
            <a:spLocks noGrp="1"/>
          </p:cNvSpPr>
          <p:nvPr>
            <p:ph type="sldNum" sz="quarter" idx="12"/>
          </p:nvPr>
        </p:nvSpPr>
        <p:spPr/>
        <p:txBody>
          <a:bodyPr/>
          <a:lstStyle/>
          <a:p>
            <a:fld id="{AB0059E9-8674-46E5-B165-70EB56A24CE6}" type="slidenum">
              <a:rPr lang="en-US" smtClean="0"/>
              <a:t>5</a:t>
            </a:fld>
            <a:endParaRPr lang="en-US" dirty="0"/>
          </a:p>
        </p:txBody>
      </p:sp>
      <p:graphicFrame>
        <p:nvGraphicFramePr>
          <p:cNvPr id="4" name="Diagram 3"/>
          <p:cNvGraphicFramePr/>
          <p:nvPr>
            <p:extLst>
              <p:ext uri="{D42A27DB-BD31-4B8C-83A1-F6EECF244321}">
                <p14:modId xmlns:p14="http://schemas.microsoft.com/office/powerpoint/2010/main" val="518450936"/>
              </p:ext>
            </p:extLst>
          </p:nvPr>
        </p:nvGraphicFramePr>
        <p:xfrm>
          <a:off x="2421965" y="3307976"/>
          <a:ext cx="8128000" cy="3247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00238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effectLst>
                  <a:outerShdw blurRad="38100" dist="38100" dir="2700000" algn="tl">
                    <a:srgbClr val="000000">
                      <a:alpha val="43137"/>
                    </a:srgbClr>
                  </a:outerShdw>
                </a:effectLst>
              </a:rPr>
              <a:t/>
            </a: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Process States</a:t>
            </a:r>
            <a:endParaRPr lang="en-US" dirty="0"/>
          </a:p>
        </p:txBody>
      </p:sp>
      <p:sp>
        <p:nvSpPr>
          <p:cNvPr id="3" name="Content Placeholder 2"/>
          <p:cNvSpPr>
            <a:spLocks noGrp="1"/>
          </p:cNvSpPr>
          <p:nvPr>
            <p:ph idx="1"/>
          </p:nvPr>
        </p:nvSpPr>
        <p:spPr>
          <a:xfrm>
            <a:off x="1202919" y="1911664"/>
            <a:ext cx="10402272" cy="4206240"/>
          </a:xfrm>
        </p:spPr>
        <p:txBody>
          <a:bodyPr/>
          <a:lstStyle/>
          <a:p>
            <a:r>
              <a:rPr lang="en-US" dirty="0" smtClean="0"/>
              <a:t>New: A process is being created</a:t>
            </a:r>
          </a:p>
          <a:p>
            <a:r>
              <a:rPr lang="en-US" dirty="0" smtClean="0"/>
              <a:t>Active: Active process may either be waiting for the C.P.U or executing on it</a:t>
            </a:r>
          </a:p>
          <a:p>
            <a:r>
              <a:rPr lang="en-US" dirty="0" smtClean="0"/>
              <a:t>Ready: A process which is waiting for the C.P.U</a:t>
            </a:r>
          </a:p>
          <a:p>
            <a:r>
              <a:rPr lang="en-US" dirty="0" smtClean="0"/>
              <a:t>Running: Instruction are being executed</a:t>
            </a:r>
          </a:p>
          <a:p>
            <a:r>
              <a:rPr lang="en-US" dirty="0" smtClean="0"/>
              <a:t>Waiting: A </a:t>
            </a:r>
            <a:r>
              <a:rPr lang="en-US" dirty="0"/>
              <a:t>process which is waiting for </a:t>
            </a:r>
            <a:r>
              <a:rPr lang="en-US" dirty="0" smtClean="0"/>
              <a:t>an event(</a:t>
            </a:r>
            <a:r>
              <a:rPr lang="en-US" dirty="0" err="1" smtClean="0"/>
              <a:t>e.g</a:t>
            </a:r>
            <a:r>
              <a:rPr lang="en-US" dirty="0" smtClean="0"/>
              <a:t>, I/O)</a:t>
            </a:r>
          </a:p>
          <a:p>
            <a:r>
              <a:rPr lang="en-US" dirty="0" smtClean="0"/>
              <a:t>Halt: A process terminate when interrupt occurs.</a:t>
            </a:r>
          </a:p>
          <a:p>
            <a:r>
              <a:rPr lang="en-US" dirty="0"/>
              <a:t>Terminate: The process has ﬁnished execution.</a:t>
            </a:r>
          </a:p>
          <a:p>
            <a:endParaRPr lang="en-US" dirty="0"/>
          </a:p>
          <a:p>
            <a:endParaRPr lang="en-US" dirty="0"/>
          </a:p>
        </p:txBody>
      </p:sp>
      <p:sp>
        <p:nvSpPr>
          <p:cNvPr id="16" name="Footer Placeholder 15"/>
          <p:cNvSpPr>
            <a:spLocks noGrp="1"/>
          </p:cNvSpPr>
          <p:nvPr>
            <p:ph type="ftr" sz="quarter" idx="11"/>
          </p:nvPr>
        </p:nvSpPr>
        <p:spPr/>
        <p:txBody>
          <a:bodyPr/>
          <a:lstStyle/>
          <a:p>
            <a:r>
              <a:rPr lang="en-US" smtClean="0"/>
              <a:t>Total 24 slides</a:t>
            </a:r>
            <a:endParaRPr lang="en-US"/>
          </a:p>
        </p:txBody>
      </p:sp>
      <p:sp>
        <p:nvSpPr>
          <p:cNvPr id="17" name="Slide Number Placeholder 16"/>
          <p:cNvSpPr>
            <a:spLocks noGrp="1"/>
          </p:cNvSpPr>
          <p:nvPr>
            <p:ph type="sldNum" sz="quarter" idx="12"/>
          </p:nvPr>
        </p:nvSpPr>
        <p:spPr/>
        <p:txBody>
          <a:bodyPr/>
          <a:lstStyle/>
          <a:p>
            <a:fld id="{AB0059E9-8674-46E5-B165-70EB56A24CE6}" type="slidenum">
              <a:rPr lang="en-US" smtClean="0"/>
              <a:t>6</a:t>
            </a:fld>
            <a:endParaRPr lang="en-US"/>
          </a:p>
        </p:txBody>
      </p:sp>
      <p:grpSp>
        <p:nvGrpSpPr>
          <p:cNvPr id="14" name="Group 13"/>
          <p:cNvGrpSpPr/>
          <p:nvPr/>
        </p:nvGrpSpPr>
        <p:grpSpPr>
          <a:xfrm>
            <a:off x="2744808" y="5393466"/>
            <a:ext cx="7914119" cy="1394513"/>
            <a:chOff x="2827569" y="4965946"/>
            <a:chExt cx="7914119" cy="1394513"/>
          </a:xfrm>
        </p:grpSpPr>
        <p:grpSp>
          <p:nvGrpSpPr>
            <p:cNvPr id="8" name="Group 7"/>
            <p:cNvGrpSpPr/>
            <p:nvPr/>
          </p:nvGrpSpPr>
          <p:grpSpPr>
            <a:xfrm>
              <a:off x="2827569" y="4965946"/>
              <a:ext cx="7616313" cy="1394513"/>
              <a:chOff x="2531734" y="4639234"/>
              <a:chExt cx="7616313" cy="1890552"/>
            </a:xfrm>
          </p:grpSpPr>
          <p:sp>
            <p:nvSpPr>
              <p:cNvPr id="4" name="Oval 3"/>
              <p:cNvSpPr/>
              <p:nvPr/>
            </p:nvSpPr>
            <p:spPr>
              <a:xfrm>
                <a:off x="5459504" y="4639235"/>
                <a:ext cx="1721223" cy="61856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A</a:t>
                </a:r>
                <a:r>
                  <a:rPr lang="en-US" dirty="0" smtClean="0"/>
                  <a:t>ctive</a:t>
                </a:r>
                <a:endParaRPr lang="en-US" dirty="0"/>
              </a:p>
            </p:txBody>
          </p:sp>
          <p:sp>
            <p:nvSpPr>
              <p:cNvPr id="5" name="Oval 4"/>
              <p:cNvSpPr/>
              <p:nvPr/>
            </p:nvSpPr>
            <p:spPr>
              <a:xfrm>
                <a:off x="2531734" y="4639235"/>
                <a:ext cx="1721223" cy="61856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New</a:t>
                </a:r>
                <a:endParaRPr lang="en-US" dirty="0"/>
              </a:p>
            </p:txBody>
          </p:sp>
          <p:sp>
            <p:nvSpPr>
              <p:cNvPr id="6" name="Oval 5"/>
              <p:cNvSpPr/>
              <p:nvPr/>
            </p:nvSpPr>
            <p:spPr>
              <a:xfrm>
                <a:off x="8426824" y="4639234"/>
                <a:ext cx="1721223" cy="61856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Halt</a:t>
                </a:r>
                <a:endParaRPr lang="en-US" dirty="0"/>
              </a:p>
            </p:txBody>
          </p:sp>
          <p:sp>
            <p:nvSpPr>
              <p:cNvPr id="7" name="Oval 6"/>
              <p:cNvSpPr/>
              <p:nvPr/>
            </p:nvSpPr>
            <p:spPr>
              <a:xfrm>
                <a:off x="5567080" y="5911221"/>
                <a:ext cx="1721223" cy="61856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Waiting</a:t>
                </a:r>
                <a:endParaRPr lang="en-US" dirty="0"/>
              </a:p>
            </p:txBody>
          </p:sp>
          <p:cxnSp>
            <p:nvCxnSpPr>
              <p:cNvPr id="9" name="Straight Arrow Connector 8"/>
              <p:cNvCxnSpPr>
                <a:stCxn id="5" idx="6"/>
                <a:endCxn id="4" idx="2"/>
              </p:cNvCxnSpPr>
              <p:nvPr/>
            </p:nvCxnSpPr>
            <p:spPr>
              <a:xfrm>
                <a:off x="4252957" y="4948518"/>
                <a:ext cx="120654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7134059" y="4948516"/>
                <a:ext cx="1253215" cy="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997388" y="5257799"/>
                <a:ext cx="0" cy="65342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6656294" y="5257799"/>
                <a:ext cx="0" cy="65342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
          <p:nvSpPr>
            <p:cNvPr id="13" name="Oval 12"/>
            <p:cNvSpPr/>
            <p:nvPr/>
          </p:nvSpPr>
          <p:spPr>
            <a:xfrm>
              <a:off x="8583832" y="5699459"/>
              <a:ext cx="2157856" cy="456267"/>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Terminated</a:t>
              </a:r>
              <a:endParaRPr lang="en-US" dirty="0"/>
            </a:p>
          </p:txBody>
        </p:sp>
        <p:cxnSp>
          <p:nvCxnSpPr>
            <p:cNvPr id="12" name="Straight Arrow Connector 11"/>
            <p:cNvCxnSpPr>
              <a:stCxn id="4" idx="6"/>
              <a:endCxn id="13" idx="1"/>
            </p:cNvCxnSpPr>
            <p:nvPr/>
          </p:nvCxnSpPr>
          <p:spPr>
            <a:xfrm>
              <a:off x="7476562" y="5194081"/>
              <a:ext cx="1423281" cy="57219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046683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effectLst>
                  <a:outerShdw blurRad="38100" dist="38100" dir="2700000" algn="tl">
                    <a:srgbClr val="000000">
                      <a:alpha val="43137"/>
                    </a:srgbClr>
                  </a:outerShdw>
                </a:effectLst>
              </a:rPr>
              <a:t/>
            </a:r>
            <a:br>
              <a:rPr lang="en-US" sz="4000" b="1" dirty="0" smtClean="0">
                <a:effectLst>
                  <a:outerShdw blurRad="38100" dist="38100" dir="2700000" algn="tl">
                    <a:srgbClr val="000000">
                      <a:alpha val="43137"/>
                    </a:srgbClr>
                  </a:outerShdw>
                </a:effectLst>
              </a:rPr>
            </a:br>
            <a:r>
              <a:rPr lang="en-US" sz="4000" b="1" dirty="0" smtClean="0">
                <a:effectLst>
                  <a:outerShdw blurRad="38100" dist="38100" dir="2700000" algn="tl">
                    <a:srgbClr val="000000">
                      <a:alpha val="43137"/>
                    </a:srgbClr>
                  </a:outerShdw>
                </a:effectLst>
              </a:rPr>
              <a:t>Detail Diagram</a:t>
            </a:r>
            <a:endParaRPr lang="en-US" sz="4000" b="1" dirty="0">
              <a:effectLst>
                <a:outerShdw blurRad="38100" dist="38100" dir="2700000" algn="tl">
                  <a:srgbClr val="000000">
                    <a:alpha val="43137"/>
                  </a:srgbClr>
                </a:outerShdw>
              </a:effectLst>
            </a:endParaRPr>
          </a:p>
        </p:txBody>
      </p:sp>
      <p:pic>
        <p:nvPicPr>
          <p:cNvPr id="6" name="Content Placeholder 5"/>
          <p:cNvPicPr>
            <a:picLocks noGrp="1" noChangeAspect="1"/>
          </p:cNvPicPr>
          <p:nvPr>
            <p:ph idx="1"/>
          </p:nvPr>
        </p:nvPicPr>
        <p:blipFill rotWithShape="1">
          <a:blip r:embed="rId2"/>
          <a:srcRect l="34417" t="38113" r="32932" b="32681"/>
          <a:stretch/>
        </p:blipFill>
        <p:spPr>
          <a:xfrm>
            <a:off x="2258430" y="2414587"/>
            <a:ext cx="7386304" cy="3714751"/>
          </a:xfrm>
          <a:prstGeom prst="rect">
            <a:avLst/>
          </a:prstGeom>
        </p:spPr>
      </p:pic>
      <p:sp>
        <p:nvSpPr>
          <p:cNvPr id="5" name="Footer Placeholder 4"/>
          <p:cNvSpPr>
            <a:spLocks noGrp="1"/>
          </p:cNvSpPr>
          <p:nvPr>
            <p:ph type="ftr" sz="quarter" idx="11"/>
          </p:nvPr>
        </p:nvSpPr>
        <p:spPr/>
        <p:txBody>
          <a:bodyPr/>
          <a:lstStyle/>
          <a:p>
            <a:r>
              <a:rPr lang="en-US" smtClean="0"/>
              <a:t>Total 24 slides</a:t>
            </a:r>
            <a:endParaRPr lang="en-US"/>
          </a:p>
        </p:txBody>
      </p:sp>
      <p:sp>
        <p:nvSpPr>
          <p:cNvPr id="7" name="Slide Number Placeholder 6"/>
          <p:cNvSpPr>
            <a:spLocks noGrp="1"/>
          </p:cNvSpPr>
          <p:nvPr>
            <p:ph type="sldNum" sz="quarter" idx="12"/>
          </p:nvPr>
        </p:nvSpPr>
        <p:spPr/>
        <p:txBody>
          <a:bodyPr/>
          <a:lstStyle/>
          <a:p>
            <a:fld id="{AB0059E9-8674-46E5-B165-70EB56A24CE6}" type="slidenum">
              <a:rPr lang="en-US" smtClean="0"/>
              <a:t>7</a:t>
            </a:fld>
            <a:endParaRPr lang="en-US"/>
          </a:p>
        </p:txBody>
      </p:sp>
    </p:spTree>
    <p:extLst>
      <p:ext uri="{BB962C8B-B14F-4D97-AF65-F5344CB8AC3E}">
        <p14:creationId xmlns:p14="http://schemas.microsoft.com/office/powerpoint/2010/main" val="39125799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effectLst>
                  <a:outerShdw blurRad="38100" dist="38100" dir="2700000" algn="tl">
                    <a:srgbClr val="000000">
                      <a:alpha val="43137"/>
                    </a:srgbClr>
                  </a:outerShdw>
                </a:effectLst>
              </a:rPr>
              <a:t/>
            </a: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Process control Block(PCB)</a:t>
            </a:r>
            <a:endParaRPr lang="en-US" dirty="0"/>
          </a:p>
        </p:txBody>
      </p:sp>
      <p:sp>
        <p:nvSpPr>
          <p:cNvPr id="3" name="Content Placeholder 2"/>
          <p:cNvSpPr>
            <a:spLocks noGrp="1"/>
          </p:cNvSpPr>
          <p:nvPr>
            <p:ph idx="1"/>
          </p:nvPr>
        </p:nvSpPr>
        <p:spPr>
          <a:xfrm>
            <a:off x="1202919" y="2011680"/>
            <a:ext cx="8455431" cy="4206240"/>
          </a:xfrm>
        </p:spPr>
        <p:txBody>
          <a:bodyPr>
            <a:normAutofit/>
          </a:bodyPr>
          <a:lstStyle/>
          <a:p>
            <a:r>
              <a:rPr lang="en-US" b="1" dirty="0"/>
              <a:t>Process Control block</a:t>
            </a:r>
            <a:r>
              <a:rPr lang="en-US" dirty="0"/>
              <a:t> is used for storing the collection of </a:t>
            </a:r>
            <a:r>
              <a:rPr lang="en-US" dirty="0">
                <a:hlinkClick r:id="rId2" tooltip="information"/>
              </a:rPr>
              <a:t>information</a:t>
            </a:r>
            <a:r>
              <a:rPr lang="en-US" dirty="0"/>
              <a:t> about the Processes and this is also called as the Data Structure which Stores the information about the </a:t>
            </a:r>
            <a:r>
              <a:rPr lang="en-US" dirty="0" smtClean="0"/>
              <a:t>process</a:t>
            </a:r>
          </a:p>
          <a:p>
            <a:r>
              <a:rPr lang="en-US" dirty="0"/>
              <a:t>Each process is represented in the operating system by a process control block (PCB) also called a task control block.</a:t>
            </a:r>
            <a:endParaRPr lang="en-US" dirty="0" smtClean="0"/>
          </a:p>
          <a:p>
            <a:r>
              <a:rPr lang="en-US" dirty="0" smtClean="0"/>
              <a:t>The </a:t>
            </a:r>
            <a:r>
              <a:rPr lang="en-US" dirty="0"/>
              <a:t>information of the Process is used by the </a:t>
            </a:r>
            <a:r>
              <a:rPr lang="en-US" dirty="0">
                <a:hlinkClick r:id="rId3" tooltip="The Central Processor Unit (CPU) is the brains of the computer."/>
              </a:rPr>
              <a:t>CPU</a:t>
            </a:r>
            <a:r>
              <a:rPr lang="en-US" dirty="0"/>
              <a:t> at the Run time. </a:t>
            </a:r>
            <a:endParaRPr lang="en-US" dirty="0" smtClean="0"/>
          </a:p>
          <a:p>
            <a:r>
              <a:rPr lang="en-US" dirty="0" smtClean="0"/>
              <a:t>There’s </a:t>
            </a:r>
            <a:r>
              <a:rPr lang="en-US" dirty="0"/>
              <a:t>a data structure called the process control block (PCB) that holds all this stuff. </a:t>
            </a:r>
            <a:endParaRPr lang="en-US" dirty="0" smtClean="0"/>
          </a:p>
          <a:p>
            <a:r>
              <a:rPr lang="en-US" dirty="0"/>
              <a:t>The PCB serves as the repository for any information which can vary from process to process. </a:t>
            </a:r>
          </a:p>
        </p:txBody>
      </p:sp>
      <p:sp>
        <p:nvSpPr>
          <p:cNvPr id="6" name="Footer Placeholder 5"/>
          <p:cNvSpPr>
            <a:spLocks noGrp="1"/>
          </p:cNvSpPr>
          <p:nvPr>
            <p:ph type="ftr" sz="quarter" idx="11"/>
          </p:nvPr>
        </p:nvSpPr>
        <p:spPr/>
        <p:txBody>
          <a:bodyPr/>
          <a:lstStyle/>
          <a:p>
            <a:r>
              <a:rPr lang="en-US" smtClean="0"/>
              <a:t>Total 24 slides</a:t>
            </a:r>
            <a:endParaRPr lang="en-US"/>
          </a:p>
        </p:txBody>
      </p:sp>
      <p:sp>
        <p:nvSpPr>
          <p:cNvPr id="7" name="Slide Number Placeholder 6"/>
          <p:cNvSpPr>
            <a:spLocks noGrp="1"/>
          </p:cNvSpPr>
          <p:nvPr>
            <p:ph type="sldNum" sz="quarter" idx="12"/>
          </p:nvPr>
        </p:nvSpPr>
        <p:spPr/>
        <p:txBody>
          <a:bodyPr/>
          <a:lstStyle/>
          <a:p>
            <a:fld id="{AB0059E9-8674-46E5-B165-70EB56A24CE6}" type="slidenum">
              <a:rPr lang="en-US" smtClean="0"/>
              <a:t>8</a:t>
            </a:fld>
            <a:endParaRPr lang="en-US"/>
          </a:p>
        </p:txBody>
      </p:sp>
      <p:pic>
        <p:nvPicPr>
          <p:cNvPr id="2050" name="Picture 2" descr="https://lh3.googleusercontent.com/-EYrHth_lDIk/TXI2_L68rsI/AAAAAAAAAB0/W6XwTJjTqi8/s1600/Picture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58350" y="2034988"/>
            <a:ext cx="2185800" cy="4159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06214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624110"/>
            <a:ext cx="9850624" cy="1280890"/>
          </a:xfrm>
        </p:spPr>
        <p:txBody>
          <a:bodyPr>
            <a:noAutofit/>
          </a:bodyPr>
          <a:lstStyle/>
          <a:p>
            <a:r>
              <a:rPr lang="en-US" sz="2000" b="1" dirty="0" smtClean="0">
                <a:effectLst>
                  <a:outerShdw blurRad="38100" dist="38100" dir="2700000" algn="tl">
                    <a:srgbClr val="000000">
                      <a:alpha val="43137"/>
                    </a:srgbClr>
                  </a:outerShdw>
                </a:effectLst>
              </a:rPr>
              <a:t>Process </a:t>
            </a:r>
            <a:r>
              <a:rPr lang="en-US" sz="2000" b="1" dirty="0">
                <a:effectLst>
                  <a:outerShdw blurRad="38100" dist="38100" dir="2700000" algn="tl">
                    <a:srgbClr val="000000">
                      <a:alpha val="43137"/>
                    </a:srgbClr>
                  </a:outerShdw>
                </a:effectLst>
              </a:rPr>
              <a:t>control Block(PCB)</a:t>
            </a:r>
            <a:r>
              <a:rPr lang="en-US" sz="2000" dirty="0" smtClean="0"/>
              <a:t/>
            </a:r>
            <a:br>
              <a:rPr lang="en-US" sz="2000" dirty="0" smtClean="0"/>
            </a:br>
            <a:r>
              <a:rPr lang="en-US" sz="2000" dirty="0" smtClean="0"/>
              <a:t>PCB </a:t>
            </a:r>
            <a:r>
              <a:rPr lang="en-US" sz="2000" dirty="0"/>
              <a:t>contains many pieces of information associated with a specific process which are described below.</a:t>
            </a:r>
            <a:br>
              <a:rPr lang="en-US" sz="2000" dirty="0"/>
            </a:br>
            <a:endParaRPr lang="en-US" sz="2000" dirty="0"/>
          </a:p>
        </p:txBody>
      </p:sp>
      <p:sp>
        <p:nvSpPr>
          <p:cNvPr id="3" name="Content Placeholder 2"/>
          <p:cNvSpPr>
            <a:spLocks noGrp="1"/>
          </p:cNvSpPr>
          <p:nvPr>
            <p:ph idx="1"/>
          </p:nvPr>
        </p:nvSpPr>
        <p:spPr/>
        <p:txBody>
          <a:bodyPr/>
          <a:lstStyle/>
          <a:p>
            <a:endParaRPr lang="en-US" dirty="0"/>
          </a:p>
        </p:txBody>
      </p:sp>
      <p:sp>
        <p:nvSpPr>
          <p:cNvPr id="8" name="Footer Placeholder 7"/>
          <p:cNvSpPr>
            <a:spLocks noGrp="1"/>
          </p:cNvSpPr>
          <p:nvPr>
            <p:ph type="ftr" sz="quarter" idx="11"/>
          </p:nvPr>
        </p:nvSpPr>
        <p:spPr/>
        <p:txBody>
          <a:bodyPr/>
          <a:lstStyle/>
          <a:p>
            <a:r>
              <a:rPr lang="en-US" smtClean="0"/>
              <a:t>Total 24 slides</a:t>
            </a:r>
            <a:endParaRPr lang="en-US"/>
          </a:p>
        </p:txBody>
      </p:sp>
      <p:sp>
        <p:nvSpPr>
          <p:cNvPr id="9" name="Slide Number Placeholder 8"/>
          <p:cNvSpPr>
            <a:spLocks noGrp="1"/>
          </p:cNvSpPr>
          <p:nvPr>
            <p:ph type="sldNum" sz="quarter" idx="12"/>
          </p:nvPr>
        </p:nvSpPr>
        <p:spPr/>
        <p:txBody>
          <a:bodyPr/>
          <a:lstStyle/>
          <a:p>
            <a:fld id="{AB0059E9-8674-46E5-B165-70EB56A24CE6}" type="slidenum">
              <a:rPr lang="en-US" smtClean="0"/>
              <a:t>9</a:t>
            </a:fld>
            <a:endParaRPr lang="en-US"/>
          </a:p>
        </p:txBody>
      </p:sp>
      <p:pic>
        <p:nvPicPr>
          <p:cNvPr id="4" name="Picture 2" descr="http://images.slideplayer.com/11/3186300/slides/slide_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9859" y="1717461"/>
            <a:ext cx="9359153" cy="514053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335305" y="6264449"/>
            <a:ext cx="6566647" cy="646331"/>
          </a:xfrm>
          <a:prstGeom prst="rect">
            <a:avLst/>
          </a:prstGeom>
        </p:spPr>
        <p:txBody>
          <a:bodyPr wrap="square">
            <a:spAutoFit/>
          </a:bodyPr>
          <a:lstStyle/>
          <a:p>
            <a:pPr marL="285750" indent="-285750">
              <a:buFont typeface="Wingdings" panose="05000000000000000000" pitchFamily="2" charset="2"/>
              <a:buChar char="§"/>
            </a:pPr>
            <a:r>
              <a:rPr lang="en-US" dirty="0" smtClean="0">
                <a:solidFill>
                  <a:srgbClr val="313131"/>
                </a:solidFill>
                <a:latin typeface="Verdana" panose="020B0604030504040204" pitchFamily="34" charset="0"/>
              </a:rPr>
              <a:t>Pointer </a:t>
            </a:r>
            <a:r>
              <a:rPr lang="en-US" dirty="0">
                <a:solidFill>
                  <a:srgbClr val="313131"/>
                </a:solidFill>
                <a:latin typeface="Verdana" panose="020B0604030504040204" pitchFamily="34" charset="0"/>
              </a:rPr>
              <a:t>points to another process control block. Pointer is used for maintaining the scheduling list.</a:t>
            </a:r>
            <a:endParaRPr lang="en-US" dirty="0"/>
          </a:p>
        </p:txBody>
      </p:sp>
    </p:spTree>
    <p:extLst>
      <p:ext uri="{BB962C8B-B14F-4D97-AF65-F5344CB8AC3E}">
        <p14:creationId xmlns:p14="http://schemas.microsoft.com/office/powerpoint/2010/main" val="21547412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rosted Glass">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1D2DA32-AC8B-4194-BF85-FF4A5B40EB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308</TotalTime>
  <Words>1399</Words>
  <Application>Microsoft Office PowerPoint</Application>
  <PresentationFormat>Widescreen</PresentationFormat>
  <Paragraphs>208</Paragraphs>
  <Slides>24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Georgia</vt:lpstr>
      <vt:lpstr>Verdana</vt:lpstr>
      <vt:lpstr>Wingdings</vt:lpstr>
      <vt:lpstr>Banded</vt:lpstr>
      <vt:lpstr>Operating System (O.S)</vt:lpstr>
      <vt:lpstr>Process Management</vt:lpstr>
      <vt:lpstr> Process </vt:lpstr>
      <vt:lpstr>PowerPoint Presentation</vt:lpstr>
      <vt:lpstr> Process States</vt:lpstr>
      <vt:lpstr> Process States</vt:lpstr>
      <vt:lpstr> Detail Diagram</vt:lpstr>
      <vt:lpstr> Process control Block(PCB)</vt:lpstr>
      <vt:lpstr>Process control Block(PCB) PCB contains many pieces of information associated with a specific process which are described below. </vt:lpstr>
      <vt:lpstr> Role of Process control Block(PCB) </vt:lpstr>
      <vt:lpstr> scheduling</vt:lpstr>
      <vt:lpstr> scheduling</vt:lpstr>
      <vt:lpstr> Scheduling Ques</vt:lpstr>
      <vt:lpstr>Scheduling Ques  This figure shows the queuing diagram of process scheduling. </vt:lpstr>
      <vt:lpstr> Types of Scheduling Ques</vt:lpstr>
      <vt:lpstr> Types of Scheduling Ques</vt:lpstr>
      <vt:lpstr> Process Scheduling </vt:lpstr>
      <vt:lpstr> Scheduler: </vt:lpstr>
      <vt:lpstr> Long-term scheduler/Job Scheduler: </vt:lpstr>
      <vt:lpstr> Short-term scheduler/C.P.U Scheduler: </vt:lpstr>
      <vt:lpstr> Medium-term scheduler/C.P.U Scheduler: </vt:lpstr>
      <vt:lpstr>Comparison between Scheduler</vt:lpstr>
      <vt:lpstr> Context Switch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(O.S)</dc:title>
  <dc:creator>SANA IRSHAD</dc:creator>
  <cp:lastModifiedBy>SANA IRSHAD</cp:lastModifiedBy>
  <cp:revision>37</cp:revision>
  <dcterms:created xsi:type="dcterms:W3CDTF">2015-10-22T12:06:41Z</dcterms:created>
  <dcterms:modified xsi:type="dcterms:W3CDTF">2015-12-09T07:36:37Z</dcterms:modified>
</cp:coreProperties>
</file>