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7" r:id="rId2"/>
    <p:sldId id="277" r:id="rId3"/>
    <p:sldId id="259" r:id="rId4"/>
    <p:sldId id="260" r:id="rId5"/>
    <p:sldId id="269" r:id="rId6"/>
    <p:sldId id="27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2260BA-8D6B-4FF9-B2E7-C5FD6D795C06}" type="doc">
      <dgm:prSet loTypeId="urn:microsoft.com/office/officeart/2005/8/layout/hierarchy1" loCatId="hierarchy" qsTypeId="urn:microsoft.com/office/officeart/2005/8/quickstyle/simple1" qsCatId="simple" csTypeId="urn:microsoft.com/office/officeart/2005/8/colors/accent3_3" csCatId="accent3" phldr="1"/>
      <dgm:spPr/>
      <dgm:t>
        <a:bodyPr/>
        <a:lstStyle/>
        <a:p>
          <a:endParaRPr lang="en-US"/>
        </a:p>
      </dgm:t>
    </dgm:pt>
    <dgm:pt modelId="{C6B5A740-FD86-425A-BD89-CB80712D7084}">
      <dgm:prSet phldrT="[Text]" custT="1"/>
      <dgm:spPr/>
      <dgm:t>
        <a:bodyPr/>
        <a:lstStyle/>
        <a:p>
          <a:r>
            <a:rPr lang="en-US" sz="1800" b="1" dirty="0" smtClean="0">
              <a:effectLst>
                <a:outerShdw blurRad="38100" dist="38100" dir="2700000" algn="tl">
                  <a:srgbClr val="000000">
                    <a:alpha val="43137"/>
                  </a:srgbClr>
                </a:outerShdw>
              </a:effectLst>
            </a:rPr>
            <a:t>Types of O.S</a:t>
          </a:r>
          <a:endParaRPr lang="en-US" sz="1800" b="1" dirty="0">
            <a:effectLst>
              <a:outerShdw blurRad="38100" dist="38100" dir="2700000" algn="tl">
                <a:srgbClr val="000000">
                  <a:alpha val="43137"/>
                </a:srgbClr>
              </a:outerShdw>
            </a:effectLst>
          </a:endParaRPr>
        </a:p>
      </dgm:t>
    </dgm:pt>
    <dgm:pt modelId="{7B46E369-DE0B-46CE-8721-609BC90EAA7B}" type="parTrans" cxnId="{EAC20461-7FBF-4EF1-AD10-566404D722EF}">
      <dgm:prSet/>
      <dgm:spPr/>
      <dgm:t>
        <a:bodyPr/>
        <a:lstStyle/>
        <a:p>
          <a:endParaRPr lang="en-US"/>
        </a:p>
      </dgm:t>
    </dgm:pt>
    <dgm:pt modelId="{129B2E09-C6B2-4888-88A0-CE6D7DCFF4AB}" type="sibTrans" cxnId="{EAC20461-7FBF-4EF1-AD10-566404D722EF}">
      <dgm:prSet/>
      <dgm:spPr/>
      <dgm:t>
        <a:bodyPr/>
        <a:lstStyle/>
        <a:p>
          <a:endParaRPr lang="en-US"/>
        </a:p>
      </dgm:t>
    </dgm:pt>
    <dgm:pt modelId="{E4ACE579-4C67-4F76-866D-D97389ED2F51}">
      <dgm:prSet phldrT="[Text]" custT="1"/>
      <dgm:spPr/>
      <dgm:t>
        <a:bodyPr/>
        <a:lstStyle/>
        <a:p>
          <a:r>
            <a:rPr lang="en-US" sz="1800" b="1" dirty="0" smtClean="0">
              <a:effectLst>
                <a:outerShdw blurRad="38100" dist="38100" dir="2700000" algn="tl">
                  <a:srgbClr val="000000">
                    <a:alpha val="43137"/>
                  </a:srgbClr>
                </a:outerShdw>
              </a:effectLst>
            </a:rPr>
            <a:t>Batch O.S</a:t>
          </a:r>
          <a:endParaRPr lang="en-US" sz="1800" b="1" dirty="0">
            <a:effectLst>
              <a:outerShdw blurRad="38100" dist="38100" dir="2700000" algn="tl">
                <a:srgbClr val="000000">
                  <a:alpha val="43137"/>
                </a:srgbClr>
              </a:outerShdw>
            </a:effectLst>
          </a:endParaRPr>
        </a:p>
      </dgm:t>
    </dgm:pt>
    <dgm:pt modelId="{5260D6E9-FC1D-4B59-858F-8B6A679049E4}" type="parTrans" cxnId="{9668A7FF-B377-4EC1-832D-B449EC436969}">
      <dgm:prSet/>
      <dgm:spPr/>
      <dgm:t>
        <a:bodyPr/>
        <a:lstStyle/>
        <a:p>
          <a:endParaRPr lang="en-US"/>
        </a:p>
      </dgm:t>
    </dgm:pt>
    <dgm:pt modelId="{24C12A9F-080D-47BC-B159-89A2A862334B}" type="sibTrans" cxnId="{9668A7FF-B377-4EC1-832D-B449EC436969}">
      <dgm:prSet/>
      <dgm:spPr/>
      <dgm:t>
        <a:bodyPr/>
        <a:lstStyle/>
        <a:p>
          <a:endParaRPr lang="en-US"/>
        </a:p>
      </dgm:t>
    </dgm:pt>
    <dgm:pt modelId="{CC5CBFE7-9EBA-4F3E-A064-5AB366A2BFB4}">
      <dgm:prSet phldrT="[Text]" custT="1"/>
      <dgm:spPr/>
      <dgm:t>
        <a:bodyPr/>
        <a:lstStyle/>
        <a:p>
          <a:r>
            <a:rPr lang="en-US" sz="1800" b="1" dirty="0" smtClean="0">
              <a:effectLst>
                <a:outerShdw blurRad="38100" dist="38100" dir="2700000" algn="tl">
                  <a:srgbClr val="000000">
                    <a:alpha val="43137"/>
                  </a:srgbClr>
                </a:outerShdw>
              </a:effectLst>
            </a:rPr>
            <a:t>Distributed O.S</a:t>
          </a:r>
          <a:endParaRPr lang="en-US" sz="1800" b="1" dirty="0">
            <a:effectLst>
              <a:outerShdw blurRad="38100" dist="38100" dir="2700000" algn="tl">
                <a:srgbClr val="000000">
                  <a:alpha val="43137"/>
                </a:srgbClr>
              </a:outerShdw>
            </a:effectLst>
          </a:endParaRPr>
        </a:p>
      </dgm:t>
    </dgm:pt>
    <dgm:pt modelId="{7A6F9993-A18F-445D-ACC5-04E62F809DDD}" type="parTrans" cxnId="{6C8B75CE-2B0F-4152-9E55-FD7418FA6E7D}">
      <dgm:prSet/>
      <dgm:spPr/>
      <dgm:t>
        <a:bodyPr/>
        <a:lstStyle/>
        <a:p>
          <a:endParaRPr lang="en-US"/>
        </a:p>
      </dgm:t>
    </dgm:pt>
    <dgm:pt modelId="{08EF76D3-D1D3-43A8-B473-D79782678D91}" type="sibTrans" cxnId="{6C8B75CE-2B0F-4152-9E55-FD7418FA6E7D}">
      <dgm:prSet/>
      <dgm:spPr/>
      <dgm:t>
        <a:bodyPr/>
        <a:lstStyle/>
        <a:p>
          <a:endParaRPr lang="en-US"/>
        </a:p>
      </dgm:t>
    </dgm:pt>
    <dgm:pt modelId="{A420D79A-4C25-4A58-AD8B-74CBCFB1F4AB}">
      <dgm:prSet phldrT="[Text]" custT="1"/>
      <dgm:spPr/>
      <dgm:t>
        <a:bodyPr/>
        <a:lstStyle/>
        <a:p>
          <a:r>
            <a:rPr lang="en-US" sz="1800" b="1" dirty="0" smtClean="0">
              <a:effectLst>
                <a:outerShdw blurRad="38100" dist="38100" dir="2700000" algn="tl">
                  <a:srgbClr val="000000">
                    <a:alpha val="43137"/>
                  </a:srgbClr>
                </a:outerShdw>
              </a:effectLst>
            </a:rPr>
            <a:t>Time-Sharing O.S</a:t>
          </a:r>
          <a:endParaRPr lang="en-US" sz="1800" b="1" dirty="0">
            <a:effectLst>
              <a:outerShdw blurRad="38100" dist="38100" dir="2700000" algn="tl">
                <a:srgbClr val="000000">
                  <a:alpha val="43137"/>
                </a:srgbClr>
              </a:outerShdw>
            </a:effectLst>
          </a:endParaRPr>
        </a:p>
      </dgm:t>
    </dgm:pt>
    <dgm:pt modelId="{742E9011-1B00-4135-BA41-60644FB689D9}" type="parTrans" cxnId="{36A53114-85F6-4204-B9DE-20E1C9660765}">
      <dgm:prSet/>
      <dgm:spPr/>
      <dgm:t>
        <a:bodyPr/>
        <a:lstStyle/>
        <a:p>
          <a:endParaRPr lang="en-US"/>
        </a:p>
      </dgm:t>
    </dgm:pt>
    <dgm:pt modelId="{3B3D77AC-561A-4FF0-AD72-387A8410EFF6}" type="sibTrans" cxnId="{36A53114-85F6-4204-B9DE-20E1C9660765}">
      <dgm:prSet/>
      <dgm:spPr/>
      <dgm:t>
        <a:bodyPr/>
        <a:lstStyle/>
        <a:p>
          <a:endParaRPr lang="en-US"/>
        </a:p>
      </dgm:t>
    </dgm:pt>
    <dgm:pt modelId="{B19F10CA-CC6C-4798-A62A-BA7655E29D46}">
      <dgm:prSet phldrT="[Text]" custT="1"/>
      <dgm:spPr/>
      <dgm:t>
        <a:bodyPr/>
        <a:lstStyle/>
        <a:p>
          <a:r>
            <a:rPr lang="en-US" sz="1800" b="1" dirty="0" smtClean="0">
              <a:effectLst>
                <a:outerShdw blurRad="38100" dist="38100" dir="2700000" algn="tl">
                  <a:srgbClr val="000000">
                    <a:alpha val="43137"/>
                  </a:srgbClr>
                </a:outerShdw>
              </a:effectLst>
            </a:rPr>
            <a:t>Network O.S</a:t>
          </a:r>
          <a:endParaRPr lang="en-US" sz="1800" b="1" dirty="0">
            <a:effectLst>
              <a:outerShdw blurRad="38100" dist="38100" dir="2700000" algn="tl">
                <a:srgbClr val="000000">
                  <a:alpha val="43137"/>
                </a:srgbClr>
              </a:outerShdw>
            </a:effectLst>
          </a:endParaRPr>
        </a:p>
      </dgm:t>
    </dgm:pt>
    <dgm:pt modelId="{63FDD309-71FB-4BC1-A094-A411A4E9DA53}" type="parTrans" cxnId="{EA3B02CA-B80B-4986-A79B-0C914D110427}">
      <dgm:prSet/>
      <dgm:spPr/>
      <dgm:t>
        <a:bodyPr/>
        <a:lstStyle/>
        <a:p>
          <a:endParaRPr lang="en-US"/>
        </a:p>
      </dgm:t>
    </dgm:pt>
    <dgm:pt modelId="{A7779DA1-770F-4270-A890-CB1FF6740C86}" type="sibTrans" cxnId="{EA3B02CA-B80B-4986-A79B-0C914D110427}">
      <dgm:prSet/>
      <dgm:spPr/>
      <dgm:t>
        <a:bodyPr/>
        <a:lstStyle/>
        <a:p>
          <a:endParaRPr lang="en-US"/>
        </a:p>
      </dgm:t>
    </dgm:pt>
    <dgm:pt modelId="{E57AB746-8763-4C10-BED4-05A11F84D499}">
      <dgm:prSet phldrT="[Text]" custT="1"/>
      <dgm:spPr/>
      <dgm:t>
        <a:bodyPr/>
        <a:lstStyle/>
        <a:p>
          <a:r>
            <a:rPr lang="en-US" sz="1800" b="1" dirty="0" smtClean="0">
              <a:effectLst>
                <a:outerShdw blurRad="38100" dist="38100" dir="2700000" algn="tl">
                  <a:srgbClr val="000000">
                    <a:alpha val="43137"/>
                  </a:srgbClr>
                </a:outerShdw>
              </a:effectLst>
            </a:rPr>
            <a:t>Real-Time O.S</a:t>
          </a:r>
          <a:endParaRPr lang="en-US" sz="1800" b="1" dirty="0">
            <a:effectLst>
              <a:outerShdw blurRad="38100" dist="38100" dir="2700000" algn="tl">
                <a:srgbClr val="000000">
                  <a:alpha val="43137"/>
                </a:srgbClr>
              </a:outerShdw>
            </a:effectLst>
          </a:endParaRPr>
        </a:p>
      </dgm:t>
    </dgm:pt>
    <dgm:pt modelId="{DCC23311-1361-4F8C-9D9D-1BC8CF4947E2}" type="parTrans" cxnId="{7B5B339F-3ABE-4597-A24D-016533291D75}">
      <dgm:prSet/>
      <dgm:spPr/>
      <dgm:t>
        <a:bodyPr/>
        <a:lstStyle/>
        <a:p>
          <a:endParaRPr lang="en-US"/>
        </a:p>
      </dgm:t>
    </dgm:pt>
    <dgm:pt modelId="{C3604DEF-ED73-4748-A4E6-2EFE7C8326CD}" type="sibTrans" cxnId="{7B5B339F-3ABE-4597-A24D-016533291D75}">
      <dgm:prSet/>
      <dgm:spPr/>
      <dgm:t>
        <a:bodyPr/>
        <a:lstStyle/>
        <a:p>
          <a:endParaRPr lang="en-US"/>
        </a:p>
      </dgm:t>
    </dgm:pt>
    <dgm:pt modelId="{6757C462-5002-4AA8-A652-9811E0312A9E}" type="pres">
      <dgm:prSet presAssocID="{B22260BA-8D6B-4FF9-B2E7-C5FD6D795C06}" presName="hierChild1" presStyleCnt="0">
        <dgm:presLayoutVars>
          <dgm:chPref val="1"/>
          <dgm:dir/>
          <dgm:animOne val="branch"/>
          <dgm:animLvl val="lvl"/>
          <dgm:resizeHandles/>
        </dgm:presLayoutVars>
      </dgm:prSet>
      <dgm:spPr/>
      <dgm:t>
        <a:bodyPr/>
        <a:lstStyle/>
        <a:p>
          <a:endParaRPr lang="en-US"/>
        </a:p>
      </dgm:t>
    </dgm:pt>
    <dgm:pt modelId="{46BAE5E1-491E-446B-B4F6-3A9A5043B408}" type="pres">
      <dgm:prSet presAssocID="{C6B5A740-FD86-425A-BD89-CB80712D7084}" presName="hierRoot1" presStyleCnt="0"/>
      <dgm:spPr/>
      <dgm:t>
        <a:bodyPr/>
        <a:lstStyle/>
        <a:p>
          <a:endParaRPr lang="en-US"/>
        </a:p>
      </dgm:t>
    </dgm:pt>
    <dgm:pt modelId="{07D60234-8265-4667-A3EB-2E966307D466}" type="pres">
      <dgm:prSet presAssocID="{C6B5A740-FD86-425A-BD89-CB80712D7084}" presName="composite" presStyleCnt="0"/>
      <dgm:spPr/>
      <dgm:t>
        <a:bodyPr/>
        <a:lstStyle/>
        <a:p>
          <a:endParaRPr lang="en-US"/>
        </a:p>
      </dgm:t>
    </dgm:pt>
    <dgm:pt modelId="{2149E8FF-A146-43AE-B86F-CF6B1B881D54}" type="pres">
      <dgm:prSet presAssocID="{C6B5A740-FD86-425A-BD89-CB80712D7084}" presName="background" presStyleLbl="node0" presStyleIdx="0" presStyleCnt="1"/>
      <dgm:spPr/>
      <dgm:t>
        <a:bodyPr/>
        <a:lstStyle/>
        <a:p>
          <a:endParaRPr lang="en-US"/>
        </a:p>
      </dgm:t>
    </dgm:pt>
    <dgm:pt modelId="{5271D9ED-EBF9-420C-8E75-07C9B24B0A91}" type="pres">
      <dgm:prSet presAssocID="{C6B5A740-FD86-425A-BD89-CB80712D7084}" presName="text" presStyleLbl="fgAcc0" presStyleIdx="0" presStyleCnt="1" custScaleX="133185">
        <dgm:presLayoutVars>
          <dgm:chPref val="3"/>
        </dgm:presLayoutVars>
      </dgm:prSet>
      <dgm:spPr/>
      <dgm:t>
        <a:bodyPr/>
        <a:lstStyle/>
        <a:p>
          <a:endParaRPr lang="en-US"/>
        </a:p>
      </dgm:t>
    </dgm:pt>
    <dgm:pt modelId="{6E6D72CB-0B48-4978-83A1-389C9DC03294}" type="pres">
      <dgm:prSet presAssocID="{C6B5A740-FD86-425A-BD89-CB80712D7084}" presName="hierChild2" presStyleCnt="0"/>
      <dgm:spPr/>
      <dgm:t>
        <a:bodyPr/>
        <a:lstStyle/>
        <a:p>
          <a:endParaRPr lang="en-US"/>
        </a:p>
      </dgm:t>
    </dgm:pt>
    <dgm:pt modelId="{DD570139-A598-487E-8598-38C2B7539D1A}" type="pres">
      <dgm:prSet presAssocID="{5260D6E9-FC1D-4B59-858F-8B6A679049E4}" presName="Name10" presStyleLbl="parChTrans1D2" presStyleIdx="0" presStyleCnt="5"/>
      <dgm:spPr/>
      <dgm:t>
        <a:bodyPr/>
        <a:lstStyle/>
        <a:p>
          <a:endParaRPr lang="en-US"/>
        </a:p>
      </dgm:t>
    </dgm:pt>
    <dgm:pt modelId="{D7488002-3F0A-4B80-A514-F43CF3B7AE53}" type="pres">
      <dgm:prSet presAssocID="{E4ACE579-4C67-4F76-866D-D97389ED2F51}" presName="hierRoot2" presStyleCnt="0"/>
      <dgm:spPr/>
      <dgm:t>
        <a:bodyPr/>
        <a:lstStyle/>
        <a:p>
          <a:endParaRPr lang="en-US"/>
        </a:p>
      </dgm:t>
    </dgm:pt>
    <dgm:pt modelId="{22D1F0B4-54C0-42F0-BAD6-76F7F0D3F331}" type="pres">
      <dgm:prSet presAssocID="{E4ACE579-4C67-4F76-866D-D97389ED2F51}" presName="composite2" presStyleCnt="0"/>
      <dgm:spPr/>
      <dgm:t>
        <a:bodyPr/>
        <a:lstStyle/>
        <a:p>
          <a:endParaRPr lang="en-US"/>
        </a:p>
      </dgm:t>
    </dgm:pt>
    <dgm:pt modelId="{B4011741-9DE5-4642-841B-10239FE7D271}" type="pres">
      <dgm:prSet presAssocID="{E4ACE579-4C67-4F76-866D-D97389ED2F51}" presName="background2" presStyleLbl="node2" presStyleIdx="0" presStyleCnt="5"/>
      <dgm:spPr/>
      <dgm:t>
        <a:bodyPr/>
        <a:lstStyle/>
        <a:p>
          <a:endParaRPr lang="en-US"/>
        </a:p>
      </dgm:t>
    </dgm:pt>
    <dgm:pt modelId="{66EDD60E-209E-415E-B150-C72BAEB0AE37}" type="pres">
      <dgm:prSet presAssocID="{E4ACE579-4C67-4F76-866D-D97389ED2F51}" presName="text2" presStyleLbl="fgAcc2" presStyleIdx="0" presStyleCnt="5">
        <dgm:presLayoutVars>
          <dgm:chPref val="3"/>
        </dgm:presLayoutVars>
      </dgm:prSet>
      <dgm:spPr/>
      <dgm:t>
        <a:bodyPr/>
        <a:lstStyle/>
        <a:p>
          <a:endParaRPr lang="en-US"/>
        </a:p>
      </dgm:t>
    </dgm:pt>
    <dgm:pt modelId="{C8C77BC5-8B92-45D8-8A48-9474AB5F363D}" type="pres">
      <dgm:prSet presAssocID="{E4ACE579-4C67-4F76-866D-D97389ED2F51}" presName="hierChild3" presStyleCnt="0"/>
      <dgm:spPr/>
      <dgm:t>
        <a:bodyPr/>
        <a:lstStyle/>
        <a:p>
          <a:endParaRPr lang="en-US"/>
        </a:p>
      </dgm:t>
    </dgm:pt>
    <dgm:pt modelId="{AB5ED741-9F23-4941-93EC-114074938EBD}" type="pres">
      <dgm:prSet presAssocID="{742E9011-1B00-4135-BA41-60644FB689D9}" presName="Name10" presStyleLbl="parChTrans1D2" presStyleIdx="1" presStyleCnt="5"/>
      <dgm:spPr/>
      <dgm:t>
        <a:bodyPr/>
        <a:lstStyle/>
        <a:p>
          <a:endParaRPr lang="en-US"/>
        </a:p>
      </dgm:t>
    </dgm:pt>
    <dgm:pt modelId="{66F82B7B-0280-4D0A-8B86-48EF6F3C62C5}" type="pres">
      <dgm:prSet presAssocID="{A420D79A-4C25-4A58-AD8B-74CBCFB1F4AB}" presName="hierRoot2" presStyleCnt="0"/>
      <dgm:spPr/>
      <dgm:t>
        <a:bodyPr/>
        <a:lstStyle/>
        <a:p>
          <a:endParaRPr lang="en-US"/>
        </a:p>
      </dgm:t>
    </dgm:pt>
    <dgm:pt modelId="{37C4C231-BCEB-474F-8684-243C94574B90}" type="pres">
      <dgm:prSet presAssocID="{A420D79A-4C25-4A58-AD8B-74CBCFB1F4AB}" presName="composite2" presStyleCnt="0"/>
      <dgm:spPr/>
      <dgm:t>
        <a:bodyPr/>
        <a:lstStyle/>
        <a:p>
          <a:endParaRPr lang="en-US"/>
        </a:p>
      </dgm:t>
    </dgm:pt>
    <dgm:pt modelId="{20D5AA46-A6EC-4211-A39E-5024991E55AE}" type="pres">
      <dgm:prSet presAssocID="{A420D79A-4C25-4A58-AD8B-74CBCFB1F4AB}" presName="background2" presStyleLbl="node2" presStyleIdx="1" presStyleCnt="5"/>
      <dgm:spPr/>
      <dgm:t>
        <a:bodyPr/>
        <a:lstStyle/>
        <a:p>
          <a:endParaRPr lang="en-US"/>
        </a:p>
      </dgm:t>
    </dgm:pt>
    <dgm:pt modelId="{88D917F5-9830-4F60-A0B0-A05AFB746B12}" type="pres">
      <dgm:prSet presAssocID="{A420D79A-4C25-4A58-AD8B-74CBCFB1F4AB}" presName="text2" presStyleLbl="fgAcc2" presStyleIdx="1" presStyleCnt="5">
        <dgm:presLayoutVars>
          <dgm:chPref val="3"/>
        </dgm:presLayoutVars>
      </dgm:prSet>
      <dgm:spPr/>
      <dgm:t>
        <a:bodyPr/>
        <a:lstStyle/>
        <a:p>
          <a:endParaRPr lang="en-US"/>
        </a:p>
      </dgm:t>
    </dgm:pt>
    <dgm:pt modelId="{7747506F-178B-4A29-ADB4-8C0F57BB12E2}" type="pres">
      <dgm:prSet presAssocID="{A420D79A-4C25-4A58-AD8B-74CBCFB1F4AB}" presName="hierChild3" presStyleCnt="0"/>
      <dgm:spPr/>
      <dgm:t>
        <a:bodyPr/>
        <a:lstStyle/>
        <a:p>
          <a:endParaRPr lang="en-US"/>
        </a:p>
      </dgm:t>
    </dgm:pt>
    <dgm:pt modelId="{F5F7E745-9698-417B-A190-9C288C389C0F}" type="pres">
      <dgm:prSet presAssocID="{7A6F9993-A18F-445D-ACC5-04E62F809DDD}" presName="Name10" presStyleLbl="parChTrans1D2" presStyleIdx="2" presStyleCnt="5"/>
      <dgm:spPr/>
      <dgm:t>
        <a:bodyPr/>
        <a:lstStyle/>
        <a:p>
          <a:endParaRPr lang="en-US"/>
        </a:p>
      </dgm:t>
    </dgm:pt>
    <dgm:pt modelId="{C967AB8E-B7CC-4AAC-8A37-93AC0B4C8325}" type="pres">
      <dgm:prSet presAssocID="{CC5CBFE7-9EBA-4F3E-A064-5AB366A2BFB4}" presName="hierRoot2" presStyleCnt="0"/>
      <dgm:spPr/>
      <dgm:t>
        <a:bodyPr/>
        <a:lstStyle/>
        <a:p>
          <a:endParaRPr lang="en-US"/>
        </a:p>
      </dgm:t>
    </dgm:pt>
    <dgm:pt modelId="{8F9BD794-B32A-4410-B886-7B7A8F2D970D}" type="pres">
      <dgm:prSet presAssocID="{CC5CBFE7-9EBA-4F3E-A064-5AB366A2BFB4}" presName="composite2" presStyleCnt="0"/>
      <dgm:spPr/>
      <dgm:t>
        <a:bodyPr/>
        <a:lstStyle/>
        <a:p>
          <a:endParaRPr lang="en-US"/>
        </a:p>
      </dgm:t>
    </dgm:pt>
    <dgm:pt modelId="{913FD324-88AA-4311-96E0-AA577AFA59DE}" type="pres">
      <dgm:prSet presAssocID="{CC5CBFE7-9EBA-4F3E-A064-5AB366A2BFB4}" presName="background2" presStyleLbl="node2" presStyleIdx="2" presStyleCnt="5"/>
      <dgm:spPr/>
      <dgm:t>
        <a:bodyPr/>
        <a:lstStyle/>
        <a:p>
          <a:endParaRPr lang="en-US"/>
        </a:p>
      </dgm:t>
    </dgm:pt>
    <dgm:pt modelId="{180F7F1F-FCFB-4756-8D84-FFEC3F217682}" type="pres">
      <dgm:prSet presAssocID="{CC5CBFE7-9EBA-4F3E-A064-5AB366A2BFB4}" presName="text2" presStyleLbl="fgAcc2" presStyleIdx="2" presStyleCnt="5">
        <dgm:presLayoutVars>
          <dgm:chPref val="3"/>
        </dgm:presLayoutVars>
      </dgm:prSet>
      <dgm:spPr/>
      <dgm:t>
        <a:bodyPr/>
        <a:lstStyle/>
        <a:p>
          <a:endParaRPr lang="en-US"/>
        </a:p>
      </dgm:t>
    </dgm:pt>
    <dgm:pt modelId="{3D85C2AA-50ED-403C-924C-A18EEED1E909}" type="pres">
      <dgm:prSet presAssocID="{CC5CBFE7-9EBA-4F3E-A064-5AB366A2BFB4}" presName="hierChild3" presStyleCnt="0"/>
      <dgm:spPr/>
      <dgm:t>
        <a:bodyPr/>
        <a:lstStyle/>
        <a:p>
          <a:endParaRPr lang="en-US"/>
        </a:p>
      </dgm:t>
    </dgm:pt>
    <dgm:pt modelId="{6610D7A7-361E-47EE-AB25-F59616FBE205}" type="pres">
      <dgm:prSet presAssocID="{63FDD309-71FB-4BC1-A094-A411A4E9DA53}" presName="Name10" presStyleLbl="parChTrans1D2" presStyleIdx="3" presStyleCnt="5"/>
      <dgm:spPr/>
      <dgm:t>
        <a:bodyPr/>
        <a:lstStyle/>
        <a:p>
          <a:endParaRPr lang="en-US"/>
        </a:p>
      </dgm:t>
    </dgm:pt>
    <dgm:pt modelId="{033B8819-47AF-4A0F-8AAD-6E3BD37FFA2E}" type="pres">
      <dgm:prSet presAssocID="{B19F10CA-CC6C-4798-A62A-BA7655E29D46}" presName="hierRoot2" presStyleCnt="0"/>
      <dgm:spPr/>
      <dgm:t>
        <a:bodyPr/>
        <a:lstStyle/>
        <a:p>
          <a:endParaRPr lang="en-US"/>
        </a:p>
      </dgm:t>
    </dgm:pt>
    <dgm:pt modelId="{0730F966-ED54-44B5-B040-C3813DFF492E}" type="pres">
      <dgm:prSet presAssocID="{B19F10CA-CC6C-4798-A62A-BA7655E29D46}" presName="composite2" presStyleCnt="0"/>
      <dgm:spPr/>
      <dgm:t>
        <a:bodyPr/>
        <a:lstStyle/>
        <a:p>
          <a:endParaRPr lang="en-US"/>
        </a:p>
      </dgm:t>
    </dgm:pt>
    <dgm:pt modelId="{8975C9C6-401C-4E61-AB63-4D7EC91991D6}" type="pres">
      <dgm:prSet presAssocID="{B19F10CA-CC6C-4798-A62A-BA7655E29D46}" presName="background2" presStyleLbl="node2" presStyleIdx="3" presStyleCnt="5"/>
      <dgm:spPr/>
      <dgm:t>
        <a:bodyPr/>
        <a:lstStyle/>
        <a:p>
          <a:endParaRPr lang="en-US"/>
        </a:p>
      </dgm:t>
    </dgm:pt>
    <dgm:pt modelId="{1AE3E3C1-7D89-491B-ACC2-CC558440AD39}" type="pres">
      <dgm:prSet presAssocID="{B19F10CA-CC6C-4798-A62A-BA7655E29D46}" presName="text2" presStyleLbl="fgAcc2" presStyleIdx="3" presStyleCnt="5">
        <dgm:presLayoutVars>
          <dgm:chPref val="3"/>
        </dgm:presLayoutVars>
      </dgm:prSet>
      <dgm:spPr/>
      <dgm:t>
        <a:bodyPr/>
        <a:lstStyle/>
        <a:p>
          <a:endParaRPr lang="en-US"/>
        </a:p>
      </dgm:t>
    </dgm:pt>
    <dgm:pt modelId="{080DDCBA-64A5-400D-9FDC-701172A40683}" type="pres">
      <dgm:prSet presAssocID="{B19F10CA-CC6C-4798-A62A-BA7655E29D46}" presName="hierChild3" presStyleCnt="0"/>
      <dgm:spPr/>
      <dgm:t>
        <a:bodyPr/>
        <a:lstStyle/>
        <a:p>
          <a:endParaRPr lang="en-US"/>
        </a:p>
      </dgm:t>
    </dgm:pt>
    <dgm:pt modelId="{0091FA16-D4EE-4982-8C9C-3F59A682A6CB}" type="pres">
      <dgm:prSet presAssocID="{DCC23311-1361-4F8C-9D9D-1BC8CF4947E2}" presName="Name10" presStyleLbl="parChTrans1D2" presStyleIdx="4" presStyleCnt="5"/>
      <dgm:spPr/>
      <dgm:t>
        <a:bodyPr/>
        <a:lstStyle/>
        <a:p>
          <a:endParaRPr lang="en-US"/>
        </a:p>
      </dgm:t>
    </dgm:pt>
    <dgm:pt modelId="{A86F66CA-DA03-46FF-841C-7BCF72FC24DF}" type="pres">
      <dgm:prSet presAssocID="{E57AB746-8763-4C10-BED4-05A11F84D499}" presName="hierRoot2" presStyleCnt="0"/>
      <dgm:spPr/>
      <dgm:t>
        <a:bodyPr/>
        <a:lstStyle/>
        <a:p>
          <a:endParaRPr lang="en-US"/>
        </a:p>
      </dgm:t>
    </dgm:pt>
    <dgm:pt modelId="{98FC0710-BCB5-4EA8-B1C6-E9F79F879F76}" type="pres">
      <dgm:prSet presAssocID="{E57AB746-8763-4C10-BED4-05A11F84D499}" presName="composite2" presStyleCnt="0"/>
      <dgm:spPr/>
      <dgm:t>
        <a:bodyPr/>
        <a:lstStyle/>
        <a:p>
          <a:endParaRPr lang="en-US"/>
        </a:p>
      </dgm:t>
    </dgm:pt>
    <dgm:pt modelId="{EB9881AC-6E76-444F-9E93-B21CD9D32963}" type="pres">
      <dgm:prSet presAssocID="{E57AB746-8763-4C10-BED4-05A11F84D499}" presName="background2" presStyleLbl="node2" presStyleIdx="4" presStyleCnt="5"/>
      <dgm:spPr/>
      <dgm:t>
        <a:bodyPr/>
        <a:lstStyle/>
        <a:p>
          <a:endParaRPr lang="en-US"/>
        </a:p>
      </dgm:t>
    </dgm:pt>
    <dgm:pt modelId="{6F7839FC-40EC-4959-A7AD-014EA853CF52}" type="pres">
      <dgm:prSet presAssocID="{E57AB746-8763-4C10-BED4-05A11F84D499}" presName="text2" presStyleLbl="fgAcc2" presStyleIdx="4" presStyleCnt="5">
        <dgm:presLayoutVars>
          <dgm:chPref val="3"/>
        </dgm:presLayoutVars>
      </dgm:prSet>
      <dgm:spPr/>
      <dgm:t>
        <a:bodyPr/>
        <a:lstStyle/>
        <a:p>
          <a:endParaRPr lang="en-US"/>
        </a:p>
      </dgm:t>
    </dgm:pt>
    <dgm:pt modelId="{39428763-D819-4323-AAFC-CDDDA9694F1B}" type="pres">
      <dgm:prSet presAssocID="{E57AB746-8763-4C10-BED4-05A11F84D499}" presName="hierChild3" presStyleCnt="0"/>
      <dgm:spPr/>
      <dgm:t>
        <a:bodyPr/>
        <a:lstStyle/>
        <a:p>
          <a:endParaRPr lang="en-US"/>
        </a:p>
      </dgm:t>
    </dgm:pt>
  </dgm:ptLst>
  <dgm:cxnLst>
    <dgm:cxn modelId="{36A53114-85F6-4204-B9DE-20E1C9660765}" srcId="{C6B5A740-FD86-425A-BD89-CB80712D7084}" destId="{A420D79A-4C25-4A58-AD8B-74CBCFB1F4AB}" srcOrd="1" destOrd="0" parTransId="{742E9011-1B00-4135-BA41-60644FB689D9}" sibTransId="{3B3D77AC-561A-4FF0-AD72-387A8410EFF6}"/>
    <dgm:cxn modelId="{EAC20461-7FBF-4EF1-AD10-566404D722EF}" srcId="{B22260BA-8D6B-4FF9-B2E7-C5FD6D795C06}" destId="{C6B5A740-FD86-425A-BD89-CB80712D7084}" srcOrd="0" destOrd="0" parTransId="{7B46E369-DE0B-46CE-8721-609BC90EAA7B}" sibTransId="{129B2E09-C6B2-4888-88A0-CE6D7DCFF4AB}"/>
    <dgm:cxn modelId="{FE3C2C72-4199-443D-9998-968D973C76C9}" type="presOf" srcId="{5260D6E9-FC1D-4B59-858F-8B6A679049E4}" destId="{DD570139-A598-487E-8598-38C2B7539D1A}" srcOrd="0" destOrd="0" presId="urn:microsoft.com/office/officeart/2005/8/layout/hierarchy1"/>
    <dgm:cxn modelId="{B0938B96-3958-496E-B2DE-3A19EC4CBAB6}" type="presOf" srcId="{C6B5A740-FD86-425A-BD89-CB80712D7084}" destId="{5271D9ED-EBF9-420C-8E75-07C9B24B0A91}" srcOrd="0" destOrd="0" presId="urn:microsoft.com/office/officeart/2005/8/layout/hierarchy1"/>
    <dgm:cxn modelId="{3DBF067E-076B-4E11-A65C-EB9AB45973D4}" type="presOf" srcId="{DCC23311-1361-4F8C-9D9D-1BC8CF4947E2}" destId="{0091FA16-D4EE-4982-8C9C-3F59A682A6CB}" srcOrd="0" destOrd="0" presId="urn:microsoft.com/office/officeart/2005/8/layout/hierarchy1"/>
    <dgm:cxn modelId="{E736D7E0-1A6F-49EF-9B4E-77ACB40142E8}" type="presOf" srcId="{B19F10CA-CC6C-4798-A62A-BA7655E29D46}" destId="{1AE3E3C1-7D89-491B-ACC2-CC558440AD39}" srcOrd="0" destOrd="0" presId="urn:microsoft.com/office/officeart/2005/8/layout/hierarchy1"/>
    <dgm:cxn modelId="{7B5B339F-3ABE-4597-A24D-016533291D75}" srcId="{C6B5A740-FD86-425A-BD89-CB80712D7084}" destId="{E57AB746-8763-4C10-BED4-05A11F84D499}" srcOrd="4" destOrd="0" parTransId="{DCC23311-1361-4F8C-9D9D-1BC8CF4947E2}" sibTransId="{C3604DEF-ED73-4748-A4E6-2EFE7C8326CD}"/>
    <dgm:cxn modelId="{C1C19E48-87E1-4221-86DD-4795A383110A}" type="presOf" srcId="{A420D79A-4C25-4A58-AD8B-74CBCFB1F4AB}" destId="{88D917F5-9830-4F60-A0B0-A05AFB746B12}" srcOrd="0" destOrd="0" presId="urn:microsoft.com/office/officeart/2005/8/layout/hierarchy1"/>
    <dgm:cxn modelId="{71FBB7C6-E77C-44C5-9B4F-0284BD1FA52C}" type="presOf" srcId="{B22260BA-8D6B-4FF9-B2E7-C5FD6D795C06}" destId="{6757C462-5002-4AA8-A652-9811E0312A9E}" srcOrd="0" destOrd="0" presId="urn:microsoft.com/office/officeart/2005/8/layout/hierarchy1"/>
    <dgm:cxn modelId="{B7B20EDB-33DD-4C26-BFE2-B2E24FB6473F}" type="presOf" srcId="{CC5CBFE7-9EBA-4F3E-A064-5AB366A2BFB4}" destId="{180F7F1F-FCFB-4756-8D84-FFEC3F217682}" srcOrd="0" destOrd="0" presId="urn:microsoft.com/office/officeart/2005/8/layout/hierarchy1"/>
    <dgm:cxn modelId="{7E7F71CF-1044-46EB-A8C3-B21004EA4E56}" type="presOf" srcId="{7A6F9993-A18F-445D-ACC5-04E62F809DDD}" destId="{F5F7E745-9698-417B-A190-9C288C389C0F}" srcOrd="0" destOrd="0" presId="urn:microsoft.com/office/officeart/2005/8/layout/hierarchy1"/>
    <dgm:cxn modelId="{9668A7FF-B377-4EC1-832D-B449EC436969}" srcId="{C6B5A740-FD86-425A-BD89-CB80712D7084}" destId="{E4ACE579-4C67-4F76-866D-D97389ED2F51}" srcOrd="0" destOrd="0" parTransId="{5260D6E9-FC1D-4B59-858F-8B6A679049E4}" sibTransId="{24C12A9F-080D-47BC-B159-89A2A862334B}"/>
    <dgm:cxn modelId="{43E836F5-1936-4A32-8E11-B60E94939760}" type="presOf" srcId="{63FDD309-71FB-4BC1-A094-A411A4E9DA53}" destId="{6610D7A7-361E-47EE-AB25-F59616FBE205}" srcOrd="0" destOrd="0" presId="urn:microsoft.com/office/officeart/2005/8/layout/hierarchy1"/>
    <dgm:cxn modelId="{85CEDA5E-F516-4F6A-8449-3485AD545307}" type="presOf" srcId="{742E9011-1B00-4135-BA41-60644FB689D9}" destId="{AB5ED741-9F23-4941-93EC-114074938EBD}" srcOrd="0" destOrd="0" presId="urn:microsoft.com/office/officeart/2005/8/layout/hierarchy1"/>
    <dgm:cxn modelId="{EA3B02CA-B80B-4986-A79B-0C914D110427}" srcId="{C6B5A740-FD86-425A-BD89-CB80712D7084}" destId="{B19F10CA-CC6C-4798-A62A-BA7655E29D46}" srcOrd="3" destOrd="0" parTransId="{63FDD309-71FB-4BC1-A094-A411A4E9DA53}" sibTransId="{A7779DA1-770F-4270-A890-CB1FF6740C86}"/>
    <dgm:cxn modelId="{06705D81-4DE2-42F7-949D-151450944F33}" type="presOf" srcId="{E57AB746-8763-4C10-BED4-05A11F84D499}" destId="{6F7839FC-40EC-4959-A7AD-014EA853CF52}" srcOrd="0" destOrd="0" presId="urn:microsoft.com/office/officeart/2005/8/layout/hierarchy1"/>
    <dgm:cxn modelId="{6C8B75CE-2B0F-4152-9E55-FD7418FA6E7D}" srcId="{C6B5A740-FD86-425A-BD89-CB80712D7084}" destId="{CC5CBFE7-9EBA-4F3E-A064-5AB366A2BFB4}" srcOrd="2" destOrd="0" parTransId="{7A6F9993-A18F-445D-ACC5-04E62F809DDD}" sibTransId="{08EF76D3-D1D3-43A8-B473-D79782678D91}"/>
    <dgm:cxn modelId="{B3C63EC9-1263-4C87-939D-8611F12AF486}" type="presOf" srcId="{E4ACE579-4C67-4F76-866D-D97389ED2F51}" destId="{66EDD60E-209E-415E-B150-C72BAEB0AE37}" srcOrd="0" destOrd="0" presId="urn:microsoft.com/office/officeart/2005/8/layout/hierarchy1"/>
    <dgm:cxn modelId="{7DB2B5A2-B60D-44D9-809B-AE33D685E89E}" type="presParOf" srcId="{6757C462-5002-4AA8-A652-9811E0312A9E}" destId="{46BAE5E1-491E-446B-B4F6-3A9A5043B408}" srcOrd="0" destOrd="0" presId="urn:microsoft.com/office/officeart/2005/8/layout/hierarchy1"/>
    <dgm:cxn modelId="{8CD7A34E-6B92-420B-A13B-C04B054A67E9}" type="presParOf" srcId="{46BAE5E1-491E-446B-B4F6-3A9A5043B408}" destId="{07D60234-8265-4667-A3EB-2E966307D466}" srcOrd="0" destOrd="0" presId="urn:microsoft.com/office/officeart/2005/8/layout/hierarchy1"/>
    <dgm:cxn modelId="{B2233E0D-FF09-4D6E-A6D1-33A4A68BD40D}" type="presParOf" srcId="{07D60234-8265-4667-A3EB-2E966307D466}" destId="{2149E8FF-A146-43AE-B86F-CF6B1B881D54}" srcOrd="0" destOrd="0" presId="urn:microsoft.com/office/officeart/2005/8/layout/hierarchy1"/>
    <dgm:cxn modelId="{3DD4A272-4BF8-4D9E-BE18-636E6F89D34E}" type="presParOf" srcId="{07D60234-8265-4667-A3EB-2E966307D466}" destId="{5271D9ED-EBF9-420C-8E75-07C9B24B0A91}" srcOrd="1" destOrd="0" presId="urn:microsoft.com/office/officeart/2005/8/layout/hierarchy1"/>
    <dgm:cxn modelId="{0A7D984E-D229-4787-9D31-FA57FAB68A85}" type="presParOf" srcId="{46BAE5E1-491E-446B-B4F6-3A9A5043B408}" destId="{6E6D72CB-0B48-4978-83A1-389C9DC03294}" srcOrd="1" destOrd="0" presId="urn:microsoft.com/office/officeart/2005/8/layout/hierarchy1"/>
    <dgm:cxn modelId="{CF396D4A-1BD4-4E28-8393-AD91A911F364}" type="presParOf" srcId="{6E6D72CB-0B48-4978-83A1-389C9DC03294}" destId="{DD570139-A598-487E-8598-38C2B7539D1A}" srcOrd="0" destOrd="0" presId="urn:microsoft.com/office/officeart/2005/8/layout/hierarchy1"/>
    <dgm:cxn modelId="{C99FDD64-6E46-42BC-B80D-8E8BB71C71BE}" type="presParOf" srcId="{6E6D72CB-0B48-4978-83A1-389C9DC03294}" destId="{D7488002-3F0A-4B80-A514-F43CF3B7AE53}" srcOrd="1" destOrd="0" presId="urn:microsoft.com/office/officeart/2005/8/layout/hierarchy1"/>
    <dgm:cxn modelId="{CF114452-C200-4954-93A5-07B5C24BCB99}" type="presParOf" srcId="{D7488002-3F0A-4B80-A514-F43CF3B7AE53}" destId="{22D1F0B4-54C0-42F0-BAD6-76F7F0D3F331}" srcOrd="0" destOrd="0" presId="urn:microsoft.com/office/officeart/2005/8/layout/hierarchy1"/>
    <dgm:cxn modelId="{4020F459-022E-49CC-A117-120C5D13E139}" type="presParOf" srcId="{22D1F0B4-54C0-42F0-BAD6-76F7F0D3F331}" destId="{B4011741-9DE5-4642-841B-10239FE7D271}" srcOrd="0" destOrd="0" presId="urn:microsoft.com/office/officeart/2005/8/layout/hierarchy1"/>
    <dgm:cxn modelId="{7605AE1A-FAB4-47E6-A89B-4B849F7D6799}" type="presParOf" srcId="{22D1F0B4-54C0-42F0-BAD6-76F7F0D3F331}" destId="{66EDD60E-209E-415E-B150-C72BAEB0AE37}" srcOrd="1" destOrd="0" presId="urn:microsoft.com/office/officeart/2005/8/layout/hierarchy1"/>
    <dgm:cxn modelId="{734E57E5-7460-47AE-B1F6-216E53D4DCA3}" type="presParOf" srcId="{D7488002-3F0A-4B80-A514-F43CF3B7AE53}" destId="{C8C77BC5-8B92-45D8-8A48-9474AB5F363D}" srcOrd="1" destOrd="0" presId="urn:microsoft.com/office/officeart/2005/8/layout/hierarchy1"/>
    <dgm:cxn modelId="{4119EBE9-682A-49F6-AA09-2C213E32D025}" type="presParOf" srcId="{6E6D72CB-0B48-4978-83A1-389C9DC03294}" destId="{AB5ED741-9F23-4941-93EC-114074938EBD}" srcOrd="2" destOrd="0" presId="urn:microsoft.com/office/officeart/2005/8/layout/hierarchy1"/>
    <dgm:cxn modelId="{26396E7A-2830-4E2F-935C-674DCA2912F6}" type="presParOf" srcId="{6E6D72CB-0B48-4978-83A1-389C9DC03294}" destId="{66F82B7B-0280-4D0A-8B86-48EF6F3C62C5}" srcOrd="3" destOrd="0" presId="urn:microsoft.com/office/officeart/2005/8/layout/hierarchy1"/>
    <dgm:cxn modelId="{130E524F-64A5-468D-B05E-F6A91C1693A9}" type="presParOf" srcId="{66F82B7B-0280-4D0A-8B86-48EF6F3C62C5}" destId="{37C4C231-BCEB-474F-8684-243C94574B90}" srcOrd="0" destOrd="0" presId="urn:microsoft.com/office/officeart/2005/8/layout/hierarchy1"/>
    <dgm:cxn modelId="{6AD5ED5D-D4DD-4422-B998-57258903919D}" type="presParOf" srcId="{37C4C231-BCEB-474F-8684-243C94574B90}" destId="{20D5AA46-A6EC-4211-A39E-5024991E55AE}" srcOrd="0" destOrd="0" presId="urn:microsoft.com/office/officeart/2005/8/layout/hierarchy1"/>
    <dgm:cxn modelId="{542B2351-5D64-48DF-8820-E2BA3E2D1905}" type="presParOf" srcId="{37C4C231-BCEB-474F-8684-243C94574B90}" destId="{88D917F5-9830-4F60-A0B0-A05AFB746B12}" srcOrd="1" destOrd="0" presId="urn:microsoft.com/office/officeart/2005/8/layout/hierarchy1"/>
    <dgm:cxn modelId="{025A0112-49AD-4799-8448-61ADBC2D0428}" type="presParOf" srcId="{66F82B7B-0280-4D0A-8B86-48EF6F3C62C5}" destId="{7747506F-178B-4A29-ADB4-8C0F57BB12E2}" srcOrd="1" destOrd="0" presId="urn:microsoft.com/office/officeart/2005/8/layout/hierarchy1"/>
    <dgm:cxn modelId="{53832D1C-401D-4B14-A5B8-5002958A492C}" type="presParOf" srcId="{6E6D72CB-0B48-4978-83A1-389C9DC03294}" destId="{F5F7E745-9698-417B-A190-9C288C389C0F}" srcOrd="4" destOrd="0" presId="urn:microsoft.com/office/officeart/2005/8/layout/hierarchy1"/>
    <dgm:cxn modelId="{7BE3277F-F49D-40F6-BD7C-EB4E533A9982}" type="presParOf" srcId="{6E6D72CB-0B48-4978-83A1-389C9DC03294}" destId="{C967AB8E-B7CC-4AAC-8A37-93AC0B4C8325}" srcOrd="5" destOrd="0" presId="urn:microsoft.com/office/officeart/2005/8/layout/hierarchy1"/>
    <dgm:cxn modelId="{F49B8240-F059-47B9-8981-DF3F12A9C9F6}" type="presParOf" srcId="{C967AB8E-B7CC-4AAC-8A37-93AC0B4C8325}" destId="{8F9BD794-B32A-4410-B886-7B7A8F2D970D}" srcOrd="0" destOrd="0" presId="urn:microsoft.com/office/officeart/2005/8/layout/hierarchy1"/>
    <dgm:cxn modelId="{1BCE044D-F296-451D-9827-B40922F9D29F}" type="presParOf" srcId="{8F9BD794-B32A-4410-B886-7B7A8F2D970D}" destId="{913FD324-88AA-4311-96E0-AA577AFA59DE}" srcOrd="0" destOrd="0" presId="urn:microsoft.com/office/officeart/2005/8/layout/hierarchy1"/>
    <dgm:cxn modelId="{E1DBE11C-F586-4A81-94E8-012E5DF7870A}" type="presParOf" srcId="{8F9BD794-B32A-4410-B886-7B7A8F2D970D}" destId="{180F7F1F-FCFB-4756-8D84-FFEC3F217682}" srcOrd="1" destOrd="0" presId="urn:microsoft.com/office/officeart/2005/8/layout/hierarchy1"/>
    <dgm:cxn modelId="{9CF4C4EB-25ED-4841-B798-F871E33D1607}" type="presParOf" srcId="{C967AB8E-B7CC-4AAC-8A37-93AC0B4C8325}" destId="{3D85C2AA-50ED-403C-924C-A18EEED1E909}" srcOrd="1" destOrd="0" presId="urn:microsoft.com/office/officeart/2005/8/layout/hierarchy1"/>
    <dgm:cxn modelId="{37ECA24D-3631-4360-99B7-1A93725DF32D}" type="presParOf" srcId="{6E6D72CB-0B48-4978-83A1-389C9DC03294}" destId="{6610D7A7-361E-47EE-AB25-F59616FBE205}" srcOrd="6" destOrd="0" presId="urn:microsoft.com/office/officeart/2005/8/layout/hierarchy1"/>
    <dgm:cxn modelId="{0EC75C12-2452-4217-9ACE-A38283F676AB}" type="presParOf" srcId="{6E6D72CB-0B48-4978-83A1-389C9DC03294}" destId="{033B8819-47AF-4A0F-8AAD-6E3BD37FFA2E}" srcOrd="7" destOrd="0" presId="urn:microsoft.com/office/officeart/2005/8/layout/hierarchy1"/>
    <dgm:cxn modelId="{5408BF75-54A2-4583-B1AE-7C6C7B45433D}" type="presParOf" srcId="{033B8819-47AF-4A0F-8AAD-6E3BD37FFA2E}" destId="{0730F966-ED54-44B5-B040-C3813DFF492E}" srcOrd="0" destOrd="0" presId="urn:microsoft.com/office/officeart/2005/8/layout/hierarchy1"/>
    <dgm:cxn modelId="{11BFE934-B997-4C2D-AFA7-048EE9557757}" type="presParOf" srcId="{0730F966-ED54-44B5-B040-C3813DFF492E}" destId="{8975C9C6-401C-4E61-AB63-4D7EC91991D6}" srcOrd="0" destOrd="0" presId="urn:microsoft.com/office/officeart/2005/8/layout/hierarchy1"/>
    <dgm:cxn modelId="{ED279822-4E52-4461-94E2-6FA4047C8D60}" type="presParOf" srcId="{0730F966-ED54-44B5-B040-C3813DFF492E}" destId="{1AE3E3C1-7D89-491B-ACC2-CC558440AD39}" srcOrd="1" destOrd="0" presId="urn:microsoft.com/office/officeart/2005/8/layout/hierarchy1"/>
    <dgm:cxn modelId="{57C790A5-F1F2-4017-BC9B-AEFFD8AD544B}" type="presParOf" srcId="{033B8819-47AF-4A0F-8AAD-6E3BD37FFA2E}" destId="{080DDCBA-64A5-400D-9FDC-701172A40683}" srcOrd="1" destOrd="0" presId="urn:microsoft.com/office/officeart/2005/8/layout/hierarchy1"/>
    <dgm:cxn modelId="{5B29C2C1-F472-4AEB-9AB3-56AEF9F9E290}" type="presParOf" srcId="{6E6D72CB-0B48-4978-83A1-389C9DC03294}" destId="{0091FA16-D4EE-4982-8C9C-3F59A682A6CB}" srcOrd="8" destOrd="0" presId="urn:microsoft.com/office/officeart/2005/8/layout/hierarchy1"/>
    <dgm:cxn modelId="{87309059-C529-4FBA-980F-F2D49F7F9FE7}" type="presParOf" srcId="{6E6D72CB-0B48-4978-83A1-389C9DC03294}" destId="{A86F66CA-DA03-46FF-841C-7BCF72FC24DF}" srcOrd="9" destOrd="0" presId="urn:microsoft.com/office/officeart/2005/8/layout/hierarchy1"/>
    <dgm:cxn modelId="{38D07FFF-B92C-4D96-A42B-E13A6D676101}" type="presParOf" srcId="{A86F66CA-DA03-46FF-841C-7BCF72FC24DF}" destId="{98FC0710-BCB5-4EA8-B1C6-E9F79F879F76}" srcOrd="0" destOrd="0" presId="urn:microsoft.com/office/officeart/2005/8/layout/hierarchy1"/>
    <dgm:cxn modelId="{5BF61EC6-2AFB-4957-9F59-6193EC2589AE}" type="presParOf" srcId="{98FC0710-BCB5-4EA8-B1C6-E9F79F879F76}" destId="{EB9881AC-6E76-444F-9E93-B21CD9D32963}" srcOrd="0" destOrd="0" presId="urn:microsoft.com/office/officeart/2005/8/layout/hierarchy1"/>
    <dgm:cxn modelId="{A4BA9749-5F22-4B70-8556-1F025A8279D1}" type="presParOf" srcId="{98FC0710-BCB5-4EA8-B1C6-E9F79F879F76}" destId="{6F7839FC-40EC-4959-A7AD-014EA853CF52}" srcOrd="1" destOrd="0" presId="urn:microsoft.com/office/officeart/2005/8/layout/hierarchy1"/>
    <dgm:cxn modelId="{8FFF6CD1-711B-4F2D-BAD5-2B43DE29F7FC}" type="presParOf" srcId="{A86F66CA-DA03-46FF-841C-7BCF72FC24DF}" destId="{39428763-D819-4323-AAFC-CDDDA9694F1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4A525A-4CCF-4ED7-9BB2-1724B5EC7B41}" type="doc">
      <dgm:prSet loTypeId="urn:microsoft.com/office/officeart/2005/8/layout/hierarchy1" loCatId="hierarchy" qsTypeId="urn:microsoft.com/office/officeart/2005/8/quickstyle/simple1" qsCatId="simple" csTypeId="urn:microsoft.com/office/officeart/2005/8/colors/colorful1" csCatId="colorful" phldr="1"/>
      <dgm:spPr/>
      <dgm:t>
        <a:bodyPr/>
        <a:lstStyle/>
        <a:p>
          <a:endParaRPr lang="en-US"/>
        </a:p>
      </dgm:t>
    </dgm:pt>
    <dgm:pt modelId="{BC61D753-E513-4117-A729-2AF0DC4846C1}">
      <dgm:prSet phldrT="[Text]"/>
      <dgm:spPr/>
      <dgm:t>
        <a:bodyPr/>
        <a:lstStyle/>
        <a:p>
          <a:r>
            <a:rPr lang="en-US" dirty="0" smtClean="0"/>
            <a:t>Types of Real-Time O.S</a:t>
          </a:r>
          <a:endParaRPr lang="en-US" dirty="0"/>
        </a:p>
      </dgm:t>
    </dgm:pt>
    <dgm:pt modelId="{AA0C9B07-F30A-41BC-99DB-F3EC9EE84C78}" type="parTrans" cxnId="{B4B820B9-CBE4-4A85-8397-00EF05C5A73E}">
      <dgm:prSet/>
      <dgm:spPr/>
      <dgm:t>
        <a:bodyPr/>
        <a:lstStyle/>
        <a:p>
          <a:endParaRPr lang="en-US"/>
        </a:p>
      </dgm:t>
    </dgm:pt>
    <dgm:pt modelId="{F7F28BFF-99AC-4578-AA93-09D8FD59623F}" type="sibTrans" cxnId="{B4B820B9-CBE4-4A85-8397-00EF05C5A73E}">
      <dgm:prSet/>
      <dgm:spPr/>
      <dgm:t>
        <a:bodyPr/>
        <a:lstStyle/>
        <a:p>
          <a:endParaRPr lang="en-US"/>
        </a:p>
      </dgm:t>
    </dgm:pt>
    <dgm:pt modelId="{AADC6787-04C1-41F2-A72D-1E0F25E26CFC}">
      <dgm:prSet phldrT="[Text]"/>
      <dgm:spPr/>
      <dgm:t>
        <a:bodyPr/>
        <a:lstStyle/>
        <a:p>
          <a:r>
            <a:rPr lang="en-US" dirty="0" smtClean="0"/>
            <a:t>Hard Real-Time System</a:t>
          </a:r>
          <a:endParaRPr lang="en-US" dirty="0"/>
        </a:p>
      </dgm:t>
    </dgm:pt>
    <dgm:pt modelId="{7B17A525-E962-4A8C-A3C0-CFEA6AE5A9A2}" type="parTrans" cxnId="{1B286C12-02D4-490E-B81A-F10A81933FB9}">
      <dgm:prSet/>
      <dgm:spPr/>
      <dgm:t>
        <a:bodyPr/>
        <a:lstStyle/>
        <a:p>
          <a:endParaRPr lang="en-US"/>
        </a:p>
      </dgm:t>
    </dgm:pt>
    <dgm:pt modelId="{BCAD4C7F-7E5D-42A3-965D-2941F4A4DCF7}" type="sibTrans" cxnId="{1B286C12-02D4-490E-B81A-F10A81933FB9}">
      <dgm:prSet/>
      <dgm:spPr/>
      <dgm:t>
        <a:bodyPr/>
        <a:lstStyle/>
        <a:p>
          <a:endParaRPr lang="en-US"/>
        </a:p>
      </dgm:t>
    </dgm:pt>
    <dgm:pt modelId="{36E7EA67-A433-4FF0-90F2-D4ADB9359BA3}">
      <dgm:prSet phldrT="[Text]"/>
      <dgm:spPr/>
      <dgm:t>
        <a:bodyPr/>
        <a:lstStyle/>
        <a:p>
          <a:r>
            <a:rPr lang="en-US" dirty="0" smtClean="0"/>
            <a:t>Soft Real-Time System</a:t>
          </a:r>
          <a:endParaRPr lang="en-US" dirty="0"/>
        </a:p>
      </dgm:t>
    </dgm:pt>
    <dgm:pt modelId="{F12E5720-6FD8-44A5-83FE-716A63417848}" type="parTrans" cxnId="{26921DD9-8255-45D4-AD01-F358D9C3B937}">
      <dgm:prSet/>
      <dgm:spPr/>
      <dgm:t>
        <a:bodyPr/>
        <a:lstStyle/>
        <a:p>
          <a:endParaRPr lang="en-US"/>
        </a:p>
      </dgm:t>
    </dgm:pt>
    <dgm:pt modelId="{56FD90B6-0A07-4240-BE4D-386DE39FA384}" type="sibTrans" cxnId="{26921DD9-8255-45D4-AD01-F358D9C3B937}">
      <dgm:prSet/>
      <dgm:spPr/>
      <dgm:t>
        <a:bodyPr/>
        <a:lstStyle/>
        <a:p>
          <a:endParaRPr lang="en-US"/>
        </a:p>
      </dgm:t>
    </dgm:pt>
    <dgm:pt modelId="{D77C115F-41EA-4764-AF4E-4FE9B38D6ECD}" type="pres">
      <dgm:prSet presAssocID="{BB4A525A-4CCF-4ED7-9BB2-1724B5EC7B41}" presName="hierChild1" presStyleCnt="0">
        <dgm:presLayoutVars>
          <dgm:chPref val="1"/>
          <dgm:dir/>
          <dgm:animOne val="branch"/>
          <dgm:animLvl val="lvl"/>
          <dgm:resizeHandles/>
        </dgm:presLayoutVars>
      </dgm:prSet>
      <dgm:spPr/>
      <dgm:t>
        <a:bodyPr/>
        <a:lstStyle/>
        <a:p>
          <a:endParaRPr lang="en-US"/>
        </a:p>
      </dgm:t>
    </dgm:pt>
    <dgm:pt modelId="{67530593-F3CA-4EF9-83CD-432AEBB0EC1E}" type="pres">
      <dgm:prSet presAssocID="{BC61D753-E513-4117-A729-2AF0DC4846C1}" presName="hierRoot1" presStyleCnt="0"/>
      <dgm:spPr/>
      <dgm:t>
        <a:bodyPr/>
        <a:lstStyle/>
        <a:p>
          <a:endParaRPr lang="en-US"/>
        </a:p>
      </dgm:t>
    </dgm:pt>
    <dgm:pt modelId="{E6D5737B-EB3E-4C27-BC72-C1337002DAFA}" type="pres">
      <dgm:prSet presAssocID="{BC61D753-E513-4117-A729-2AF0DC4846C1}" presName="composite" presStyleCnt="0"/>
      <dgm:spPr/>
      <dgm:t>
        <a:bodyPr/>
        <a:lstStyle/>
        <a:p>
          <a:endParaRPr lang="en-US"/>
        </a:p>
      </dgm:t>
    </dgm:pt>
    <dgm:pt modelId="{3C5905E4-01A6-4A2A-8313-1EF4B13DCBF7}" type="pres">
      <dgm:prSet presAssocID="{BC61D753-E513-4117-A729-2AF0DC4846C1}" presName="background" presStyleLbl="node0" presStyleIdx="0" presStyleCnt="1"/>
      <dgm:spPr/>
      <dgm:t>
        <a:bodyPr/>
        <a:lstStyle/>
        <a:p>
          <a:endParaRPr lang="en-US"/>
        </a:p>
      </dgm:t>
    </dgm:pt>
    <dgm:pt modelId="{64664B6A-4A3A-423D-AB18-2C41CFE8DE15}" type="pres">
      <dgm:prSet presAssocID="{BC61D753-E513-4117-A729-2AF0DC4846C1}" presName="text" presStyleLbl="fgAcc0" presStyleIdx="0" presStyleCnt="1" custScaleX="232698">
        <dgm:presLayoutVars>
          <dgm:chPref val="3"/>
        </dgm:presLayoutVars>
      </dgm:prSet>
      <dgm:spPr/>
      <dgm:t>
        <a:bodyPr/>
        <a:lstStyle/>
        <a:p>
          <a:endParaRPr lang="en-US"/>
        </a:p>
      </dgm:t>
    </dgm:pt>
    <dgm:pt modelId="{940BF8DF-15B4-45DB-A07B-C6A331D3B391}" type="pres">
      <dgm:prSet presAssocID="{BC61D753-E513-4117-A729-2AF0DC4846C1}" presName="hierChild2" presStyleCnt="0"/>
      <dgm:spPr/>
      <dgm:t>
        <a:bodyPr/>
        <a:lstStyle/>
        <a:p>
          <a:endParaRPr lang="en-US"/>
        </a:p>
      </dgm:t>
    </dgm:pt>
    <dgm:pt modelId="{91367183-FDD0-4177-A716-0AF4F8A02830}" type="pres">
      <dgm:prSet presAssocID="{7B17A525-E962-4A8C-A3C0-CFEA6AE5A9A2}" presName="Name10" presStyleLbl="parChTrans1D2" presStyleIdx="0" presStyleCnt="2"/>
      <dgm:spPr/>
      <dgm:t>
        <a:bodyPr/>
        <a:lstStyle/>
        <a:p>
          <a:endParaRPr lang="en-US"/>
        </a:p>
      </dgm:t>
    </dgm:pt>
    <dgm:pt modelId="{78F760C6-8A0E-4828-8DE3-E98E8654806C}" type="pres">
      <dgm:prSet presAssocID="{AADC6787-04C1-41F2-A72D-1E0F25E26CFC}" presName="hierRoot2" presStyleCnt="0"/>
      <dgm:spPr/>
      <dgm:t>
        <a:bodyPr/>
        <a:lstStyle/>
        <a:p>
          <a:endParaRPr lang="en-US"/>
        </a:p>
      </dgm:t>
    </dgm:pt>
    <dgm:pt modelId="{CE5EBDEB-4DC2-45B7-8354-82EDAD136765}" type="pres">
      <dgm:prSet presAssocID="{AADC6787-04C1-41F2-A72D-1E0F25E26CFC}" presName="composite2" presStyleCnt="0"/>
      <dgm:spPr/>
      <dgm:t>
        <a:bodyPr/>
        <a:lstStyle/>
        <a:p>
          <a:endParaRPr lang="en-US"/>
        </a:p>
      </dgm:t>
    </dgm:pt>
    <dgm:pt modelId="{0C6B721A-F6F8-42AA-81E5-67C38D746DB7}" type="pres">
      <dgm:prSet presAssocID="{AADC6787-04C1-41F2-A72D-1E0F25E26CFC}" presName="background2" presStyleLbl="node2" presStyleIdx="0" presStyleCnt="2"/>
      <dgm:spPr/>
      <dgm:t>
        <a:bodyPr/>
        <a:lstStyle/>
        <a:p>
          <a:endParaRPr lang="en-US"/>
        </a:p>
      </dgm:t>
    </dgm:pt>
    <dgm:pt modelId="{63A7D90B-BB2E-4941-8E80-B9A9ED4D269F}" type="pres">
      <dgm:prSet presAssocID="{AADC6787-04C1-41F2-A72D-1E0F25E26CFC}" presName="text2" presStyleLbl="fgAcc2" presStyleIdx="0" presStyleCnt="2" custScaleX="205259">
        <dgm:presLayoutVars>
          <dgm:chPref val="3"/>
        </dgm:presLayoutVars>
      </dgm:prSet>
      <dgm:spPr/>
      <dgm:t>
        <a:bodyPr/>
        <a:lstStyle/>
        <a:p>
          <a:endParaRPr lang="en-US"/>
        </a:p>
      </dgm:t>
    </dgm:pt>
    <dgm:pt modelId="{54C264ED-ED5E-4CFA-9621-B73B675E4044}" type="pres">
      <dgm:prSet presAssocID="{AADC6787-04C1-41F2-A72D-1E0F25E26CFC}" presName="hierChild3" presStyleCnt="0"/>
      <dgm:spPr/>
      <dgm:t>
        <a:bodyPr/>
        <a:lstStyle/>
        <a:p>
          <a:endParaRPr lang="en-US"/>
        </a:p>
      </dgm:t>
    </dgm:pt>
    <dgm:pt modelId="{E7DF4EEF-22D9-46AC-B322-E07564ED76B5}" type="pres">
      <dgm:prSet presAssocID="{F12E5720-6FD8-44A5-83FE-716A63417848}" presName="Name10" presStyleLbl="parChTrans1D2" presStyleIdx="1" presStyleCnt="2"/>
      <dgm:spPr/>
      <dgm:t>
        <a:bodyPr/>
        <a:lstStyle/>
        <a:p>
          <a:endParaRPr lang="en-US"/>
        </a:p>
      </dgm:t>
    </dgm:pt>
    <dgm:pt modelId="{A9D5DEBF-883C-4B85-BE97-88E6CD7D1947}" type="pres">
      <dgm:prSet presAssocID="{36E7EA67-A433-4FF0-90F2-D4ADB9359BA3}" presName="hierRoot2" presStyleCnt="0"/>
      <dgm:spPr/>
      <dgm:t>
        <a:bodyPr/>
        <a:lstStyle/>
        <a:p>
          <a:endParaRPr lang="en-US"/>
        </a:p>
      </dgm:t>
    </dgm:pt>
    <dgm:pt modelId="{707F867B-4959-4BB9-96F7-0095829BA705}" type="pres">
      <dgm:prSet presAssocID="{36E7EA67-A433-4FF0-90F2-D4ADB9359BA3}" presName="composite2" presStyleCnt="0"/>
      <dgm:spPr/>
      <dgm:t>
        <a:bodyPr/>
        <a:lstStyle/>
        <a:p>
          <a:endParaRPr lang="en-US"/>
        </a:p>
      </dgm:t>
    </dgm:pt>
    <dgm:pt modelId="{7AC5EBC8-0AC1-4410-BADB-29639F609243}" type="pres">
      <dgm:prSet presAssocID="{36E7EA67-A433-4FF0-90F2-D4ADB9359BA3}" presName="background2" presStyleLbl="node2" presStyleIdx="1" presStyleCnt="2"/>
      <dgm:spPr/>
      <dgm:t>
        <a:bodyPr/>
        <a:lstStyle/>
        <a:p>
          <a:endParaRPr lang="en-US"/>
        </a:p>
      </dgm:t>
    </dgm:pt>
    <dgm:pt modelId="{83E56F55-5FA3-491D-9CEE-E1ADB64CB6F4}" type="pres">
      <dgm:prSet presAssocID="{36E7EA67-A433-4FF0-90F2-D4ADB9359BA3}" presName="text2" presStyleLbl="fgAcc2" presStyleIdx="1" presStyleCnt="2" custScaleX="234039">
        <dgm:presLayoutVars>
          <dgm:chPref val="3"/>
        </dgm:presLayoutVars>
      </dgm:prSet>
      <dgm:spPr/>
      <dgm:t>
        <a:bodyPr/>
        <a:lstStyle/>
        <a:p>
          <a:endParaRPr lang="en-US"/>
        </a:p>
      </dgm:t>
    </dgm:pt>
    <dgm:pt modelId="{5AFB1913-F1AD-48EF-8F0A-041893E5BE7F}" type="pres">
      <dgm:prSet presAssocID="{36E7EA67-A433-4FF0-90F2-D4ADB9359BA3}" presName="hierChild3" presStyleCnt="0"/>
      <dgm:spPr/>
      <dgm:t>
        <a:bodyPr/>
        <a:lstStyle/>
        <a:p>
          <a:endParaRPr lang="en-US"/>
        </a:p>
      </dgm:t>
    </dgm:pt>
  </dgm:ptLst>
  <dgm:cxnLst>
    <dgm:cxn modelId="{6A5040B7-C281-45A3-9223-17D414A23BE9}" type="presOf" srcId="{36E7EA67-A433-4FF0-90F2-D4ADB9359BA3}" destId="{83E56F55-5FA3-491D-9CEE-E1ADB64CB6F4}" srcOrd="0" destOrd="0" presId="urn:microsoft.com/office/officeart/2005/8/layout/hierarchy1"/>
    <dgm:cxn modelId="{E9DC6068-1D5F-46CF-9C53-5481D22E2632}" type="presOf" srcId="{BC61D753-E513-4117-A729-2AF0DC4846C1}" destId="{64664B6A-4A3A-423D-AB18-2C41CFE8DE15}" srcOrd="0" destOrd="0" presId="urn:microsoft.com/office/officeart/2005/8/layout/hierarchy1"/>
    <dgm:cxn modelId="{3A254470-E45D-43ED-B620-4CF7317F18A0}" type="presOf" srcId="{AADC6787-04C1-41F2-A72D-1E0F25E26CFC}" destId="{63A7D90B-BB2E-4941-8E80-B9A9ED4D269F}" srcOrd="0" destOrd="0" presId="urn:microsoft.com/office/officeart/2005/8/layout/hierarchy1"/>
    <dgm:cxn modelId="{1B286C12-02D4-490E-B81A-F10A81933FB9}" srcId="{BC61D753-E513-4117-A729-2AF0DC4846C1}" destId="{AADC6787-04C1-41F2-A72D-1E0F25E26CFC}" srcOrd="0" destOrd="0" parTransId="{7B17A525-E962-4A8C-A3C0-CFEA6AE5A9A2}" sibTransId="{BCAD4C7F-7E5D-42A3-965D-2941F4A4DCF7}"/>
    <dgm:cxn modelId="{DB0A37C1-FC74-4491-B151-C5E55FAE9440}" type="presOf" srcId="{7B17A525-E962-4A8C-A3C0-CFEA6AE5A9A2}" destId="{91367183-FDD0-4177-A716-0AF4F8A02830}" srcOrd="0" destOrd="0" presId="urn:microsoft.com/office/officeart/2005/8/layout/hierarchy1"/>
    <dgm:cxn modelId="{26921DD9-8255-45D4-AD01-F358D9C3B937}" srcId="{BC61D753-E513-4117-A729-2AF0DC4846C1}" destId="{36E7EA67-A433-4FF0-90F2-D4ADB9359BA3}" srcOrd="1" destOrd="0" parTransId="{F12E5720-6FD8-44A5-83FE-716A63417848}" sibTransId="{56FD90B6-0A07-4240-BE4D-386DE39FA384}"/>
    <dgm:cxn modelId="{8B2F2D4F-1501-4858-BF59-C243F8C0E496}" type="presOf" srcId="{BB4A525A-4CCF-4ED7-9BB2-1724B5EC7B41}" destId="{D77C115F-41EA-4764-AF4E-4FE9B38D6ECD}" srcOrd="0" destOrd="0" presId="urn:microsoft.com/office/officeart/2005/8/layout/hierarchy1"/>
    <dgm:cxn modelId="{B4B820B9-CBE4-4A85-8397-00EF05C5A73E}" srcId="{BB4A525A-4CCF-4ED7-9BB2-1724B5EC7B41}" destId="{BC61D753-E513-4117-A729-2AF0DC4846C1}" srcOrd="0" destOrd="0" parTransId="{AA0C9B07-F30A-41BC-99DB-F3EC9EE84C78}" sibTransId="{F7F28BFF-99AC-4578-AA93-09D8FD59623F}"/>
    <dgm:cxn modelId="{E29FCD36-A1C0-462C-8CC2-B4B4E5A02ADB}" type="presOf" srcId="{F12E5720-6FD8-44A5-83FE-716A63417848}" destId="{E7DF4EEF-22D9-46AC-B322-E07564ED76B5}" srcOrd="0" destOrd="0" presId="urn:microsoft.com/office/officeart/2005/8/layout/hierarchy1"/>
    <dgm:cxn modelId="{D30CE309-C29A-4402-A6FF-04BDBD6342B1}" type="presParOf" srcId="{D77C115F-41EA-4764-AF4E-4FE9B38D6ECD}" destId="{67530593-F3CA-4EF9-83CD-432AEBB0EC1E}" srcOrd="0" destOrd="0" presId="urn:microsoft.com/office/officeart/2005/8/layout/hierarchy1"/>
    <dgm:cxn modelId="{3D4A474E-7D41-4B3F-B08F-065E595E52A7}" type="presParOf" srcId="{67530593-F3CA-4EF9-83CD-432AEBB0EC1E}" destId="{E6D5737B-EB3E-4C27-BC72-C1337002DAFA}" srcOrd="0" destOrd="0" presId="urn:microsoft.com/office/officeart/2005/8/layout/hierarchy1"/>
    <dgm:cxn modelId="{725AB1F0-4F89-47F8-A392-3A44A1F4F6DE}" type="presParOf" srcId="{E6D5737B-EB3E-4C27-BC72-C1337002DAFA}" destId="{3C5905E4-01A6-4A2A-8313-1EF4B13DCBF7}" srcOrd="0" destOrd="0" presId="urn:microsoft.com/office/officeart/2005/8/layout/hierarchy1"/>
    <dgm:cxn modelId="{E9CF8392-285B-4B7E-A4A5-154486D2265E}" type="presParOf" srcId="{E6D5737B-EB3E-4C27-BC72-C1337002DAFA}" destId="{64664B6A-4A3A-423D-AB18-2C41CFE8DE15}" srcOrd="1" destOrd="0" presId="urn:microsoft.com/office/officeart/2005/8/layout/hierarchy1"/>
    <dgm:cxn modelId="{BE368E10-45F0-4A26-AB78-88EBDB6481EF}" type="presParOf" srcId="{67530593-F3CA-4EF9-83CD-432AEBB0EC1E}" destId="{940BF8DF-15B4-45DB-A07B-C6A331D3B391}" srcOrd="1" destOrd="0" presId="urn:microsoft.com/office/officeart/2005/8/layout/hierarchy1"/>
    <dgm:cxn modelId="{4F81DAE1-DEB4-475B-B395-41B6262228D0}" type="presParOf" srcId="{940BF8DF-15B4-45DB-A07B-C6A331D3B391}" destId="{91367183-FDD0-4177-A716-0AF4F8A02830}" srcOrd="0" destOrd="0" presId="urn:microsoft.com/office/officeart/2005/8/layout/hierarchy1"/>
    <dgm:cxn modelId="{9112D802-11FF-4198-869E-8EB9E2C5DFCF}" type="presParOf" srcId="{940BF8DF-15B4-45DB-A07B-C6A331D3B391}" destId="{78F760C6-8A0E-4828-8DE3-E98E8654806C}" srcOrd="1" destOrd="0" presId="urn:microsoft.com/office/officeart/2005/8/layout/hierarchy1"/>
    <dgm:cxn modelId="{29D3771B-DC3C-48F6-A65D-75D4CF5EF699}" type="presParOf" srcId="{78F760C6-8A0E-4828-8DE3-E98E8654806C}" destId="{CE5EBDEB-4DC2-45B7-8354-82EDAD136765}" srcOrd="0" destOrd="0" presId="urn:microsoft.com/office/officeart/2005/8/layout/hierarchy1"/>
    <dgm:cxn modelId="{25F58FEC-DEC5-46AA-B3BD-EB9259BA2670}" type="presParOf" srcId="{CE5EBDEB-4DC2-45B7-8354-82EDAD136765}" destId="{0C6B721A-F6F8-42AA-81E5-67C38D746DB7}" srcOrd="0" destOrd="0" presId="urn:microsoft.com/office/officeart/2005/8/layout/hierarchy1"/>
    <dgm:cxn modelId="{388000EB-7CDC-4378-A722-60E5E87B855B}" type="presParOf" srcId="{CE5EBDEB-4DC2-45B7-8354-82EDAD136765}" destId="{63A7D90B-BB2E-4941-8E80-B9A9ED4D269F}" srcOrd="1" destOrd="0" presId="urn:microsoft.com/office/officeart/2005/8/layout/hierarchy1"/>
    <dgm:cxn modelId="{BD64E986-1A6E-4A80-AE1F-2462461D979B}" type="presParOf" srcId="{78F760C6-8A0E-4828-8DE3-E98E8654806C}" destId="{54C264ED-ED5E-4CFA-9621-B73B675E4044}" srcOrd="1" destOrd="0" presId="urn:microsoft.com/office/officeart/2005/8/layout/hierarchy1"/>
    <dgm:cxn modelId="{6C11E447-15F4-4477-AA69-0C4DF57FBFAF}" type="presParOf" srcId="{940BF8DF-15B4-45DB-A07B-C6A331D3B391}" destId="{E7DF4EEF-22D9-46AC-B322-E07564ED76B5}" srcOrd="2" destOrd="0" presId="urn:microsoft.com/office/officeart/2005/8/layout/hierarchy1"/>
    <dgm:cxn modelId="{0CB165FB-0248-410D-B390-F343C5589598}" type="presParOf" srcId="{940BF8DF-15B4-45DB-A07B-C6A331D3B391}" destId="{A9D5DEBF-883C-4B85-BE97-88E6CD7D1947}" srcOrd="3" destOrd="0" presId="urn:microsoft.com/office/officeart/2005/8/layout/hierarchy1"/>
    <dgm:cxn modelId="{99DB7872-7A3D-4B63-BDE9-9486E7336000}" type="presParOf" srcId="{A9D5DEBF-883C-4B85-BE97-88E6CD7D1947}" destId="{707F867B-4959-4BB9-96F7-0095829BA705}" srcOrd="0" destOrd="0" presId="urn:microsoft.com/office/officeart/2005/8/layout/hierarchy1"/>
    <dgm:cxn modelId="{BEEC1814-561D-44ED-81F6-B5BEE0139514}" type="presParOf" srcId="{707F867B-4959-4BB9-96F7-0095829BA705}" destId="{7AC5EBC8-0AC1-4410-BADB-29639F609243}" srcOrd="0" destOrd="0" presId="urn:microsoft.com/office/officeart/2005/8/layout/hierarchy1"/>
    <dgm:cxn modelId="{5BFDD1E0-AC94-4427-A717-3001D6650776}" type="presParOf" srcId="{707F867B-4959-4BB9-96F7-0095829BA705}" destId="{83E56F55-5FA3-491D-9CEE-E1ADB64CB6F4}" srcOrd="1" destOrd="0" presId="urn:microsoft.com/office/officeart/2005/8/layout/hierarchy1"/>
    <dgm:cxn modelId="{07B23DFE-D4EE-4F3F-B5D4-10C0308BC5BC}" type="presParOf" srcId="{A9D5DEBF-883C-4B85-BE97-88E6CD7D1947}" destId="{5AFB1913-F1AD-48EF-8F0A-041893E5BE7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91FA16-D4EE-4982-8C9C-3F59A682A6CB}">
      <dsp:nvSpPr>
        <dsp:cNvPr id="0" name=""/>
        <dsp:cNvSpPr/>
      </dsp:nvSpPr>
      <dsp:spPr>
        <a:xfrm>
          <a:off x="5805012" y="1337475"/>
          <a:ext cx="4815898" cy="572982"/>
        </a:xfrm>
        <a:custGeom>
          <a:avLst/>
          <a:gdLst/>
          <a:ahLst/>
          <a:cxnLst/>
          <a:rect l="0" t="0" r="0" b="0"/>
          <a:pathLst>
            <a:path>
              <a:moveTo>
                <a:pt x="0" y="0"/>
              </a:moveTo>
              <a:lnTo>
                <a:pt x="0" y="390470"/>
              </a:lnTo>
              <a:lnTo>
                <a:pt x="4815898" y="390470"/>
              </a:lnTo>
              <a:lnTo>
                <a:pt x="4815898" y="572982"/>
              </a:lnTo>
            </a:path>
          </a:pathLst>
        </a:custGeom>
        <a:noFill/>
        <a:ln w="1270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10D7A7-361E-47EE-AB25-F59616FBE205}">
      <dsp:nvSpPr>
        <dsp:cNvPr id="0" name=""/>
        <dsp:cNvSpPr/>
      </dsp:nvSpPr>
      <dsp:spPr>
        <a:xfrm>
          <a:off x="5805012" y="1337475"/>
          <a:ext cx="2407949" cy="572982"/>
        </a:xfrm>
        <a:custGeom>
          <a:avLst/>
          <a:gdLst/>
          <a:ahLst/>
          <a:cxnLst/>
          <a:rect l="0" t="0" r="0" b="0"/>
          <a:pathLst>
            <a:path>
              <a:moveTo>
                <a:pt x="0" y="0"/>
              </a:moveTo>
              <a:lnTo>
                <a:pt x="0" y="390470"/>
              </a:lnTo>
              <a:lnTo>
                <a:pt x="2407949" y="390470"/>
              </a:lnTo>
              <a:lnTo>
                <a:pt x="2407949" y="572982"/>
              </a:lnTo>
            </a:path>
          </a:pathLst>
        </a:custGeom>
        <a:noFill/>
        <a:ln w="1270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F7E745-9698-417B-A190-9C288C389C0F}">
      <dsp:nvSpPr>
        <dsp:cNvPr id="0" name=""/>
        <dsp:cNvSpPr/>
      </dsp:nvSpPr>
      <dsp:spPr>
        <a:xfrm>
          <a:off x="5759292" y="1337475"/>
          <a:ext cx="91440" cy="572982"/>
        </a:xfrm>
        <a:custGeom>
          <a:avLst/>
          <a:gdLst/>
          <a:ahLst/>
          <a:cxnLst/>
          <a:rect l="0" t="0" r="0" b="0"/>
          <a:pathLst>
            <a:path>
              <a:moveTo>
                <a:pt x="45720" y="0"/>
              </a:moveTo>
              <a:lnTo>
                <a:pt x="45720" y="572982"/>
              </a:lnTo>
            </a:path>
          </a:pathLst>
        </a:custGeom>
        <a:noFill/>
        <a:ln w="1270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5ED741-9F23-4941-93EC-114074938EBD}">
      <dsp:nvSpPr>
        <dsp:cNvPr id="0" name=""/>
        <dsp:cNvSpPr/>
      </dsp:nvSpPr>
      <dsp:spPr>
        <a:xfrm>
          <a:off x="3397062" y="1337475"/>
          <a:ext cx="2407949" cy="572982"/>
        </a:xfrm>
        <a:custGeom>
          <a:avLst/>
          <a:gdLst/>
          <a:ahLst/>
          <a:cxnLst/>
          <a:rect l="0" t="0" r="0" b="0"/>
          <a:pathLst>
            <a:path>
              <a:moveTo>
                <a:pt x="2407949" y="0"/>
              </a:moveTo>
              <a:lnTo>
                <a:pt x="2407949" y="390470"/>
              </a:lnTo>
              <a:lnTo>
                <a:pt x="0" y="390470"/>
              </a:lnTo>
              <a:lnTo>
                <a:pt x="0" y="572982"/>
              </a:lnTo>
            </a:path>
          </a:pathLst>
        </a:custGeom>
        <a:noFill/>
        <a:ln w="1270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570139-A598-487E-8598-38C2B7539D1A}">
      <dsp:nvSpPr>
        <dsp:cNvPr id="0" name=""/>
        <dsp:cNvSpPr/>
      </dsp:nvSpPr>
      <dsp:spPr>
        <a:xfrm>
          <a:off x="989113" y="1337475"/>
          <a:ext cx="4815898" cy="572982"/>
        </a:xfrm>
        <a:custGeom>
          <a:avLst/>
          <a:gdLst/>
          <a:ahLst/>
          <a:cxnLst/>
          <a:rect l="0" t="0" r="0" b="0"/>
          <a:pathLst>
            <a:path>
              <a:moveTo>
                <a:pt x="4815898" y="0"/>
              </a:moveTo>
              <a:lnTo>
                <a:pt x="4815898" y="390470"/>
              </a:lnTo>
              <a:lnTo>
                <a:pt x="0" y="390470"/>
              </a:lnTo>
              <a:lnTo>
                <a:pt x="0" y="572982"/>
              </a:lnTo>
            </a:path>
          </a:pathLst>
        </a:custGeom>
        <a:noFill/>
        <a:ln w="1270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49E8FF-A146-43AE-B86F-CF6B1B881D54}">
      <dsp:nvSpPr>
        <dsp:cNvPr id="0" name=""/>
        <dsp:cNvSpPr/>
      </dsp:nvSpPr>
      <dsp:spPr>
        <a:xfrm>
          <a:off x="4493046" y="86436"/>
          <a:ext cx="2623931" cy="1251039"/>
        </a:xfrm>
        <a:prstGeom prst="roundRect">
          <a:avLst>
            <a:gd name="adj" fmla="val 10000"/>
          </a:avLst>
        </a:prstGeom>
        <a:solidFill>
          <a:schemeClr val="accent3">
            <a:shade val="8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71D9ED-EBF9-420C-8E75-07C9B24B0A91}">
      <dsp:nvSpPr>
        <dsp:cNvPr id="0" name=""/>
        <dsp:cNvSpPr/>
      </dsp:nvSpPr>
      <dsp:spPr>
        <a:xfrm>
          <a:off x="4711950" y="294395"/>
          <a:ext cx="2623931" cy="1251039"/>
        </a:xfrm>
        <a:prstGeom prst="roundRect">
          <a:avLst>
            <a:gd name="adj" fmla="val 10000"/>
          </a:avLst>
        </a:prstGeom>
        <a:solidFill>
          <a:schemeClr val="lt1">
            <a:alpha val="90000"/>
            <a:hueOff val="0"/>
            <a:satOff val="0"/>
            <a:lumOff val="0"/>
            <a:alphaOff val="0"/>
          </a:schemeClr>
        </a:solidFill>
        <a:ln w="127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effectLst>
                <a:outerShdw blurRad="38100" dist="38100" dir="2700000" algn="tl">
                  <a:srgbClr val="000000">
                    <a:alpha val="43137"/>
                  </a:srgbClr>
                </a:outerShdw>
              </a:effectLst>
            </a:rPr>
            <a:t>Types of O.S</a:t>
          </a:r>
          <a:endParaRPr lang="en-US" sz="1800" b="1" kern="1200" dirty="0">
            <a:effectLst>
              <a:outerShdw blurRad="38100" dist="38100" dir="2700000" algn="tl">
                <a:srgbClr val="000000">
                  <a:alpha val="43137"/>
                </a:srgbClr>
              </a:outerShdw>
            </a:effectLst>
          </a:endParaRPr>
        </a:p>
      </dsp:txBody>
      <dsp:txXfrm>
        <a:off x="4748592" y="331037"/>
        <a:ext cx="2550647" cy="1177755"/>
      </dsp:txXfrm>
    </dsp:sp>
    <dsp:sp modelId="{B4011741-9DE5-4642-841B-10239FE7D271}">
      <dsp:nvSpPr>
        <dsp:cNvPr id="0" name=""/>
        <dsp:cNvSpPr/>
      </dsp:nvSpPr>
      <dsp:spPr>
        <a:xfrm>
          <a:off x="4043" y="1910458"/>
          <a:ext cx="1970140" cy="1251039"/>
        </a:xfrm>
        <a:prstGeom prst="roundRect">
          <a:avLst>
            <a:gd name="adj" fmla="val 10000"/>
          </a:avLst>
        </a:prstGeom>
        <a:solidFill>
          <a:schemeClr val="accent3">
            <a:tint val="99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EDD60E-209E-415E-B150-C72BAEB0AE37}">
      <dsp:nvSpPr>
        <dsp:cNvPr id="0" name=""/>
        <dsp:cNvSpPr/>
      </dsp:nvSpPr>
      <dsp:spPr>
        <a:xfrm>
          <a:off x="222947" y="2118417"/>
          <a:ext cx="1970140" cy="1251039"/>
        </a:xfrm>
        <a:prstGeom prst="roundRect">
          <a:avLst>
            <a:gd name="adj" fmla="val 10000"/>
          </a:avLst>
        </a:prstGeom>
        <a:solidFill>
          <a:schemeClr val="lt1">
            <a:alpha val="90000"/>
            <a:hueOff val="0"/>
            <a:satOff val="0"/>
            <a:lumOff val="0"/>
            <a:alphaOff val="0"/>
          </a:schemeClr>
        </a:solidFill>
        <a:ln w="12700" cap="flat" cmpd="sng" algn="ctr">
          <a:solidFill>
            <a:schemeClr val="accent3">
              <a:tint val="99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effectLst>
                <a:outerShdw blurRad="38100" dist="38100" dir="2700000" algn="tl">
                  <a:srgbClr val="000000">
                    <a:alpha val="43137"/>
                  </a:srgbClr>
                </a:outerShdw>
              </a:effectLst>
            </a:rPr>
            <a:t>Batch O.S</a:t>
          </a:r>
          <a:endParaRPr lang="en-US" sz="1800" b="1" kern="1200" dirty="0">
            <a:effectLst>
              <a:outerShdw blurRad="38100" dist="38100" dir="2700000" algn="tl">
                <a:srgbClr val="000000">
                  <a:alpha val="43137"/>
                </a:srgbClr>
              </a:outerShdw>
            </a:effectLst>
          </a:endParaRPr>
        </a:p>
      </dsp:txBody>
      <dsp:txXfrm>
        <a:off x="259589" y="2155059"/>
        <a:ext cx="1896856" cy="1177755"/>
      </dsp:txXfrm>
    </dsp:sp>
    <dsp:sp modelId="{20D5AA46-A6EC-4211-A39E-5024991E55AE}">
      <dsp:nvSpPr>
        <dsp:cNvPr id="0" name=""/>
        <dsp:cNvSpPr/>
      </dsp:nvSpPr>
      <dsp:spPr>
        <a:xfrm>
          <a:off x="2411992" y="1910458"/>
          <a:ext cx="1970140" cy="1251039"/>
        </a:xfrm>
        <a:prstGeom prst="roundRect">
          <a:avLst>
            <a:gd name="adj" fmla="val 10000"/>
          </a:avLst>
        </a:prstGeom>
        <a:solidFill>
          <a:schemeClr val="accent3">
            <a:tint val="99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D917F5-9830-4F60-A0B0-A05AFB746B12}">
      <dsp:nvSpPr>
        <dsp:cNvPr id="0" name=""/>
        <dsp:cNvSpPr/>
      </dsp:nvSpPr>
      <dsp:spPr>
        <a:xfrm>
          <a:off x="2630897" y="2118417"/>
          <a:ext cx="1970140" cy="1251039"/>
        </a:xfrm>
        <a:prstGeom prst="roundRect">
          <a:avLst>
            <a:gd name="adj" fmla="val 10000"/>
          </a:avLst>
        </a:prstGeom>
        <a:solidFill>
          <a:schemeClr val="lt1">
            <a:alpha val="90000"/>
            <a:hueOff val="0"/>
            <a:satOff val="0"/>
            <a:lumOff val="0"/>
            <a:alphaOff val="0"/>
          </a:schemeClr>
        </a:solidFill>
        <a:ln w="12700" cap="flat" cmpd="sng" algn="ctr">
          <a:solidFill>
            <a:schemeClr val="accent3">
              <a:tint val="99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effectLst>
                <a:outerShdw blurRad="38100" dist="38100" dir="2700000" algn="tl">
                  <a:srgbClr val="000000">
                    <a:alpha val="43137"/>
                  </a:srgbClr>
                </a:outerShdw>
              </a:effectLst>
            </a:rPr>
            <a:t>Time-Sharing O.S</a:t>
          </a:r>
          <a:endParaRPr lang="en-US" sz="1800" b="1" kern="1200" dirty="0">
            <a:effectLst>
              <a:outerShdw blurRad="38100" dist="38100" dir="2700000" algn="tl">
                <a:srgbClr val="000000">
                  <a:alpha val="43137"/>
                </a:srgbClr>
              </a:outerShdw>
            </a:effectLst>
          </a:endParaRPr>
        </a:p>
      </dsp:txBody>
      <dsp:txXfrm>
        <a:off x="2667539" y="2155059"/>
        <a:ext cx="1896856" cy="1177755"/>
      </dsp:txXfrm>
    </dsp:sp>
    <dsp:sp modelId="{913FD324-88AA-4311-96E0-AA577AFA59DE}">
      <dsp:nvSpPr>
        <dsp:cNvPr id="0" name=""/>
        <dsp:cNvSpPr/>
      </dsp:nvSpPr>
      <dsp:spPr>
        <a:xfrm>
          <a:off x="4819942" y="1910458"/>
          <a:ext cx="1970140" cy="1251039"/>
        </a:xfrm>
        <a:prstGeom prst="roundRect">
          <a:avLst>
            <a:gd name="adj" fmla="val 10000"/>
          </a:avLst>
        </a:prstGeom>
        <a:solidFill>
          <a:schemeClr val="accent3">
            <a:tint val="99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0F7F1F-FCFB-4756-8D84-FFEC3F217682}">
      <dsp:nvSpPr>
        <dsp:cNvPr id="0" name=""/>
        <dsp:cNvSpPr/>
      </dsp:nvSpPr>
      <dsp:spPr>
        <a:xfrm>
          <a:off x="5038846" y="2118417"/>
          <a:ext cx="1970140" cy="1251039"/>
        </a:xfrm>
        <a:prstGeom prst="roundRect">
          <a:avLst>
            <a:gd name="adj" fmla="val 10000"/>
          </a:avLst>
        </a:prstGeom>
        <a:solidFill>
          <a:schemeClr val="lt1">
            <a:alpha val="90000"/>
            <a:hueOff val="0"/>
            <a:satOff val="0"/>
            <a:lumOff val="0"/>
            <a:alphaOff val="0"/>
          </a:schemeClr>
        </a:solidFill>
        <a:ln w="12700" cap="flat" cmpd="sng" algn="ctr">
          <a:solidFill>
            <a:schemeClr val="accent3">
              <a:tint val="99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effectLst>
                <a:outerShdw blurRad="38100" dist="38100" dir="2700000" algn="tl">
                  <a:srgbClr val="000000">
                    <a:alpha val="43137"/>
                  </a:srgbClr>
                </a:outerShdw>
              </a:effectLst>
            </a:rPr>
            <a:t>Distributed O.S</a:t>
          </a:r>
          <a:endParaRPr lang="en-US" sz="1800" b="1" kern="1200" dirty="0">
            <a:effectLst>
              <a:outerShdw blurRad="38100" dist="38100" dir="2700000" algn="tl">
                <a:srgbClr val="000000">
                  <a:alpha val="43137"/>
                </a:srgbClr>
              </a:outerShdw>
            </a:effectLst>
          </a:endParaRPr>
        </a:p>
      </dsp:txBody>
      <dsp:txXfrm>
        <a:off x="5075488" y="2155059"/>
        <a:ext cx="1896856" cy="1177755"/>
      </dsp:txXfrm>
    </dsp:sp>
    <dsp:sp modelId="{8975C9C6-401C-4E61-AB63-4D7EC91991D6}">
      <dsp:nvSpPr>
        <dsp:cNvPr id="0" name=""/>
        <dsp:cNvSpPr/>
      </dsp:nvSpPr>
      <dsp:spPr>
        <a:xfrm>
          <a:off x="7227891" y="1910458"/>
          <a:ext cx="1970140" cy="1251039"/>
        </a:xfrm>
        <a:prstGeom prst="roundRect">
          <a:avLst>
            <a:gd name="adj" fmla="val 10000"/>
          </a:avLst>
        </a:prstGeom>
        <a:solidFill>
          <a:schemeClr val="accent3">
            <a:tint val="99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E3E3C1-7D89-491B-ACC2-CC558440AD39}">
      <dsp:nvSpPr>
        <dsp:cNvPr id="0" name=""/>
        <dsp:cNvSpPr/>
      </dsp:nvSpPr>
      <dsp:spPr>
        <a:xfrm>
          <a:off x="7446795" y="2118417"/>
          <a:ext cx="1970140" cy="1251039"/>
        </a:xfrm>
        <a:prstGeom prst="roundRect">
          <a:avLst>
            <a:gd name="adj" fmla="val 10000"/>
          </a:avLst>
        </a:prstGeom>
        <a:solidFill>
          <a:schemeClr val="lt1">
            <a:alpha val="90000"/>
            <a:hueOff val="0"/>
            <a:satOff val="0"/>
            <a:lumOff val="0"/>
            <a:alphaOff val="0"/>
          </a:schemeClr>
        </a:solidFill>
        <a:ln w="12700" cap="flat" cmpd="sng" algn="ctr">
          <a:solidFill>
            <a:schemeClr val="accent3">
              <a:tint val="99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effectLst>
                <a:outerShdw blurRad="38100" dist="38100" dir="2700000" algn="tl">
                  <a:srgbClr val="000000">
                    <a:alpha val="43137"/>
                  </a:srgbClr>
                </a:outerShdw>
              </a:effectLst>
            </a:rPr>
            <a:t>Network O.S</a:t>
          </a:r>
          <a:endParaRPr lang="en-US" sz="1800" b="1" kern="1200" dirty="0">
            <a:effectLst>
              <a:outerShdw blurRad="38100" dist="38100" dir="2700000" algn="tl">
                <a:srgbClr val="000000">
                  <a:alpha val="43137"/>
                </a:srgbClr>
              </a:outerShdw>
            </a:effectLst>
          </a:endParaRPr>
        </a:p>
      </dsp:txBody>
      <dsp:txXfrm>
        <a:off x="7483437" y="2155059"/>
        <a:ext cx="1896856" cy="1177755"/>
      </dsp:txXfrm>
    </dsp:sp>
    <dsp:sp modelId="{EB9881AC-6E76-444F-9E93-B21CD9D32963}">
      <dsp:nvSpPr>
        <dsp:cNvPr id="0" name=""/>
        <dsp:cNvSpPr/>
      </dsp:nvSpPr>
      <dsp:spPr>
        <a:xfrm>
          <a:off x="9635840" y="1910458"/>
          <a:ext cx="1970140" cy="1251039"/>
        </a:xfrm>
        <a:prstGeom prst="roundRect">
          <a:avLst>
            <a:gd name="adj" fmla="val 10000"/>
          </a:avLst>
        </a:prstGeom>
        <a:solidFill>
          <a:schemeClr val="accent3">
            <a:tint val="99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7839FC-40EC-4959-A7AD-014EA853CF52}">
      <dsp:nvSpPr>
        <dsp:cNvPr id="0" name=""/>
        <dsp:cNvSpPr/>
      </dsp:nvSpPr>
      <dsp:spPr>
        <a:xfrm>
          <a:off x="9854745" y="2118417"/>
          <a:ext cx="1970140" cy="1251039"/>
        </a:xfrm>
        <a:prstGeom prst="roundRect">
          <a:avLst>
            <a:gd name="adj" fmla="val 10000"/>
          </a:avLst>
        </a:prstGeom>
        <a:solidFill>
          <a:schemeClr val="lt1">
            <a:alpha val="90000"/>
            <a:hueOff val="0"/>
            <a:satOff val="0"/>
            <a:lumOff val="0"/>
            <a:alphaOff val="0"/>
          </a:schemeClr>
        </a:solidFill>
        <a:ln w="12700" cap="flat" cmpd="sng" algn="ctr">
          <a:solidFill>
            <a:schemeClr val="accent3">
              <a:tint val="99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effectLst>
                <a:outerShdw blurRad="38100" dist="38100" dir="2700000" algn="tl">
                  <a:srgbClr val="000000">
                    <a:alpha val="43137"/>
                  </a:srgbClr>
                </a:outerShdw>
              </a:effectLst>
            </a:rPr>
            <a:t>Real-Time O.S</a:t>
          </a:r>
          <a:endParaRPr lang="en-US" sz="1800" b="1" kern="1200" dirty="0">
            <a:effectLst>
              <a:outerShdw blurRad="38100" dist="38100" dir="2700000" algn="tl">
                <a:srgbClr val="000000">
                  <a:alpha val="43137"/>
                </a:srgbClr>
              </a:outerShdw>
            </a:effectLst>
          </a:endParaRPr>
        </a:p>
      </dsp:txBody>
      <dsp:txXfrm>
        <a:off x="9891387" y="2155059"/>
        <a:ext cx="1896856" cy="11777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DF4EEF-22D9-46AC-B322-E07564ED76B5}">
      <dsp:nvSpPr>
        <dsp:cNvPr id="0" name=""/>
        <dsp:cNvSpPr/>
      </dsp:nvSpPr>
      <dsp:spPr>
        <a:xfrm>
          <a:off x="4918572" y="1265303"/>
          <a:ext cx="2264914" cy="579135"/>
        </a:xfrm>
        <a:custGeom>
          <a:avLst/>
          <a:gdLst/>
          <a:ahLst/>
          <a:cxnLst/>
          <a:rect l="0" t="0" r="0" b="0"/>
          <a:pathLst>
            <a:path>
              <a:moveTo>
                <a:pt x="0" y="0"/>
              </a:moveTo>
              <a:lnTo>
                <a:pt x="0" y="394664"/>
              </a:lnTo>
              <a:lnTo>
                <a:pt x="2264914" y="394664"/>
              </a:lnTo>
              <a:lnTo>
                <a:pt x="2264914" y="579135"/>
              </a:lnTo>
            </a:path>
          </a:pathLst>
        </a:custGeom>
        <a:noFill/>
        <a:ln w="127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367183-FDD0-4177-A716-0AF4F8A02830}">
      <dsp:nvSpPr>
        <dsp:cNvPr id="0" name=""/>
        <dsp:cNvSpPr/>
      </dsp:nvSpPr>
      <dsp:spPr>
        <a:xfrm>
          <a:off x="2367110" y="1265303"/>
          <a:ext cx="2551462" cy="579135"/>
        </a:xfrm>
        <a:custGeom>
          <a:avLst/>
          <a:gdLst/>
          <a:ahLst/>
          <a:cxnLst/>
          <a:rect l="0" t="0" r="0" b="0"/>
          <a:pathLst>
            <a:path>
              <a:moveTo>
                <a:pt x="2551462" y="0"/>
              </a:moveTo>
              <a:lnTo>
                <a:pt x="2551462" y="394664"/>
              </a:lnTo>
              <a:lnTo>
                <a:pt x="0" y="394664"/>
              </a:lnTo>
              <a:lnTo>
                <a:pt x="0" y="579135"/>
              </a:lnTo>
            </a:path>
          </a:pathLst>
        </a:custGeom>
        <a:noFill/>
        <a:ln w="127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5905E4-01A6-4A2A-8313-1EF4B13DCBF7}">
      <dsp:nvSpPr>
        <dsp:cNvPr id="0" name=""/>
        <dsp:cNvSpPr/>
      </dsp:nvSpPr>
      <dsp:spPr>
        <a:xfrm>
          <a:off x="2601717" y="829"/>
          <a:ext cx="4633710" cy="126447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664B6A-4A3A-423D-AB18-2C41CFE8DE15}">
      <dsp:nvSpPr>
        <dsp:cNvPr id="0" name=""/>
        <dsp:cNvSpPr/>
      </dsp:nvSpPr>
      <dsp:spPr>
        <a:xfrm>
          <a:off x="2822972" y="211021"/>
          <a:ext cx="4633710" cy="126447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Types of Real-Time O.S</a:t>
          </a:r>
          <a:endParaRPr lang="en-US" sz="3500" kern="1200" dirty="0"/>
        </a:p>
      </dsp:txBody>
      <dsp:txXfrm>
        <a:off x="2860007" y="248056"/>
        <a:ext cx="4559640" cy="1190404"/>
      </dsp:txXfrm>
    </dsp:sp>
    <dsp:sp modelId="{0C6B721A-F6F8-42AA-81E5-67C38D746DB7}">
      <dsp:nvSpPr>
        <dsp:cNvPr id="0" name=""/>
        <dsp:cNvSpPr/>
      </dsp:nvSpPr>
      <dsp:spPr>
        <a:xfrm>
          <a:off x="323450" y="1844439"/>
          <a:ext cx="4087318" cy="126447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A7D90B-BB2E-4941-8E80-B9A9ED4D269F}">
      <dsp:nvSpPr>
        <dsp:cNvPr id="0" name=""/>
        <dsp:cNvSpPr/>
      </dsp:nvSpPr>
      <dsp:spPr>
        <a:xfrm>
          <a:off x="544706" y="2054631"/>
          <a:ext cx="4087318" cy="1264474"/>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Hard Real-Time System</a:t>
          </a:r>
          <a:endParaRPr lang="en-US" sz="3500" kern="1200" dirty="0"/>
        </a:p>
      </dsp:txBody>
      <dsp:txXfrm>
        <a:off x="581741" y="2091666"/>
        <a:ext cx="4013248" cy="1190404"/>
      </dsp:txXfrm>
    </dsp:sp>
    <dsp:sp modelId="{7AC5EBC8-0AC1-4410-BADB-29639F609243}">
      <dsp:nvSpPr>
        <dsp:cNvPr id="0" name=""/>
        <dsp:cNvSpPr/>
      </dsp:nvSpPr>
      <dsp:spPr>
        <a:xfrm>
          <a:off x="4853279" y="1844439"/>
          <a:ext cx="4660413" cy="126447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E56F55-5FA3-491D-9CEE-E1ADB64CB6F4}">
      <dsp:nvSpPr>
        <dsp:cNvPr id="0" name=""/>
        <dsp:cNvSpPr/>
      </dsp:nvSpPr>
      <dsp:spPr>
        <a:xfrm>
          <a:off x="5074535" y="2054631"/>
          <a:ext cx="4660413" cy="1264474"/>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Soft Real-Time System</a:t>
          </a:r>
          <a:endParaRPr lang="en-US" sz="3500" kern="1200" dirty="0"/>
        </a:p>
      </dsp:txBody>
      <dsp:txXfrm>
        <a:off x="5111570" y="2091666"/>
        <a:ext cx="4586343" cy="119040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2440" y="2194560"/>
            <a:ext cx="11247120" cy="1739347"/>
          </a:xfrm>
        </p:spPr>
        <p:txBody>
          <a:bodyPr tIns="45720" bIns="45720" anchor="ctr">
            <a:normAutofit/>
          </a:bodyPr>
          <a:lstStyle>
            <a:lvl1pPr algn="ctr">
              <a:lnSpc>
                <a:spcPct val="80000"/>
              </a:lnSpc>
              <a:defRPr sz="6000" spc="15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42900" y="3915938"/>
            <a:ext cx="11506200" cy="457200"/>
          </a:xfrm>
        </p:spPr>
        <p:txBody>
          <a:bodyP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3304953C-6678-48BF-B2FF-25E7583A118D}" type="datetimeFigureOut">
              <a:rPr lang="en-US" smtClean="0"/>
              <a:t>12/9/2015</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5E712D1-CBAB-4DDF-96AB-711438C12139}" type="slidenum">
              <a:rPr lang="en-US" smtClean="0"/>
              <a:t>‹#›</a:t>
            </a:fld>
            <a:endParaRPr lang="en-US"/>
          </a:p>
        </p:txBody>
      </p:sp>
    </p:spTree>
    <p:extLst>
      <p:ext uri="{BB962C8B-B14F-4D97-AF65-F5344CB8AC3E}">
        <p14:creationId xmlns:p14="http://schemas.microsoft.com/office/powerpoint/2010/main" val="395559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04953C-6678-48BF-B2FF-25E7583A118D}" type="datetimeFigureOut">
              <a:rPr lang="en-US" smtClean="0"/>
              <a:t>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712D1-CBAB-4DDF-96AB-711438C12139}" type="slidenum">
              <a:rPr lang="en-US" smtClean="0"/>
              <a:t>‹#›</a:t>
            </a:fld>
            <a:endParaRPr lang="en-US"/>
          </a:p>
        </p:txBody>
      </p:sp>
    </p:spTree>
    <p:extLst>
      <p:ext uri="{BB962C8B-B14F-4D97-AF65-F5344CB8AC3E}">
        <p14:creationId xmlns:p14="http://schemas.microsoft.com/office/powerpoint/2010/main" val="3162039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3304953C-6678-48BF-B2FF-25E7583A118D}" type="datetimeFigureOut">
              <a:rPr lang="en-US" smtClean="0"/>
              <a:t>12/9/2015</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05E712D1-CBAB-4DDF-96AB-711438C12139}" type="slidenum">
              <a:rPr lang="en-US" smtClean="0"/>
              <a:t>‹#›</a:t>
            </a:fld>
            <a:endParaRPr lang="en-US"/>
          </a:p>
        </p:txBody>
      </p:sp>
    </p:spTree>
    <p:extLst>
      <p:ext uri="{BB962C8B-B14F-4D97-AF65-F5344CB8AC3E}">
        <p14:creationId xmlns:p14="http://schemas.microsoft.com/office/powerpoint/2010/main" val="3562705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04953C-6678-48BF-B2FF-25E7583A118D}" type="datetimeFigureOut">
              <a:rPr lang="en-US" smtClean="0"/>
              <a:t>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712D1-CBAB-4DDF-96AB-711438C12139}" type="slidenum">
              <a:rPr lang="en-US" smtClean="0"/>
              <a:t>‹#›</a:t>
            </a:fld>
            <a:endParaRPr lang="en-US"/>
          </a:p>
        </p:txBody>
      </p:sp>
    </p:spTree>
    <p:extLst>
      <p:ext uri="{BB962C8B-B14F-4D97-AF65-F5344CB8AC3E}">
        <p14:creationId xmlns:p14="http://schemas.microsoft.com/office/powerpoint/2010/main" val="4188747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94560"/>
            <a:ext cx="11247120" cy="1737360"/>
          </a:xfrm>
        </p:spPr>
        <p:txBody>
          <a:bodyPr anchor="ctr">
            <a:noAutofit/>
          </a:bodyPr>
          <a:lstStyle>
            <a:lvl1pPr algn="ctr">
              <a:lnSpc>
                <a:spcPct val="80000"/>
              </a:lnSpc>
              <a:defRPr sz="6000" b="0" spc="150" baseline="0">
                <a:solidFill>
                  <a:srgbClr val="FFFF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47472" y="3911827"/>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3304953C-6678-48BF-B2FF-25E7583A118D}" type="datetimeFigureOut">
              <a:rPr lang="en-US" smtClean="0"/>
              <a:t>12/9/2015</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5E712D1-CBAB-4DDF-96AB-711438C12139}" type="slidenum">
              <a:rPr lang="en-US" smtClean="0"/>
              <a:t>‹#›</a:t>
            </a:fld>
            <a:endParaRPr lang="en-US"/>
          </a:p>
        </p:txBody>
      </p:sp>
    </p:spTree>
    <p:extLst>
      <p:ext uri="{BB962C8B-B14F-4D97-AF65-F5344CB8AC3E}">
        <p14:creationId xmlns:p14="http://schemas.microsoft.com/office/powerpoint/2010/main" val="3646360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04953C-6678-48BF-B2FF-25E7583A118D}" type="datetimeFigureOut">
              <a:rPr lang="en-US" smtClean="0"/>
              <a:t>12/9/2015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712D1-CBAB-4DDF-96AB-711438C12139}" type="slidenum">
              <a:rPr lang="en-US" smtClean="0"/>
              <a:t>‹#›</a:t>
            </a:fld>
            <a:endParaRPr lang="en-US"/>
          </a:p>
        </p:txBody>
      </p:sp>
    </p:spTree>
    <p:extLst>
      <p:ext uri="{BB962C8B-B14F-4D97-AF65-F5344CB8AC3E}">
        <p14:creationId xmlns:p14="http://schemas.microsoft.com/office/powerpoint/2010/main" val="1244533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304953C-6678-48BF-B2FF-25E7583A118D}" type="datetimeFigureOut">
              <a:rPr lang="en-US" smtClean="0"/>
              <a:t>12/9/2015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712D1-CBAB-4DDF-96AB-711438C12139}" type="slidenum">
              <a:rPr lang="en-US" smtClean="0"/>
              <a:t>‹#›</a:t>
            </a:fld>
            <a:endParaRPr lang="en-US"/>
          </a:p>
        </p:txBody>
      </p:sp>
    </p:spTree>
    <p:extLst>
      <p:ext uri="{BB962C8B-B14F-4D97-AF65-F5344CB8AC3E}">
        <p14:creationId xmlns:p14="http://schemas.microsoft.com/office/powerpoint/2010/main" val="1425475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304953C-6678-48BF-B2FF-25E7583A118D}" type="datetimeFigureOut">
              <a:rPr lang="en-US" smtClean="0"/>
              <a:t>12/9/2015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712D1-CBAB-4DDF-96AB-711438C12139}" type="slidenum">
              <a:rPr lang="en-US" smtClean="0"/>
              <a:t>‹#›</a:t>
            </a:fld>
            <a:endParaRPr lang="en-US"/>
          </a:p>
        </p:txBody>
      </p:sp>
    </p:spTree>
    <p:extLst>
      <p:ext uri="{BB962C8B-B14F-4D97-AF65-F5344CB8AC3E}">
        <p14:creationId xmlns:p14="http://schemas.microsoft.com/office/powerpoint/2010/main" val="1473568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04953C-6678-48BF-B2FF-25E7583A118D}" type="datetimeFigureOut">
              <a:rPr lang="en-US" smtClean="0"/>
              <a:t>12/9/2015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712D1-CBAB-4DDF-96AB-711438C12139}" type="slidenum">
              <a:rPr lang="en-US" smtClean="0"/>
              <a:t>‹#›</a:t>
            </a:fld>
            <a:endParaRPr lang="en-US"/>
          </a:p>
        </p:txBody>
      </p:sp>
    </p:spTree>
    <p:extLst>
      <p:ext uri="{BB962C8B-B14F-4D97-AF65-F5344CB8AC3E}">
        <p14:creationId xmlns:p14="http://schemas.microsoft.com/office/powerpoint/2010/main" val="934668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04953C-6678-48BF-B2FF-25E7583A118D}" type="datetimeFigureOut">
              <a:rPr lang="en-US" smtClean="0"/>
              <a:t>12/9/2015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712D1-CBAB-4DDF-96AB-711438C12139}" type="slidenum">
              <a:rPr lang="en-US" smtClean="0"/>
              <a:t>‹#›</a:t>
            </a:fld>
            <a:endParaRPr lang="en-US"/>
          </a:p>
        </p:txBody>
      </p:sp>
    </p:spTree>
    <p:extLst>
      <p:ext uri="{BB962C8B-B14F-4D97-AF65-F5344CB8AC3E}">
        <p14:creationId xmlns:p14="http://schemas.microsoft.com/office/powerpoint/2010/main" val="3359926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04953C-6678-48BF-B2FF-25E7583A118D}" type="datetimeFigureOut">
              <a:rPr lang="en-US" smtClean="0"/>
              <a:t>12/9/2015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712D1-CBAB-4DDF-96AB-711438C12139}" type="slidenum">
              <a:rPr lang="en-US" smtClean="0"/>
              <a:t>‹#›</a:t>
            </a:fld>
            <a:endParaRPr lang="en-US"/>
          </a:p>
        </p:txBody>
      </p:sp>
    </p:spTree>
    <p:extLst>
      <p:ext uri="{BB962C8B-B14F-4D97-AF65-F5344CB8AC3E}">
        <p14:creationId xmlns:p14="http://schemas.microsoft.com/office/powerpoint/2010/main" val="860829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3304953C-6678-48BF-B2FF-25E7583A118D}" type="datetimeFigureOut">
              <a:rPr lang="en-US" smtClean="0"/>
              <a:t>12/9/2015</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05E712D1-CBAB-4DDF-96AB-711438C12139}" type="slidenum">
              <a:rPr lang="en-US" smtClean="0"/>
              <a:t>‹#›</a:t>
            </a:fld>
            <a:endParaRPr lang="en-US"/>
          </a:p>
        </p:txBody>
      </p:sp>
    </p:spTree>
    <p:extLst>
      <p:ext uri="{BB962C8B-B14F-4D97-AF65-F5344CB8AC3E}">
        <p14:creationId xmlns:p14="http://schemas.microsoft.com/office/powerpoint/2010/main" val="1400585119"/>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4778" y="1985468"/>
            <a:ext cx="8915399" cy="2262781"/>
          </a:xfrm>
        </p:spPr>
        <p:txBody>
          <a:bodyPr>
            <a:normAutofit/>
          </a:bodyPr>
          <a:lstStyle/>
          <a:p>
            <a:pPr algn="ctr"/>
            <a:r>
              <a:rPr lang="en-US" sz="6000" b="1" dirty="0" smtClean="0">
                <a:effectLst>
                  <a:outerShdw blurRad="38100" dist="38100" dir="2700000" algn="tl">
                    <a:srgbClr val="000000">
                      <a:alpha val="43137"/>
                    </a:srgbClr>
                  </a:outerShdw>
                </a:effectLst>
              </a:rPr>
              <a:t>Operating System (O.S)</a:t>
            </a:r>
            <a:endParaRPr lang="en-US" sz="60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957200" y="3966678"/>
            <a:ext cx="8915399" cy="1126283"/>
          </a:xfrm>
        </p:spPr>
        <p:txBody>
          <a:bodyPr>
            <a:normAutofit/>
          </a:bodyPr>
          <a:lstStyle/>
          <a:p>
            <a:pPr algn="ctr"/>
            <a:r>
              <a:rPr lang="en-US" sz="2400" b="1" dirty="0" smtClean="0"/>
              <a:t>Lect-2</a:t>
            </a:r>
            <a:endParaRPr lang="en-US" sz="2400" b="1" dirty="0"/>
          </a:p>
        </p:txBody>
      </p:sp>
      <p:pic>
        <p:nvPicPr>
          <p:cNvPr id="1026" name="Picture 2" descr="http://irishtechnews.net/ITN3/wp-content/uploads/2013/11/operating-system-logo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718" y="4529820"/>
            <a:ext cx="5876364" cy="2137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772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effectLst>
                  <a:outerShdw blurRad="38100" dist="38100" dir="2700000" algn="tl">
                    <a:srgbClr val="000000">
                      <a:alpha val="43137"/>
                    </a:srgbClr>
                  </a:outerShdw>
                </a:effectLst>
              </a:rPr>
              <a:t/>
            </a:r>
            <a:br>
              <a:rPr lang="en-US" sz="4000" b="1" dirty="0" smtClean="0">
                <a:effectLst>
                  <a:outerShdw blurRad="38100" dist="38100" dir="2700000" algn="tl">
                    <a:srgbClr val="000000">
                      <a:alpha val="43137"/>
                    </a:srgbClr>
                  </a:outerShdw>
                </a:effectLst>
              </a:rPr>
            </a:br>
            <a:r>
              <a:rPr lang="en-US" sz="4000" b="1" dirty="0" smtClean="0">
                <a:effectLst>
                  <a:outerShdw blurRad="38100" dist="38100" dir="2700000" algn="tl">
                    <a:srgbClr val="000000">
                      <a:alpha val="43137"/>
                    </a:srgbClr>
                  </a:outerShdw>
                </a:effectLst>
              </a:rPr>
              <a:t>Network </a:t>
            </a:r>
            <a:r>
              <a:rPr lang="en-US" sz="4000" b="1" dirty="0">
                <a:effectLst>
                  <a:outerShdw blurRad="38100" dist="38100" dir="2700000" algn="tl">
                    <a:srgbClr val="000000">
                      <a:alpha val="43137"/>
                    </a:srgbClr>
                  </a:outerShdw>
                </a:effectLst>
              </a:rPr>
              <a:t>operating System</a:t>
            </a:r>
            <a:br>
              <a:rPr lang="en-US" sz="4000" b="1" dirty="0">
                <a:effectLst>
                  <a:outerShdw blurRad="38100" dist="38100" dir="2700000" algn="tl">
                    <a:srgbClr val="000000">
                      <a:alpha val="43137"/>
                    </a:srgbClr>
                  </a:outerShdw>
                </a:effectLst>
              </a:rPr>
            </a:br>
            <a:endParaRPr lang="en-US" sz="40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766482" y="2133600"/>
            <a:ext cx="10738130" cy="4388224"/>
          </a:xfrm>
        </p:spPr>
        <p:txBody>
          <a:bodyPr>
            <a:normAutofit/>
          </a:bodyPr>
          <a:lstStyle/>
          <a:p>
            <a:r>
              <a:rPr lang="en-US" dirty="0" smtClean="0"/>
              <a:t>Network </a:t>
            </a:r>
            <a:r>
              <a:rPr lang="en-US" dirty="0"/>
              <a:t>Operating System runs on a server and </a:t>
            </a:r>
            <a:r>
              <a:rPr lang="en-US" dirty="0" smtClean="0"/>
              <a:t> </a:t>
            </a:r>
            <a:r>
              <a:rPr lang="en-US" dirty="0"/>
              <a:t>provides server the capability to manage data, users, groups, security, applications, and other networking functions. </a:t>
            </a:r>
            <a:endParaRPr lang="en-US" dirty="0" smtClean="0"/>
          </a:p>
          <a:p>
            <a:r>
              <a:rPr lang="en-US" dirty="0" smtClean="0"/>
              <a:t>The </a:t>
            </a:r>
            <a:r>
              <a:rPr lang="en-US" dirty="0"/>
              <a:t>primary purpose of the network operating system is to allow shared file and printer access among multiple computers in a network, typically a local area network (LAN), a private network or to other networks</a:t>
            </a:r>
            <a:r>
              <a:rPr lang="en-US" dirty="0" smtClean="0"/>
              <a:t>.</a:t>
            </a:r>
          </a:p>
          <a:p>
            <a:r>
              <a:rPr lang="en-US" dirty="0" smtClean="0"/>
              <a:t> </a:t>
            </a:r>
            <a:r>
              <a:rPr lang="en-US" dirty="0"/>
              <a:t>Examples of network operating systems are Microsoft Windows Server 2003, Microsoft Windows Server 2008, UNIX, Linux, Mac OS X, Novell NetWare, and BSD.</a:t>
            </a:r>
          </a:p>
          <a:p>
            <a:endParaRPr lang="en-US" dirty="0"/>
          </a:p>
        </p:txBody>
      </p:sp>
    </p:spTree>
    <p:extLst>
      <p:ext uri="{BB962C8B-B14F-4D97-AF65-F5344CB8AC3E}">
        <p14:creationId xmlns:p14="http://schemas.microsoft.com/office/powerpoint/2010/main" val="360622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645459" y="2011680"/>
            <a:ext cx="10341540" cy="4206240"/>
          </a:xfrm>
        </p:spPr>
        <p:txBody>
          <a:bodyPr>
            <a:normAutofit fontScale="92500"/>
          </a:bodyPr>
          <a:lstStyle/>
          <a:p>
            <a:pPr marL="0" indent="0">
              <a:buNone/>
            </a:pPr>
            <a:r>
              <a:rPr lang="en-US" sz="2000" b="1" dirty="0">
                <a:solidFill>
                  <a:srgbClr val="C00000"/>
                </a:solidFill>
                <a:effectLst>
                  <a:outerShdw blurRad="38100" dist="38100" dir="2700000" algn="tl">
                    <a:srgbClr val="000000">
                      <a:alpha val="43137"/>
                    </a:srgbClr>
                  </a:outerShdw>
                </a:effectLst>
              </a:rPr>
              <a:t>The advantages of network operating systems are following.</a:t>
            </a:r>
          </a:p>
          <a:p>
            <a:r>
              <a:rPr lang="en-US" dirty="0"/>
              <a:t>Centralized servers are highly stable.</a:t>
            </a:r>
          </a:p>
          <a:p>
            <a:r>
              <a:rPr lang="en-US" dirty="0"/>
              <a:t>Security is server managed.</a:t>
            </a:r>
          </a:p>
          <a:p>
            <a:r>
              <a:rPr lang="en-US" dirty="0"/>
              <a:t>Upgrades to new technologies and </a:t>
            </a:r>
            <a:r>
              <a:rPr lang="en-US" dirty="0" err="1"/>
              <a:t>hardwares</a:t>
            </a:r>
            <a:r>
              <a:rPr lang="en-US" dirty="0"/>
              <a:t> can be easily integrated into the system.</a:t>
            </a:r>
          </a:p>
          <a:p>
            <a:r>
              <a:rPr lang="en-US" dirty="0"/>
              <a:t>Remote access to servers is possible from different locations and types of systems.</a:t>
            </a:r>
          </a:p>
          <a:p>
            <a:r>
              <a:rPr lang="en-US" dirty="0"/>
              <a:t>The disadvantages of network operating systems are following.</a:t>
            </a:r>
          </a:p>
          <a:p>
            <a:r>
              <a:rPr lang="en-US" dirty="0"/>
              <a:t>High cost of buying and running a server.</a:t>
            </a:r>
          </a:p>
          <a:p>
            <a:r>
              <a:rPr lang="en-US" dirty="0"/>
              <a:t>Dependency on a central location for most operations.</a:t>
            </a:r>
          </a:p>
          <a:p>
            <a:r>
              <a:rPr lang="en-US" dirty="0"/>
              <a:t>Regular maintenance and updates are required.</a:t>
            </a:r>
          </a:p>
          <a:p>
            <a:endParaRPr lang="en-US" dirty="0"/>
          </a:p>
        </p:txBody>
      </p:sp>
    </p:spTree>
    <p:extLst>
      <p:ext uri="{BB962C8B-B14F-4D97-AF65-F5344CB8AC3E}">
        <p14:creationId xmlns:p14="http://schemas.microsoft.com/office/powerpoint/2010/main" val="3913134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effectLst>
                  <a:outerShdw blurRad="38100" dist="38100" dir="2700000" algn="tl">
                    <a:srgbClr val="000000">
                      <a:alpha val="43137"/>
                    </a:srgbClr>
                  </a:outerShdw>
                </a:effectLst>
              </a:rPr>
              <a:t/>
            </a:r>
            <a:br>
              <a:rPr lang="en-US" sz="4000" b="1" dirty="0" smtClean="0">
                <a:effectLst>
                  <a:outerShdw blurRad="38100" dist="38100" dir="2700000" algn="tl">
                    <a:srgbClr val="000000">
                      <a:alpha val="43137"/>
                    </a:srgbClr>
                  </a:outerShdw>
                </a:effectLst>
              </a:rPr>
            </a:br>
            <a:r>
              <a:rPr lang="en-US" sz="4000" b="1" dirty="0" smtClean="0">
                <a:effectLst>
                  <a:outerShdw blurRad="38100" dist="38100" dir="2700000" algn="tl">
                    <a:srgbClr val="000000">
                      <a:alpha val="43137"/>
                    </a:srgbClr>
                  </a:outerShdw>
                </a:effectLst>
              </a:rPr>
              <a:t>Real </a:t>
            </a:r>
            <a:r>
              <a:rPr lang="en-US" sz="4000" b="1" dirty="0">
                <a:effectLst>
                  <a:outerShdw blurRad="38100" dist="38100" dir="2700000" algn="tl">
                    <a:srgbClr val="000000">
                      <a:alpha val="43137"/>
                    </a:srgbClr>
                  </a:outerShdw>
                </a:effectLst>
              </a:rPr>
              <a:t>Time operating System</a:t>
            </a:r>
            <a:br>
              <a:rPr lang="en-US" sz="4000" b="1" dirty="0">
                <a:effectLst>
                  <a:outerShdw blurRad="38100" dist="38100" dir="2700000" algn="tl">
                    <a:srgbClr val="000000">
                      <a:alpha val="43137"/>
                    </a:srgbClr>
                  </a:outerShdw>
                </a:effectLst>
              </a:rPr>
            </a:br>
            <a:endParaRPr lang="en-US" sz="40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30306" y="2133600"/>
            <a:ext cx="11074306" cy="4616824"/>
          </a:xfrm>
        </p:spPr>
        <p:txBody>
          <a:bodyPr>
            <a:normAutofit fontScale="92500"/>
          </a:bodyPr>
          <a:lstStyle/>
          <a:p>
            <a:r>
              <a:rPr lang="en-US" dirty="0" smtClean="0"/>
              <a:t>Real </a:t>
            </a:r>
            <a:r>
              <a:rPr lang="en-US" dirty="0"/>
              <a:t>time system is defines as a data processing system in which the time interval required to process and respond to inputs is so small that it controls the environment. </a:t>
            </a:r>
            <a:endParaRPr lang="en-US" dirty="0" smtClean="0"/>
          </a:p>
          <a:p>
            <a:r>
              <a:rPr lang="en-US" dirty="0" smtClean="0"/>
              <a:t>Real </a:t>
            </a:r>
            <a:r>
              <a:rPr lang="en-US" dirty="0"/>
              <a:t>time processing is always on line whereas on line system need not be real time</a:t>
            </a:r>
            <a:r>
              <a:rPr lang="en-US" dirty="0" smtClean="0"/>
              <a:t>.</a:t>
            </a:r>
          </a:p>
          <a:p>
            <a:r>
              <a:rPr lang="en-US" dirty="0" smtClean="0"/>
              <a:t> </a:t>
            </a:r>
            <a:r>
              <a:rPr lang="en-US" dirty="0"/>
              <a:t>The time taken by the system to respond to an input and display of required updated information is termed as response time. </a:t>
            </a:r>
            <a:endParaRPr lang="en-US" dirty="0" smtClean="0"/>
          </a:p>
          <a:p>
            <a:r>
              <a:rPr lang="en-US" dirty="0" smtClean="0"/>
              <a:t>So </a:t>
            </a:r>
            <a:r>
              <a:rPr lang="en-US" dirty="0"/>
              <a:t>in this method response time is very less as compared to the online processing.</a:t>
            </a:r>
          </a:p>
          <a:p>
            <a:r>
              <a:rPr lang="en-US" dirty="0"/>
              <a:t>Real-time systems are used when there are rigid time requirements on the operation of a processor or the flow of data and real-time systems can be used as a control device in a dedicated application. </a:t>
            </a:r>
            <a:endParaRPr lang="en-US" dirty="0" smtClean="0"/>
          </a:p>
          <a:p>
            <a:r>
              <a:rPr lang="en-US" dirty="0" smtClean="0"/>
              <a:t>Real-time </a:t>
            </a:r>
            <a:r>
              <a:rPr lang="en-US" dirty="0"/>
              <a:t>operating system has well-defined, fixed time constraints otherwise system will fail</a:t>
            </a:r>
            <a:r>
              <a:rPr lang="en-US" dirty="0" smtClean="0"/>
              <a:t>.</a:t>
            </a:r>
          </a:p>
          <a:p>
            <a:r>
              <a:rPr lang="en-US" dirty="0" smtClean="0"/>
              <a:t>For </a:t>
            </a:r>
            <a:r>
              <a:rPr lang="en-US" dirty="0"/>
              <a:t>example Scientific experiments, medical imaging systems, industrial control systems, weapon systems, robots, and home-</a:t>
            </a:r>
            <a:r>
              <a:rPr lang="en-US" dirty="0" err="1"/>
              <a:t>applicance</a:t>
            </a:r>
            <a:r>
              <a:rPr lang="en-US" dirty="0"/>
              <a:t> controllers, Air traffic control system etc.</a:t>
            </a:r>
          </a:p>
          <a:p>
            <a:endParaRPr lang="en-US" dirty="0"/>
          </a:p>
        </p:txBody>
      </p:sp>
    </p:spTree>
    <p:extLst>
      <p:ext uri="{BB962C8B-B14F-4D97-AF65-F5344CB8AC3E}">
        <p14:creationId xmlns:p14="http://schemas.microsoft.com/office/powerpoint/2010/main" val="3188400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Types </a:t>
            </a:r>
            <a:r>
              <a:rPr lang="en-US" b="1" dirty="0"/>
              <a:t>of real-time operating systems</a:t>
            </a:r>
          </a:p>
        </p:txBody>
      </p:sp>
      <p:sp>
        <p:nvSpPr>
          <p:cNvPr id="3" name="Content Placeholder 2"/>
          <p:cNvSpPr>
            <a:spLocks noGrp="1"/>
          </p:cNvSpPr>
          <p:nvPr>
            <p:ph idx="1"/>
          </p:nvPr>
        </p:nvSpPr>
        <p:spPr/>
        <p:txBody>
          <a:bodyPr>
            <a:normAutofit/>
          </a:bodyPr>
          <a:lstStyle/>
          <a:p>
            <a:r>
              <a:rPr lang="en-US" sz="2800" dirty="0"/>
              <a:t>There are </a:t>
            </a:r>
            <a:r>
              <a:rPr lang="en-US" sz="2800" dirty="0" smtClean="0"/>
              <a:t>two types of real-time operating systems.</a:t>
            </a:r>
            <a:endParaRPr lang="en-US" sz="2800" dirty="0"/>
          </a:p>
        </p:txBody>
      </p:sp>
      <p:graphicFrame>
        <p:nvGraphicFramePr>
          <p:cNvPr id="4" name="Diagram 3"/>
          <p:cNvGraphicFramePr/>
          <p:nvPr>
            <p:extLst>
              <p:ext uri="{D42A27DB-BD31-4B8C-83A1-F6EECF244321}">
                <p14:modId xmlns:p14="http://schemas.microsoft.com/office/powerpoint/2010/main" val="2324066414"/>
              </p:ext>
            </p:extLst>
          </p:nvPr>
        </p:nvGraphicFramePr>
        <p:xfrm>
          <a:off x="1748118" y="3027077"/>
          <a:ext cx="10058400" cy="33199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0905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r>
              <a:rPr lang="en-US" b="1" dirty="0"/>
              <a:t>Types of real-time operating systems</a:t>
            </a:r>
            <a:endParaRPr lang="en-US" dirty="0"/>
          </a:p>
        </p:txBody>
      </p:sp>
      <p:sp>
        <p:nvSpPr>
          <p:cNvPr id="3" name="Content Placeholder 2"/>
          <p:cNvSpPr>
            <a:spLocks noGrp="1"/>
          </p:cNvSpPr>
          <p:nvPr>
            <p:ph idx="1"/>
          </p:nvPr>
        </p:nvSpPr>
        <p:spPr>
          <a:xfrm>
            <a:off x="779929" y="2133599"/>
            <a:ext cx="10724683" cy="4401671"/>
          </a:xfrm>
        </p:spPr>
        <p:txBody>
          <a:bodyPr>
            <a:normAutofit fontScale="92500" lnSpcReduction="10000"/>
          </a:bodyPr>
          <a:lstStyle/>
          <a:p>
            <a:pPr marL="0" indent="0">
              <a:buNone/>
            </a:pPr>
            <a:r>
              <a:rPr lang="en-US" sz="2400" b="1" dirty="0" smtClean="0">
                <a:solidFill>
                  <a:srgbClr val="C00000"/>
                </a:solidFill>
                <a:effectLst>
                  <a:outerShdw blurRad="38100" dist="38100" dir="2700000" algn="tl">
                    <a:srgbClr val="000000">
                      <a:alpha val="43137"/>
                    </a:srgbClr>
                  </a:outerShdw>
                </a:effectLst>
              </a:rPr>
              <a:t>Hard </a:t>
            </a:r>
            <a:r>
              <a:rPr lang="en-US" sz="2400" b="1" dirty="0">
                <a:solidFill>
                  <a:srgbClr val="C00000"/>
                </a:solidFill>
                <a:effectLst>
                  <a:outerShdw blurRad="38100" dist="38100" dir="2700000" algn="tl">
                    <a:srgbClr val="000000">
                      <a:alpha val="43137"/>
                    </a:srgbClr>
                  </a:outerShdw>
                </a:effectLst>
              </a:rPr>
              <a:t>real-time systems</a:t>
            </a:r>
          </a:p>
          <a:p>
            <a:r>
              <a:rPr lang="en-US" dirty="0"/>
              <a:t>Hard real-time systems guarantee that critical tasks complete on time</a:t>
            </a:r>
            <a:r>
              <a:rPr lang="en-US" dirty="0" smtClean="0"/>
              <a:t>.</a:t>
            </a:r>
          </a:p>
          <a:p>
            <a:r>
              <a:rPr lang="en-US" dirty="0" smtClean="0"/>
              <a:t> </a:t>
            </a:r>
            <a:r>
              <a:rPr lang="en-US" dirty="0"/>
              <a:t>In hard real-time systems secondary storage is limited or missing with data stored in ROM. </a:t>
            </a:r>
            <a:endParaRPr lang="en-US" dirty="0" smtClean="0"/>
          </a:p>
          <a:p>
            <a:r>
              <a:rPr lang="en-US" dirty="0" smtClean="0"/>
              <a:t>In </a:t>
            </a:r>
            <a:r>
              <a:rPr lang="en-US" dirty="0"/>
              <a:t>these systems virtual memory is almost never </a:t>
            </a:r>
            <a:r>
              <a:rPr lang="en-US" dirty="0" smtClean="0"/>
              <a:t>found.</a:t>
            </a:r>
          </a:p>
          <a:p>
            <a:pPr marL="0" indent="0">
              <a:buNone/>
            </a:pPr>
            <a:r>
              <a:rPr lang="en-US" sz="2400" b="1" dirty="0" smtClean="0">
                <a:solidFill>
                  <a:srgbClr val="C00000"/>
                </a:solidFill>
                <a:effectLst>
                  <a:outerShdw blurRad="38100" dist="38100" dir="2700000" algn="tl">
                    <a:srgbClr val="000000">
                      <a:alpha val="43137"/>
                    </a:srgbClr>
                  </a:outerShdw>
                </a:effectLst>
              </a:rPr>
              <a:t>Soft real-time systems</a:t>
            </a:r>
          </a:p>
          <a:p>
            <a:r>
              <a:rPr lang="en-US" dirty="0" smtClean="0"/>
              <a:t>Soft </a:t>
            </a:r>
            <a:r>
              <a:rPr lang="en-US" dirty="0"/>
              <a:t>real time systems are less restrictive</a:t>
            </a:r>
            <a:r>
              <a:rPr lang="en-US" dirty="0" smtClean="0"/>
              <a:t>.</a:t>
            </a:r>
          </a:p>
          <a:p>
            <a:r>
              <a:rPr lang="en-US" dirty="0" smtClean="0"/>
              <a:t> </a:t>
            </a:r>
            <a:r>
              <a:rPr lang="en-US" dirty="0"/>
              <a:t>Critical real-time task gets priority over other tasks and retains the priority until it completes</a:t>
            </a:r>
            <a:r>
              <a:rPr lang="en-US" dirty="0" smtClean="0"/>
              <a:t>.</a:t>
            </a:r>
          </a:p>
          <a:p>
            <a:r>
              <a:rPr lang="en-US" dirty="0" smtClean="0"/>
              <a:t> </a:t>
            </a:r>
            <a:r>
              <a:rPr lang="en-US" dirty="0"/>
              <a:t>Soft real-time systems have limited utility than hard real-time systems</a:t>
            </a:r>
            <a:r>
              <a:rPr lang="en-US" dirty="0" smtClean="0"/>
              <a:t>.</a:t>
            </a:r>
          </a:p>
          <a:p>
            <a:r>
              <a:rPr lang="en-US" dirty="0" smtClean="0"/>
              <a:t>For </a:t>
            </a:r>
            <a:r>
              <a:rPr lang="en-US" dirty="0"/>
              <a:t>example, Multimedia, virtual reality, Advanced Scientific Projects like undersea exploration and planetary rovers etc.</a:t>
            </a:r>
          </a:p>
          <a:p>
            <a:endParaRPr lang="en-US" dirty="0"/>
          </a:p>
        </p:txBody>
      </p:sp>
    </p:spTree>
    <p:extLst>
      <p:ext uri="{BB962C8B-B14F-4D97-AF65-F5344CB8AC3E}">
        <p14:creationId xmlns:p14="http://schemas.microsoft.com/office/powerpoint/2010/main" val="520857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smtClean="0">
                <a:effectLst>
                  <a:outerShdw blurRad="38100" dist="38100" dir="2700000" algn="tl">
                    <a:srgbClr val="000000">
                      <a:alpha val="43137"/>
                    </a:srgbClr>
                  </a:outerShdw>
                </a:effectLst>
              </a:rPr>
              <a:t>Types of </a:t>
            </a:r>
            <a:r>
              <a:rPr lang="en-US" b="1" dirty="0">
                <a:effectLst>
                  <a:outerShdw blurRad="38100" dist="38100" dir="2700000" algn="tl">
                    <a:srgbClr val="000000">
                      <a:alpha val="43137"/>
                    </a:srgbClr>
                  </a:outerShdw>
                </a:effectLst>
              </a:rPr>
              <a:t>O.S</a:t>
            </a:r>
            <a:br>
              <a:rPr lang="en-US" b="1" dirty="0">
                <a:effectLst>
                  <a:outerShdw blurRad="38100" dist="38100" dir="2700000" algn="tl">
                    <a:srgbClr val="000000">
                      <a:alpha val="43137"/>
                    </a:srgbClr>
                  </a:outerShdw>
                </a:effectLst>
              </a:rPr>
            </a:br>
            <a:endParaRPr lang="en-US" dirty="0"/>
          </a:p>
        </p:txBody>
      </p:sp>
      <p:sp>
        <p:nvSpPr>
          <p:cNvPr id="3" name="Content Placeholder 2"/>
          <p:cNvSpPr>
            <a:spLocks noGrp="1"/>
          </p:cNvSpPr>
          <p:nvPr>
            <p:ph idx="1"/>
          </p:nvPr>
        </p:nvSpPr>
        <p:spPr/>
        <p:txBody>
          <a:bodyPr/>
          <a:lstStyle/>
          <a:p>
            <a:r>
              <a:rPr lang="en-US" dirty="0"/>
              <a:t>Operating systems are there from the very first computer generation. Operating systems keep evolving over the period of time. Following are few of the important types of operating system which are most commonly used.</a:t>
            </a:r>
          </a:p>
        </p:txBody>
      </p:sp>
      <p:graphicFrame>
        <p:nvGraphicFramePr>
          <p:cNvPr id="4" name="Diagram 3"/>
          <p:cNvGraphicFramePr/>
          <p:nvPr>
            <p:extLst>
              <p:ext uri="{D42A27DB-BD31-4B8C-83A1-F6EECF244321}">
                <p14:modId xmlns:p14="http://schemas.microsoft.com/office/powerpoint/2010/main" val="2525562716"/>
              </p:ext>
            </p:extLst>
          </p:nvPr>
        </p:nvGraphicFramePr>
        <p:xfrm>
          <a:off x="363071" y="2891118"/>
          <a:ext cx="11828929" cy="34558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4298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
            </a:r>
            <a:br>
              <a:rPr lang="en-US" b="1"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Batch </a:t>
            </a:r>
            <a:r>
              <a:rPr lang="en-US" b="1" dirty="0">
                <a:effectLst>
                  <a:outerShdw blurRad="38100" dist="38100" dir="2700000" algn="tl">
                    <a:srgbClr val="000000">
                      <a:alpha val="43137"/>
                    </a:srgbClr>
                  </a:outerShdw>
                </a:effectLst>
              </a:rPr>
              <a:t>operating system</a:t>
            </a:r>
          </a:p>
        </p:txBody>
      </p:sp>
      <p:sp>
        <p:nvSpPr>
          <p:cNvPr id="3" name="Content Placeholder 2"/>
          <p:cNvSpPr>
            <a:spLocks noGrp="1"/>
          </p:cNvSpPr>
          <p:nvPr>
            <p:ph idx="1"/>
          </p:nvPr>
        </p:nvSpPr>
        <p:spPr>
          <a:xfrm>
            <a:off x="1008529" y="2133599"/>
            <a:ext cx="10496083" cy="4563035"/>
          </a:xfrm>
        </p:spPr>
        <p:txBody>
          <a:bodyPr>
            <a:normAutofit fontScale="92500"/>
          </a:bodyPr>
          <a:lstStyle/>
          <a:p>
            <a:r>
              <a:rPr lang="en-US" dirty="0"/>
              <a:t>The users of batch operating system do not interact with the computer directly. </a:t>
            </a:r>
            <a:endParaRPr lang="en-US" dirty="0" smtClean="0"/>
          </a:p>
          <a:p>
            <a:r>
              <a:rPr lang="en-US" dirty="0" smtClean="0"/>
              <a:t>Each </a:t>
            </a:r>
            <a:r>
              <a:rPr lang="en-US" dirty="0"/>
              <a:t>user prepares his job on an off-line device like punch cards and submits it to the computer operator</a:t>
            </a:r>
            <a:r>
              <a:rPr lang="en-US" dirty="0" smtClean="0"/>
              <a:t>.</a:t>
            </a:r>
          </a:p>
          <a:p>
            <a:r>
              <a:rPr lang="en-US" dirty="0" smtClean="0"/>
              <a:t> </a:t>
            </a:r>
            <a:r>
              <a:rPr lang="en-US" dirty="0"/>
              <a:t>To speed up processing, jobs with similar needs are batched together and run as a group. </a:t>
            </a:r>
            <a:endParaRPr lang="en-US" dirty="0" smtClean="0"/>
          </a:p>
          <a:p>
            <a:r>
              <a:rPr lang="en-US" dirty="0" smtClean="0"/>
              <a:t>Thus</a:t>
            </a:r>
            <a:r>
              <a:rPr lang="en-US" dirty="0"/>
              <a:t>, the programmers left their programs with the operator. </a:t>
            </a:r>
            <a:endParaRPr lang="en-US" dirty="0" smtClean="0"/>
          </a:p>
          <a:p>
            <a:r>
              <a:rPr lang="en-US" dirty="0" smtClean="0"/>
              <a:t>The </a:t>
            </a:r>
            <a:r>
              <a:rPr lang="en-US" dirty="0"/>
              <a:t>operator then sorts programs into batches with similar requirements.</a:t>
            </a:r>
          </a:p>
          <a:p>
            <a:pPr marL="0" indent="0">
              <a:buNone/>
            </a:pPr>
            <a:r>
              <a:rPr lang="en-US" sz="2200" b="1" dirty="0">
                <a:solidFill>
                  <a:srgbClr val="C00000"/>
                </a:solidFill>
              </a:rPr>
              <a:t>The problems with Batch Systems are following.</a:t>
            </a:r>
          </a:p>
          <a:p>
            <a:r>
              <a:rPr lang="en-US" dirty="0"/>
              <a:t>Lack of interaction between the user and job.</a:t>
            </a:r>
          </a:p>
          <a:p>
            <a:r>
              <a:rPr lang="en-US" dirty="0"/>
              <a:t>CPU is often idle, because the speeds of the mechanical I/O devices is slower than CPU.</a:t>
            </a:r>
          </a:p>
          <a:p>
            <a:r>
              <a:rPr lang="en-US" dirty="0"/>
              <a:t>Difficult to provide the desired priority.</a:t>
            </a:r>
          </a:p>
          <a:p>
            <a:endParaRPr lang="en-US" dirty="0"/>
          </a:p>
        </p:txBody>
      </p:sp>
    </p:spTree>
    <p:extLst>
      <p:ext uri="{BB962C8B-B14F-4D97-AF65-F5344CB8AC3E}">
        <p14:creationId xmlns:p14="http://schemas.microsoft.com/office/powerpoint/2010/main" val="2284723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effectLst>
                  <a:outerShdw blurRad="38100" dist="38100" dir="2700000" algn="tl">
                    <a:srgbClr val="000000">
                      <a:alpha val="43137"/>
                    </a:srgbClr>
                  </a:outerShdw>
                </a:effectLst>
              </a:rPr>
              <a:t/>
            </a:r>
            <a:br>
              <a:rPr lang="en-US" b="1"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Time-sharing </a:t>
            </a:r>
            <a:r>
              <a:rPr lang="en-US" b="1" dirty="0">
                <a:effectLst>
                  <a:outerShdw blurRad="38100" dist="38100" dir="2700000" algn="tl">
                    <a:srgbClr val="000000">
                      <a:alpha val="43137"/>
                    </a:srgbClr>
                  </a:outerShdw>
                </a:effectLst>
              </a:rPr>
              <a:t>operating systems</a:t>
            </a:r>
            <a:br>
              <a:rPr lang="en-US" b="1"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24435" y="2133600"/>
            <a:ext cx="11551024" cy="4724400"/>
          </a:xfrm>
        </p:spPr>
        <p:txBody>
          <a:bodyPr>
            <a:normAutofit fontScale="85000" lnSpcReduction="20000"/>
          </a:bodyPr>
          <a:lstStyle/>
          <a:p>
            <a:r>
              <a:rPr lang="en-US" dirty="0"/>
              <a:t>Time sharing is a technique which enables many people, located at various terminals, to use a particular computer system at the same time. </a:t>
            </a:r>
            <a:endParaRPr lang="en-US" dirty="0" smtClean="0"/>
          </a:p>
          <a:p>
            <a:r>
              <a:rPr lang="en-US" dirty="0" smtClean="0"/>
              <a:t>Time-sharing </a:t>
            </a:r>
            <a:r>
              <a:rPr lang="en-US" dirty="0"/>
              <a:t>or multitasking is a logical extension of multiprogramming</a:t>
            </a:r>
            <a:r>
              <a:rPr lang="en-US" dirty="0" smtClean="0"/>
              <a:t>.</a:t>
            </a:r>
          </a:p>
          <a:p>
            <a:r>
              <a:rPr lang="en-US" dirty="0" smtClean="0"/>
              <a:t> </a:t>
            </a:r>
            <a:r>
              <a:rPr lang="en-US" dirty="0"/>
              <a:t>Processor's time which is shared among multiple users simultaneously is termed as time-sharing. </a:t>
            </a:r>
            <a:endParaRPr lang="en-US" dirty="0" smtClean="0"/>
          </a:p>
          <a:p>
            <a:r>
              <a:rPr lang="en-US" dirty="0" smtClean="0"/>
              <a:t>The </a:t>
            </a:r>
            <a:r>
              <a:rPr lang="en-US" dirty="0"/>
              <a:t>main difference between </a:t>
            </a:r>
            <a:r>
              <a:rPr lang="en-US" dirty="0" err="1"/>
              <a:t>Multiprogrammed</a:t>
            </a:r>
            <a:r>
              <a:rPr lang="en-US" dirty="0"/>
              <a:t> Batch Systems and Time-Sharing Systems is that in case of </a:t>
            </a:r>
            <a:r>
              <a:rPr lang="en-US" dirty="0" err="1"/>
              <a:t>Multiprogrammed</a:t>
            </a:r>
            <a:r>
              <a:rPr lang="en-US" dirty="0"/>
              <a:t> batch systems, objective is to maximize processor use, whereas in Time-Sharing Systems objective is to minimize response time.</a:t>
            </a:r>
          </a:p>
          <a:p>
            <a:r>
              <a:rPr lang="en-US" dirty="0"/>
              <a:t>Multiple jobs are executed by the CPU by switching between them, but the switches occur so frequently</a:t>
            </a:r>
            <a:r>
              <a:rPr lang="en-US" dirty="0" smtClean="0"/>
              <a:t>.</a:t>
            </a:r>
          </a:p>
          <a:p>
            <a:r>
              <a:rPr lang="en-US" dirty="0" smtClean="0"/>
              <a:t> </a:t>
            </a:r>
            <a:r>
              <a:rPr lang="en-US" dirty="0"/>
              <a:t>Thus, the user can receives an immediate response. </a:t>
            </a:r>
            <a:endParaRPr lang="en-US" dirty="0" smtClean="0"/>
          </a:p>
          <a:p>
            <a:r>
              <a:rPr lang="en-US" sz="2100" b="1" dirty="0" smtClean="0"/>
              <a:t>For </a:t>
            </a:r>
            <a:r>
              <a:rPr lang="en-US" sz="2100" b="1" dirty="0"/>
              <a:t>example, </a:t>
            </a:r>
            <a:endParaRPr lang="en-US" sz="2100" b="1" dirty="0" smtClean="0"/>
          </a:p>
          <a:p>
            <a:r>
              <a:rPr lang="en-US" dirty="0" smtClean="0"/>
              <a:t>in </a:t>
            </a:r>
            <a:r>
              <a:rPr lang="en-US" dirty="0"/>
              <a:t>a transaction processing, processor execute each user program in a short burst or quantum of computation. </a:t>
            </a:r>
            <a:endParaRPr lang="en-US" dirty="0" smtClean="0"/>
          </a:p>
          <a:p>
            <a:r>
              <a:rPr lang="en-US" dirty="0" smtClean="0"/>
              <a:t>That </a:t>
            </a:r>
            <a:r>
              <a:rPr lang="en-US" dirty="0"/>
              <a:t>is if n users are present, each user can get time quantum. </a:t>
            </a:r>
            <a:endParaRPr lang="en-US" dirty="0" smtClean="0"/>
          </a:p>
          <a:p>
            <a:r>
              <a:rPr lang="en-US" dirty="0" smtClean="0"/>
              <a:t>When </a:t>
            </a:r>
            <a:r>
              <a:rPr lang="en-US" dirty="0"/>
              <a:t>the user submits the command, the response time is in few seconds at most.</a:t>
            </a:r>
          </a:p>
          <a:p>
            <a:endParaRPr lang="en-US" dirty="0"/>
          </a:p>
        </p:txBody>
      </p:sp>
    </p:spTree>
    <p:extLst>
      <p:ext uri="{BB962C8B-B14F-4D97-AF65-F5344CB8AC3E}">
        <p14:creationId xmlns:p14="http://schemas.microsoft.com/office/powerpoint/2010/main" val="3036028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
            </a:r>
            <a:br>
              <a:rPr lang="en-US" b="1" dirty="0" smtClean="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Time </a:t>
            </a:r>
            <a:r>
              <a:rPr lang="en-US" b="1" dirty="0" smtClean="0">
                <a:effectLst>
                  <a:outerShdw blurRad="38100" dist="38100" dir="2700000" algn="tl">
                    <a:srgbClr val="000000">
                      <a:alpha val="43137"/>
                    </a:srgbClr>
                  </a:outerShdw>
                </a:effectLst>
              </a:rPr>
              <a:t>Sharing (Multitasking )</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dirty="0"/>
              <a:t>Time sharing means many user can share the Computer </a:t>
            </a:r>
            <a:r>
              <a:rPr lang="en-US" dirty="0" smtClean="0"/>
              <a:t>simultaneously</a:t>
            </a:r>
            <a:endParaRPr lang="en-US" dirty="0"/>
          </a:p>
          <a:p>
            <a:r>
              <a:rPr lang="en-US" dirty="0"/>
              <a:t>Time sharing is like a multiprogramming but interactive(provide direct communication between  user and system , where user expect immediate result) instead of </a:t>
            </a:r>
            <a:r>
              <a:rPr lang="en-US" dirty="0" smtClean="0"/>
              <a:t>batch</a:t>
            </a:r>
          </a:p>
          <a:p>
            <a:r>
              <a:rPr lang="en-US" dirty="0"/>
              <a:t>Time </a:t>
            </a:r>
            <a:r>
              <a:rPr lang="en-US" dirty="0" smtClean="0"/>
              <a:t>sharing is a technique of scheduling the C.P.U time so that they can share multiple task and user.</a:t>
            </a:r>
          </a:p>
          <a:p>
            <a:r>
              <a:rPr lang="en-US" dirty="0" smtClean="0"/>
              <a:t>Time sharing is a sharing of resources among many users by means of multiprogramming  and multitasking </a:t>
            </a:r>
          </a:p>
          <a:p>
            <a:r>
              <a:rPr lang="en-US" dirty="0" smtClean="0"/>
              <a:t>No. of user at different terminals use the single computer at a time for different purpose. Hence more than one job process simultaneously</a:t>
            </a:r>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829052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Time </a:t>
            </a:r>
            <a:r>
              <a:rPr lang="en-US" b="1" dirty="0">
                <a:effectLst>
                  <a:outerShdw blurRad="38100" dist="38100" dir="2700000" algn="tl">
                    <a:srgbClr val="000000">
                      <a:alpha val="43137"/>
                    </a:srgbClr>
                  </a:outerShdw>
                </a:effectLst>
              </a:rPr>
              <a:t>Sharing(Multitasking)</a:t>
            </a:r>
            <a:endParaRPr lang="en-US" dirty="0"/>
          </a:p>
        </p:txBody>
      </p:sp>
      <p:sp>
        <p:nvSpPr>
          <p:cNvPr id="3" name="Content Placeholder 2"/>
          <p:cNvSpPr>
            <a:spLocks noGrp="1"/>
          </p:cNvSpPr>
          <p:nvPr>
            <p:ph idx="1"/>
          </p:nvPr>
        </p:nvSpPr>
        <p:spPr>
          <a:xfrm>
            <a:off x="147918" y="1647362"/>
            <a:ext cx="12044082" cy="3366816"/>
          </a:xfrm>
        </p:spPr>
        <p:txBody>
          <a:bodyPr>
            <a:normAutofit/>
          </a:bodyPr>
          <a:lstStyle/>
          <a:p>
            <a:r>
              <a:rPr lang="en-US" dirty="0" smtClean="0"/>
              <a:t>In Time sharing  the </a:t>
            </a:r>
            <a:r>
              <a:rPr lang="en-US" dirty="0"/>
              <a:t>C.P.U time is divided among all user and  give fix time to each other  </a:t>
            </a:r>
            <a:endParaRPr lang="en-US" dirty="0" smtClean="0"/>
          </a:p>
          <a:p>
            <a:r>
              <a:rPr lang="en-US" dirty="0"/>
              <a:t>In Time </a:t>
            </a:r>
            <a:r>
              <a:rPr lang="en-US" dirty="0" smtClean="0"/>
              <a:t>sharing O.S share time between task </a:t>
            </a:r>
          </a:p>
          <a:p>
            <a:r>
              <a:rPr lang="en-US" dirty="0" smtClean="0"/>
              <a:t>For Example:</a:t>
            </a:r>
          </a:p>
          <a:p>
            <a:r>
              <a:rPr lang="en-US" dirty="0" smtClean="0"/>
              <a:t>Job A take 6 min to complete but pre define time from the O.S system  is 2 min, first O.S take job A and process it for 2 min after that O.S take Job B to process, when C.P.U is free </a:t>
            </a:r>
            <a:r>
              <a:rPr lang="en-US" dirty="0"/>
              <a:t>O.S take job A and </a:t>
            </a:r>
            <a:r>
              <a:rPr lang="en-US" dirty="0" smtClean="0"/>
              <a:t>complete their remaining process in this C.P.U shared time among various job</a:t>
            </a:r>
          </a:p>
          <a:p>
            <a:r>
              <a:rPr lang="en-US" dirty="0" smtClean="0"/>
              <a:t>In this Time sharing all program falls on following stages</a:t>
            </a:r>
          </a:p>
          <a:p>
            <a:endParaRPr lang="en-US" dirty="0"/>
          </a:p>
          <a:p>
            <a:endParaRPr lang="en-US" dirty="0"/>
          </a:p>
        </p:txBody>
      </p:sp>
      <p:grpSp>
        <p:nvGrpSpPr>
          <p:cNvPr id="24" name="Group 23"/>
          <p:cNvGrpSpPr/>
          <p:nvPr/>
        </p:nvGrpSpPr>
        <p:grpSpPr>
          <a:xfrm>
            <a:off x="3476716" y="4639236"/>
            <a:ext cx="6091660" cy="2095677"/>
            <a:chOff x="2589211" y="4693024"/>
            <a:chExt cx="6091660" cy="2095677"/>
          </a:xfrm>
        </p:grpSpPr>
        <p:sp>
          <p:nvSpPr>
            <p:cNvPr id="4" name="Oval 3"/>
            <p:cNvSpPr/>
            <p:nvPr/>
          </p:nvSpPr>
          <p:spPr>
            <a:xfrm>
              <a:off x="4921624" y="4693024"/>
              <a:ext cx="1653988" cy="564776"/>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Active</a:t>
              </a:r>
              <a:endParaRPr lang="en-US" dirty="0"/>
            </a:p>
          </p:txBody>
        </p:sp>
        <p:sp>
          <p:nvSpPr>
            <p:cNvPr id="7" name="Oval 6"/>
            <p:cNvSpPr/>
            <p:nvPr/>
          </p:nvSpPr>
          <p:spPr>
            <a:xfrm>
              <a:off x="6889377" y="6223925"/>
              <a:ext cx="1653988" cy="564776"/>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Waite</a:t>
              </a:r>
              <a:endParaRPr lang="en-US" dirty="0"/>
            </a:p>
          </p:txBody>
        </p:sp>
        <p:sp>
          <p:nvSpPr>
            <p:cNvPr id="8" name="Oval 7"/>
            <p:cNvSpPr/>
            <p:nvPr/>
          </p:nvSpPr>
          <p:spPr>
            <a:xfrm>
              <a:off x="3056965" y="6223925"/>
              <a:ext cx="1653988" cy="564776"/>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Ready</a:t>
              </a:r>
              <a:endParaRPr lang="en-US" dirty="0"/>
            </a:p>
          </p:txBody>
        </p:sp>
        <p:cxnSp>
          <p:nvCxnSpPr>
            <p:cNvPr id="10" name="Straight Arrow Connector 9"/>
            <p:cNvCxnSpPr>
              <a:stCxn id="4" idx="3"/>
            </p:cNvCxnSpPr>
            <p:nvPr/>
          </p:nvCxnSpPr>
          <p:spPr>
            <a:xfrm flipH="1">
              <a:off x="4227762" y="5175090"/>
              <a:ext cx="936083" cy="1048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0"/>
            </p:cNvCxnSpPr>
            <p:nvPr/>
          </p:nvCxnSpPr>
          <p:spPr>
            <a:xfrm flipV="1">
              <a:off x="3883959" y="4975412"/>
              <a:ext cx="1037665" cy="1248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 idx="5"/>
            </p:cNvCxnSpPr>
            <p:nvPr/>
          </p:nvCxnSpPr>
          <p:spPr>
            <a:xfrm>
              <a:off x="6333391" y="5175090"/>
              <a:ext cx="1184874" cy="1048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2"/>
              <a:endCxn id="8" idx="6"/>
            </p:cNvCxnSpPr>
            <p:nvPr/>
          </p:nvCxnSpPr>
          <p:spPr>
            <a:xfrm flipH="1">
              <a:off x="4710953" y="6506313"/>
              <a:ext cx="2178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589211" y="5257800"/>
              <a:ext cx="1929001" cy="369332"/>
            </a:xfrm>
            <a:prstGeom prst="rect">
              <a:avLst/>
            </a:prstGeom>
            <a:noFill/>
          </p:spPr>
          <p:txBody>
            <a:bodyPr wrap="square" rtlCol="0">
              <a:spAutoFit/>
            </a:bodyPr>
            <a:lstStyle/>
            <a:p>
              <a:r>
                <a:rPr lang="en-US" dirty="0" smtClean="0"/>
                <a:t>Time Allocation</a:t>
              </a:r>
              <a:endParaRPr lang="en-US" dirty="0"/>
            </a:p>
          </p:txBody>
        </p:sp>
        <p:sp>
          <p:nvSpPr>
            <p:cNvPr id="21" name="TextBox 20"/>
            <p:cNvSpPr txBox="1"/>
            <p:nvPr/>
          </p:nvSpPr>
          <p:spPr>
            <a:xfrm>
              <a:off x="4550851" y="5599668"/>
              <a:ext cx="1097327" cy="369332"/>
            </a:xfrm>
            <a:prstGeom prst="rect">
              <a:avLst/>
            </a:prstGeom>
            <a:noFill/>
          </p:spPr>
          <p:txBody>
            <a:bodyPr wrap="square" rtlCol="0">
              <a:spAutoFit/>
            </a:bodyPr>
            <a:lstStyle/>
            <a:p>
              <a:r>
                <a:rPr lang="en-US" dirty="0" smtClean="0"/>
                <a:t>costing</a:t>
              </a:r>
              <a:endParaRPr lang="en-US" dirty="0"/>
            </a:p>
          </p:txBody>
        </p:sp>
        <p:sp>
          <p:nvSpPr>
            <p:cNvPr id="22" name="TextBox 21"/>
            <p:cNvSpPr txBox="1"/>
            <p:nvPr/>
          </p:nvSpPr>
          <p:spPr>
            <a:xfrm>
              <a:off x="5131499" y="6210478"/>
              <a:ext cx="1739948" cy="369332"/>
            </a:xfrm>
            <a:prstGeom prst="rect">
              <a:avLst/>
            </a:prstGeom>
            <a:noFill/>
          </p:spPr>
          <p:txBody>
            <a:bodyPr wrap="square" rtlCol="0">
              <a:spAutoFit/>
            </a:bodyPr>
            <a:lstStyle/>
            <a:p>
              <a:r>
                <a:rPr lang="en-US" dirty="0" smtClean="0"/>
                <a:t>I/O complete</a:t>
              </a:r>
              <a:endParaRPr lang="en-US" dirty="0"/>
            </a:p>
          </p:txBody>
        </p:sp>
        <p:sp>
          <p:nvSpPr>
            <p:cNvPr id="23" name="TextBox 22"/>
            <p:cNvSpPr txBox="1"/>
            <p:nvPr/>
          </p:nvSpPr>
          <p:spPr>
            <a:xfrm>
              <a:off x="6751870" y="5330175"/>
              <a:ext cx="1929001" cy="369332"/>
            </a:xfrm>
            <a:prstGeom prst="rect">
              <a:avLst/>
            </a:prstGeom>
            <a:noFill/>
          </p:spPr>
          <p:txBody>
            <a:bodyPr wrap="square" rtlCol="0">
              <a:spAutoFit/>
            </a:bodyPr>
            <a:lstStyle/>
            <a:p>
              <a:r>
                <a:rPr lang="en-US" dirty="0" smtClean="0"/>
                <a:t>I/O operator</a:t>
              </a:r>
              <a:endParaRPr lang="en-US" dirty="0"/>
            </a:p>
          </p:txBody>
        </p:sp>
      </p:grpSp>
    </p:spTree>
    <p:extLst>
      <p:ext uri="{BB962C8B-B14F-4D97-AF65-F5344CB8AC3E}">
        <p14:creationId xmlns:p14="http://schemas.microsoft.com/office/powerpoint/2010/main" val="172430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1202918" y="2011680"/>
            <a:ext cx="10989081" cy="4206240"/>
          </a:xfrm>
        </p:spPr>
        <p:txBody>
          <a:bodyPr>
            <a:normAutofit fontScale="92500" lnSpcReduction="20000"/>
          </a:bodyPr>
          <a:lstStyle/>
          <a:p>
            <a:r>
              <a:rPr lang="en-US" dirty="0"/>
              <a:t>Operating system uses CPU scheduling and multiprogramming to provide each user with a small portion of a time. Computer systems that were designed primarily as batch systems have been modified to time-sharing systems.</a:t>
            </a:r>
          </a:p>
          <a:p>
            <a:pPr marL="0" indent="0">
              <a:buNone/>
            </a:pPr>
            <a:r>
              <a:rPr lang="en-US" sz="2200" b="1" dirty="0">
                <a:solidFill>
                  <a:srgbClr val="C00000"/>
                </a:solidFill>
                <a:effectLst>
                  <a:outerShdw blurRad="38100" dist="38100" dir="2700000" algn="tl">
                    <a:srgbClr val="000000">
                      <a:alpha val="43137"/>
                    </a:srgbClr>
                  </a:outerShdw>
                </a:effectLst>
              </a:rPr>
              <a:t>Advantages of Timesharing operating systems are following</a:t>
            </a:r>
          </a:p>
          <a:p>
            <a:r>
              <a:rPr lang="en-US" dirty="0"/>
              <a:t>Provide advantage of quick response.</a:t>
            </a:r>
          </a:p>
          <a:p>
            <a:r>
              <a:rPr lang="en-US" dirty="0"/>
              <a:t>Avoids duplication of software.</a:t>
            </a:r>
          </a:p>
          <a:p>
            <a:r>
              <a:rPr lang="en-US" dirty="0"/>
              <a:t>Reduces CPU idle time.</a:t>
            </a:r>
          </a:p>
          <a:p>
            <a:pPr marL="0" indent="0">
              <a:buNone/>
            </a:pPr>
            <a:r>
              <a:rPr lang="en-US" sz="2200" b="1" dirty="0">
                <a:solidFill>
                  <a:srgbClr val="C00000"/>
                </a:solidFill>
                <a:effectLst>
                  <a:outerShdw blurRad="38100" dist="38100" dir="2700000" algn="tl">
                    <a:srgbClr val="000000">
                      <a:alpha val="43137"/>
                    </a:srgbClr>
                  </a:outerShdw>
                </a:effectLst>
              </a:rPr>
              <a:t>Disadvantages of Timesharing operating systems are following.</a:t>
            </a:r>
          </a:p>
          <a:p>
            <a:r>
              <a:rPr lang="en-US" dirty="0"/>
              <a:t>Problem of reliability.</a:t>
            </a:r>
          </a:p>
          <a:p>
            <a:r>
              <a:rPr lang="en-US" dirty="0"/>
              <a:t>Question of security and integrity of user programs and data.</a:t>
            </a:r>
          </a:p>
          <a:p>
            <a:r>
              <a:rPr lang="en-US" dirty="0"/>
              <a:t>Problem of data communication.</a:t>
            </a:r>
          </a:p>
          <a:p>
            <a:endParaRPr lang="en-US" dirty="0"/>
          </a:p>
        </p:txBody>
      </p:sp>
    </p:spTree>
    <p:extLst>
      <p:ext uri="{BB962C8B-B14F-4D97-AF65-F5344CB8AC3E}">
        <p14:creationId xmlns:p14="http://schemas.microsoft.com/office/powerpoint/2010/main" val="1841740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effectLst>
                  <a:outerShdw blurRad="38100" dist="38100" dir="2700000" algn="tl">
                    <a:srgbClr val="000000">
                      <a:alpha val="43137"/>
                    </a:srgbClr>
                  </a:outerShdw>
                </a:effectLst>
              </a:rPr>
              <a:t/>
            </a:r>
            <a:br>
              <a:rPr lang="en-US" b="1"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Distributed </a:t>
            </a:r>
            <a:r>
              <a:rPr lang="en-US" b="1" dirty="0">
                <a:effectLst>
                  <a:outerShdw blurRad="38100" dist="38100" dir="2700000" algn="tl">
                    <a:srgbClr val="000000">
                      <a:alpha val="43137"/>
                    </a:srgbClr>
                  </a:outerShdw>
                </a:effectLst>
              </a:rPr>
              <a:t>operating System</a:t>
            </a:r>
            <a:br>
              <a:rPr lang="en-US" b="1"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70647" y="2133600"/>
            <a:ext cx="11033965" cy="4724400"/>
          </a:xfrm>
        </p:spPr>
        <p:txBody>
          <a:bodyPr>
            <a:normAutofit/>
          </a:bodyPr>
          <a:lstStyle/>
          <a:p>
            <a:r>
              <a:rPr lang="en-US" dirty="0" smtClean="0"/>
              <a:t>Distributed </a:t>
            </a:r>
            <a:r>
              <a:rPr lang="en-US" dirty="0"/>
              <a:t>systems use multiple central processors to serve multiple real time application and multiple users. </a:t>
            </a:r>
            <a:endParaRPr lang="en-US" dirty="0" smtClean="0"/>
          </a:p>
          <a:p>
            <a:r>
              <a:rPr lang="en-US" dirty="0" smtClean="0"/>
              <a:t>Data </a:t>
            </a:r>
            <a:r>
              <a:rPr lang="en-US" dirty="0"/>
              <a:t>processing jobs are distributed among the processors accordingly to which one can perform each job most efficiently.</a:t>
            </a:r>
          </a:p>
          <a:p>
            <a:r>
              <a:rPr lang="en-US" dirty="0"/>
              <a:t>The processors communicate with one another through various communication lines (such as high-speed buses or telephone lines). </a:t>
            </a:r>
            <a:endParaRPr lang="en-US" dirty="0" smtClean="0"/>
          </a:p>
          <a:p>
            <a:r>
              <a:rPr lang="en-US" dirty="0" smtClean="0"/>
              <a:t>These </a:t>
            </a:r>
            <a:r>
              <a:rPr lang="en-US" dirty="0"/>
              <a:t>are referred as loosely coupled systems or distributed systems</a:t>
            </a:r>
            <a:r>
              <a:rPr lang="en-US" dirty="0" smtClean="0"/>
              <a:t>.</a:t>
            </a:r>
          </a:p>
          <a:p>
            <a:r>
              <a:rPr lang="en-US" dirty="0" smtClean="0"/>
              <a:t> </a:t>
            </a:r>
            <a:r>
              <a:rPr lang="en-US" dirty="0"/>
              <a:t>Processors in a distributed system may vary in size and function. </a:t>
            </a:r>
            <a:endParaRPr lang="en-US" dirty="0" smtClean="0"/>
          </a:p>
          <a:p>
            <a:r>
              <a:rPr lang="en-US" dirty="0" smtClean="0"/>
              <a:t>These </a:t>
            </a:r>
            <a:r>
              <a:rPr lang="en-US" dirty="0"/>
              <a:t>processors are referred as sites, nodes, computers and so on.</a:t>
            </a:r>
          </a:p>
          <a:p>
            <a:endParaRPr lang="en-US" dirty="0"/>
          </a:p>
        </p:txBody>
      </p:sp>
    </p:spTree>
    <p:extLst>
      <p:ext uri="{BB962C8B-B14F-4D97-AF65-F5344CB8AC3E}">
        <p14:creationId xmlns:p14="http://schemas.microsoft.com/office/powerpoint/2010/main" val="284263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2000" b="1" dirty="0">
                <a:solidFill>
                  <a:srgbClr val="C00000"/>
                </a:solidFill>
                <a:effectLst>
                  <a:outerShdw blurRad="38100" dist="38100" dir="2700000" algn="tl">
                    <a:srgbClr val="000000">
                      <a:alpha val="43137"/>
                    </a:srgbClr>
                  </a:outerShdw>
                </a:effectLst>
              </a:rPr>
              <a:t>The advantages of distributed systems are following.</a:t>
            </a:r>
          </a:p>
          <a:p>
            <a:r>
              <a:rPr lang="en-US" dirty="0"/>
              <a:t>With resource sharing facility user at one site may be able to use the resources available at another.</a:t>
            </a:r>
          </a:p>
          <a:p>
            <a:r>
              <a:rPr lang="en-US" dirty="0"/>
              <a:t>Speedup the exchange of data with one another via electronic mail.</a:t>
            </a:r>
          </a:p>
          <a:p>
            <a:r>
              <a:rPr lang="en-US" dirty="0"/>
              <a:t>If one site fails in a distributed system, the remaining sites can potentially continue operating.</a:t>
            </a:r>
          </a:p>
          <a:p>
            <a:r>
              <a:rPr lang="en-US" dirty="0"/>
              <a:t>Better service to the customers.</a:t>
            </a:r>
          </a:p>
          <a:p>
            <a:r>
              <a:rPr lang="en-US" dirty="0"/>
              <a:t>Reduction of the load on the host computer.</a:t>
            </a:r>
          </a:p>
          <a:p>
            <a:r>
              <a:rPr lang="en-US" dirty="0"/>
              <a:t>Reduction of delays in data processing.</a:t>
            </a:r>
          </a:p>
          <a:p>
            <a:endParaRPr lang="en-US" dirty="0"/>
          </a:p>
        </p:txBody>
      </p:sp>
    </p:spTree>
    <p:extLst>
      <p:ext uri="{BB962C8B-B14F-4D97-AF65-F5344CB8AC3E}">
        <p14:creationId xmlns:p14="http://schemas.microsoft.com/office/powerpoint/2010/main" val="18061683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1D2DA32-AC8B-4194-BF85-FF4A5B40EB50}"/>
    </a:ext>
  </a:extLst>
</a:theme>
</file>

<file path=docProps/app.xml><?xml version="1.0" encoding="utf-8"?>
<Properties xmlns="http://schemas.openxmlformats.org/officeDocument/2006/extended-properties" xmlns:vt="http://schemas.openxmlformats.org/officeDocument/2006/docPropsVTypes">
  <Template>Banded</Template>
  <TotalTime>44</TotalTime>
  <Words>1281</Words>
  <Application>Microsoft Office PowerPoint</Application>
  <PresentationFormat>Widescreen</PresentationFormat>
  <Paragraphs>113</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Georgia</vt:lpstr>
      <vt:lpstr>Wingdings</vt:lpstr>
      <vt:lpstr>Banded</vt:lpstr>
      <vt:lpstr>Operating System (O.S)</vt:lpstr>
      <vt:lpstr>Types of O.S </vt:lpstr>
      <vt:lpstr> Batch operating system</vt:lpstr>
      <vt:lpstr> Time-sharing operating systems </vt:lpstr>
      <vt:lpstr> Time Sharing (Multitasking )</vt:lpstr>
      <vt:lpstr>Time Sharing(Multitasking)</vt:lpstr>
      <vt:lpstr>Cont…</vt:lpstr>
      <vt:lpstr> Distributed operating System </vt:lpstr>
      <vt:lpstr>PowerPoint Presentation</vt:lpstr>
      <vt:lpstr> Network operating System </vt:lpstr>
      <vt:lpstr>Cont…</vt:lpstr>
      <vt:lpstr> Real Time operating System </vt:lpstr>
      <vt:lpstr> Types of real-time operating systems</vt:lpstr>
      <vt:lpstr> Types of real-time operating systems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(O.S)</dc:title>
  <dc:creator>SANA IRSHAD</dc:creator>
  <cp:lastModifiedBy>SANA IRSHAD</cp:lastModifiedBy>
  <cp:revision>8</cp:revision>
  <dcterms:created xsi:type="dcterms:W3CDTF">2015-10-22T17:44:01Z</dcterms:created>
  <dcterms:modified xsi:type="dcterms:W3CDTF">2015-12-08T19:32:53Z</dcterms:modified>
</cp:coreProperties>
</file>