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4" r:id="rId7"/>
    <p:sldId id="267" r:id="rId8"/>
    <p:sldId id="265" r:id="rId9"/>
    <p:sldId id="262" r:id="rId10"/>
    <p:sldId id="292" r:id="rId11"/>
    <p:sldId id="293" r:id="rId12"/>
    <p:sldId id="271"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2260BA-8D6B-4FF9-B2E7-C5FD6D795C0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6B5A740-FD86-425A-BD89-CB80712D7084}">
      <dgm:prSet phldrT="[Text]" custT="1"/>
      <dgm:spPr/>
      <dgm:t>
        <a:bodyPr/>
        <a:lstStyle/>
        <a:p>
          <a:r>
            <a:rPr lang="en-US" sz="1800" b="1" dirty="0" smtClean="0">
              <a:effectLst>
                <a:outerShdw blurRad="38100" dist="38100" dir="2700000" algn="tl">
                  <a:srgbClr val="000000">
                    <a:alpha val="43137"/>
                  </a:srgbClr>
                </a:outerShdw>
              </a:effectLst>
            </a:rPr>
            <a:t>Properties of O.S</a:t>
          </a:r>
          <a:endParaRPr lang="en-US" sz="1800" b="1" dirty="0">
            <a:effectLst>
              <a:outerShdw blurRad="38100" dist="38100" dir="2700000" algn="tl">
                <a:srgbClr val="000000">
                  <a:alpha val="43137"/>
                </a:srgbClr>
              </a:outerShdw>
            </a:effectLst>
          </a:endParaRPr>
        </a:p>
      </dgm:t>
    </dgm:pt>
    <dgm:pt modelId="{7B46E369-DE0B-46CE-8721-609BC90EAA7B}" cxnId="{EAC20461-7FBF-4EF1-AD10-566404D722EF}" type="parTrans">
      <dgm:prSet/>
      <dgm:spPr/>
      <dgm:t>
        <a:bodyPr/>
        <a:lstStyle/>
        <a:p>
          <a:endParaRPr lang="en-US"/>
        </a:p>
      </dgm:t>
    </dgm:pt>
    <dgm:pt modelId="{129B2E09-C6B2-4888-88A0-CE6D7DCFF4AB}" cxnId="{EAC20461-7FBF-4EF1-AD10-566404D722EF}" type="sibTrans">
      <dgm:prSet/>
      <dgm:spPr/>
      <dgm:t>
        <a:bodyPr/>
        <a:lstStyle/>
        <a:p>
          <a:endParaRPr lang="en-US"/>
        </a:p>
      </dgm:t>
    </dgm:pt>
    <dgm:pt modelId="{E4ACE579-4C67-4F76-866D-D97389ED2F51}">
      <dgm:prSet phldrT="[Text]" custT="1"/>
      <dgm:spPr/>
      <dgm:t>
        <a:bodyPr/>
        <a:lstStyle/>
        <a:p>
          <a:r>
            <a:rPr lang="en-US" sz="1800" b="1" dirty="0" smtClean="0">
              <a:effectLst>
                <a:outerShdw blurRad="38100" dist="38100" dir="2700000" algn="tl">
                  <a:srgbClr val="000000">
                    <a:alpha val="43137"/>
                  </a:srgbClr>
                </a:outerShdw>
              </a:effectLst>
            </a:rPr>
            <a:t>Batch Processing</a:t>
          </a:r>
          <a:endParaRPr lang="en-US" sz="1800" b="1" dirty="0">
            <a:effectLst>
              <a:outerShdw blurRad="38100" dist="38100" dir="2700000" algn="tl">
                <a:srgbClr val="000000">
                  <a:alpha val="43137"/>
                </a:srgbClr>
              </a:outerShdw>
            </a:effectLst>
          </a:endParaRPr>
        </a:p>
      </dgm:t>
    </dgm:pt>
    <dgm:pt modelId="{5260D6E9-FC1D-4B59-858F-8B6A679049E4}" cxnId="{9668A7FF-B377-4EC1-832D-B449EC436969}" type="parTrans">
      <dgm:prSet/>
      <dgm:spPr/>
      <dgm:t>
        <a:bodyPr/>
        <a:lstStyle/>
        <a:p>
          <a:endParaRPr lang="en-US"/>
        </a:p>
      </dgm:t>
    </dgm:pt>
    <dgm:pt modelId="{24C12A9F-080D-47BC-B159-89A2A862334B}" cxnId="{9668A7FF-B377-4EC1-832D-B449EC436969}" type="sibTrans">
      <dgm:prSet/>
      <dgm:spPr/>
      <dgm:t>
        <a:bodyPr/>
        <a:lstStyle/>
        <a:p>
          <a:endParaRPr lang="en-US"/>
        </a:p>
      </dgm:t>
    </dgm:pt>
    <dgm:pt modelId="{CC5CBFE7-9EBA-4F3E-A064-5AB366A2BFB4}">
      <dgm:prSet phldrT="[Text]" custT="1"/>
      <dgm:spPr/>
      <dgm:t>
        <a:bodyPr/>
        <a:lstStyle/>
        <a:p>
          <a:r>
            <a:rPr lang="en-US" sz="1800" b="1" dirty="0" smtClean="0">
              <a:effectLst>
                <a:outerShdw blurRad="38100" dist="38100" dir="2700000" algn="tl">
                  <a:srgbClr val="000000">
                    <a:alpha val="43137"/>
                  </a:srgbClr>
                </a:outerShdw>
              </a:effectLst>
            </a:rPr>
            <a:t>Multi Programming</a:t>
          </a:r>
          <a:endParaRPr lang="en-US" sz="1800" b="1" dirty="0">
            <a:effectLst>
              <a:outerShdw blurRad="38100" dist="38100" dir="2700000" algn="tl">
                <a:srgbClr val="000000">
                  <a:alpha val="43137"/>
                </a:srgbClr>
              </a:outerShdw>
            </a:effectLst>
          </a:endParaRPr>
        </a:p>
      </dgm:t>
    </dgm:pt>
    <dgm:pt modelId="{7A6F9993-A18F-445D-ACC5-04E62F809DDD}" cxnId="{6C8B75CE-2B0F-4152-9E55-FD7418FA6E7D}" type="parTrans">
      <dgm:prSet/>
      <dgm:spPr/>
      <dgm:t>
        <a:bodyPr/>
        <a:lstStyle/>
        <a:p>
          <a:endParaRPr lang="en-US"/>
        </a:p>
      </dgm:t>
    </dgm:pt>
    <dgm:pt modelId="{08EF76D3-D1D3-43A8-B473-D79782678D91}" cxnId="{6C8B75CE-2B0F-4152-9E55-FD7418FA6E7D}" type="sibTrans">
      <dgm:prSet/>
      <dgm:spPr/>
      <dgm:t>
        <a:bodyPr/>
        <a:lstStyle/>
        <a:p>
          <a:endParaRPr lang="en-US"/>
        </a:p>
      </dgm:t>
    </dgm:pt>
    <dgm:pt modelId="{A420D79A-4C25-4A58-AD8B-74CBCFB1F4AB}">
      <dgm:prSet phldrT="[Text]" custT="1"/>
      <dgm:spPr/>
      <dgm:t>
        <a:bodyPr/>
        <a:lstStyle/>
        <a:p>
          <a:r>
            <a:rPr lang="en-US" sz="1800" b="1" dirty="0" smtClean="0">
              <a:effectLst>
                <a:outerShdw blurRad="38100" dist="38100" dir="2700000" algn="tl">
                  <a:srgbClr val="000000">
                    <a:alpha val="43137"/>
                  </a:srgbClr>
                </a:outerShdw>
              </a:effectLst>
            </a:rPr>
            <a:t>Multi</a:t>
          </a:r>
        </a:p>
        <a:p>
          <a:r>
            <a:rPr lang="en-US" sz="1800" b="1" dirty="0" smtClean="0">
              <a:effectLst>
                <a:outerShdw blurRad="38100" dist="38100" dir="2700000" algn="tl">
                  <a:srgbClr val="000000">
                    <a:alpha val="43137"/>
                  </a:srgbClr>
                </a:outerShdw>
              </a:effectLst>
            </a:rPr>
            <a:t>Processing</a:t>
          </a:r>
          <a:endParaRPr lang="en-US" sz="1800" b="1" dirty="0">
            <a:effectLst>
              <a:outerShdw blurRad="38100" dist="38100" dir="2700000" algn="tl">
                <a:srgbClr val="000000">
                  <a:alpha val="43137"/>
                </a:srgbClr>
              </a:outerShdw>
            </a:effectLst>
          </a:endParaRPr>
        </a:p>
      </dgm:t>
    </dgm:pt>
    <dgm:pt modelId="{742E9011-1B00-4135-BA41-60644FB689D9}" cxnId="{36A53114-85F6-4204-B9DE-20E1C9660765}" type="parTrans">
      <dgm:prSet/>
      <dgm:spPr/>
      <dgm:t>
        <a:bodyPr/>
        <a:lstStyle/>
        <a:p>
          <a:endParaRPr lang="en-US"/>
        </a:p>
      </dgm:t>
    </dgm:pt>
    <dgm:pt modelId="{3B3D77AC-561A-4FF0-AD72-387A8410EFF6}" cxnId="{36A53114-85F6-4204-B9DE-20E1C9660765}" type="sibTrans">
      <dgm:prSet/>
      <dgm:spPr/>
      <dgm:t>
        <a:bodyPr/>
        <a:lstStyle/>
        <a:p>
          <a:endParaRPr lang="en-US"/>
        </a:p>
      </dgm:t>
    </dgm:pt>
    <dgm:pt modelId="{B19F10CA-CC6C-4798-A62A-BA7655E29D46}">
      <dgm:prSet phldrT="[Text]" custT="1"/>
      <dgm:spPr/>
      <dgm:t>
        <a:bodyPr/>
        <a:lstStyle/>
        <a:p>
          <a:r>
            <a:rPr lang="en-US" sz="1800" b="1" dirty="0" smtClean="0">
              <a:effectLst>
                <a:outerShdw blurRad="38100" dist="38100" dir="2700000" algn="tl">
                  <a:srgbClr val="000000">
                    <a:alpha val="43137"/>
                  </a:srgbClr>
                </a:outerShdw>
              </a:effectLst>
            </a:rPr>
            <a:t>Multi Tasking</a:t>
          </a:r>
          <a:endParaRPr lang="en-US" sz="1800" b="1" dirty="0">
            <a:effectLst>
              <a:outerShdw blurRad="38100" dist="38100" dir="2700000" algn="tl">
                <a:srgbClr val="000000">
                  <a:alpha val="43137"/>
                </a:srgbClr>
              </a:outerShdw>
            </a:effectLst>
          </a:endParaRPr>
        </a:p>
      </dgm:t>
    </dgm:pt>
    <dgm:pt modelId="{63FDD309-71FB-4BC1-A094-A411A4E9DA53}" cxnId="{EA3B02CA-B80B-4986-A79B-0C914D110427}" type="parTrans">
      <dgm:prSet/>
      <dgm:spPr/>
      <dgm:t>
        <a:bodyPr/>
        <a:lstStyle/>
        <a:p>
          <a:endParaRPr lang="en-US"/>
        </a:p>
      </dgm:t>
    </dgm:pt>
    <dgm:pt modelId="{A7779DA1-770F-4270-A890-CB1FF6740C86}" cxnId="{EA3B02CA-B80B-4986-A79B-0C914D110427}" type="sibTrans">
      <dgm:prSet/>
      <dgm:spPr/>
      <dgm:t>
        <a:bodyPr/>
        <a:lstStyle/>
        <a:p>
          <a:endParaRPr lang="en-US"/>
        </a:p>
      </dgm:t>
    </dgm:pt>
    <dgm:pt modelId="{6757C462-5002-4AA8-A652-9811E0312A9E}" type="pres">
      <dgm:prSet presAssocID="{B22260BA-8D6B-4FF9-B2E7-C5FD6D795C06}" presName="hierChild1" presStyleCnt="0">
        <dgm:presLayoutVars>
          <dgm:chPref val="1"/>
          <dgm:dir/>
          <dgm:animOne val="branch"/>
          <dgm:animLvl val="lvl"/>
          <dgm:resizeHandles/>
        </dgm:presLayoutVars>
      </dgm:prSet>
      <dgm:spPr/>
      <dgm:t>
        <a:bodyPr/>
        <a:lstStyle/>
        <a:p>
          <a:endParaRPr lang="en-US"/>
        </a:p>
      </dgm:t>
    </dgm:pt>
    <dgm:pt modelId="{46BAE5E1-491E-446B-B4F6-3A9A5043B408}" type="pres">
      <dgm:prSet presAssocID="{C6B5A740-FD86-425A-BD89-CB80712D7084}" presName="hierRoot1" presStyleCnt="0"/>
      <dgm:spPr/>
    </dgm:pt>
    <dgm:pt modelId="{07D60234-8265-4667-A3EB-2E966307D466}" type="pres">
      <dgm:prSet presAssocID="{C6B5A740-FD86-425A-BD89-CB80712D7084}" presName="composite" presStyleCnt="0"/>
      <dgm:spPr/>
    </dgm:pt>
    <dgm:pt modelId="{2149E8FF-A146-43AE-B86F-CF6B1B881D54}" type="pres">
      <dgm:prSet presAssocID="{C6B5A740-FD86-425A-BD89-CB80712D7084}" presName="background" presStyleLbl="node0" presStyleIdx="0" presStyleCnt="1"/>
      <dgm:spPr/>
    </dgm:pt>
    <dgm:pt modelId="{5271D9ED-EBF9-420C-8E75-07C9B24B0A91}" type="pres">
      <dgm:prSet presAssocID="{C6B5A740-FD86-425A-BD89-CB80712D7084}" presName="text" presStyleLbl="fgAcc0" presStyleIdx="0" presStyleCnt="1" custScaleX="133185">
        <dgm:presLayoutVars>
          <dgm:chPref val="3"/>
        </dgm:presLayoutVars>
      </dgm:prSet>
      <dgm:spPr/>
      <dgm:t>
        <a:bodyPr/>
        <a:lstStyle/>
        <a:p>
          <a:endParaRPr lang="en-US"/>
        </a:p>
      </dgm:t>
    </dgm:pt>
    <dgm:pt modelId="{6E6D72CB-0B48-4978-83A1-389C9DC03294}" type="pres">
      <dgm:prSet presAssocID="{C6B5A740-FD86-425A-BD89-CB80712D7084}" presName="hierChild2" presStyleCnt="0"/>
      <dgm:spPr/>
    </dgm:pt>
    <dgm:pt modelId="{DD570139-A598-487E-8598-38C2B7539D1A}" type="pres">
      <dgm:prSet presAssocID="{5260D6E9-FC1D-4B59-858F-8B6A679049E4}" presName="Name10" presStyleLbl="parChTrans1D2" presStyleIdx="0" presStyleCnt="4"/>
      <dgm:spPr/>
      <dgm:t>
        <a:bodyPr/>
        <a:lstStyle/>
        <a:p>
          <a:endParaRPr lang="en-US"/>
        </a:p>
      </dgm:t>
    </dgm:pt>
    <dgm:pt modelId="{D7488002-3F0A-4B80-A514-F43CF3B7AE53}" type="pres">
      <dgm:prSet presAssocID="{E4ACE579-4C67-4F76-866D-D97389ED2F51}" presName="hierRoot2" presStyleCnt="0"/>
      <dgm:spPr/>
    </dgm:pt>
    <dgm:pt modelId="{22D1F0B4-54C0-42F0-BAD6-76F7F0D3F331}" type="pres">
      <dgm:prSet presAssocID="{E4ACE579-4C67-4F76-866D-D97389ED2F51}" presName="composite2" presStyleCnt="0"/>
      <dgm:spPr/>
    </dgm:pt>
    <dgm:pt modelId="{B4011741-9DE5-4642-841B-10239FE7D271}" type="pres">
      <dgm:prSet presAssocID="{E4ACE579-4C67-4F76-866D-D97389ED2F51}" presName="background2" presStyleLbl="node2" presStyleIdx="0" presStyleCnt="4"/>
      <dgm:spPr/>
    </dgm:pt>
    <dgm:pt modelId="{66EDD60E-209E-415E-B150-C72BAEB0AE37}" type="pres">
      <dgm:prSet presAssocID="{E4ACE579-4C67-4F76-866D-D97389ED2F51}" presName="text2" presStyleLbl="fgAcc2" presStyleIdx="0" presStyleCnt="4">
        <dgm:presLayoutVars>
          <dgm:chPref val="3"/>
        </dgm:presLayoutVars>
      </dgm:prSet>
      <dgm:spPr/>
      <dgm:t>
        <a:bodyPr/>
        <a:lstStyle/>
        <a:p>
          <a:endParaRPr lang="en-US"/>
        </a:p>
      </dgm:t>
    </dgm:pt>
    <dgm:pt modelId="{C8C77BC5-8B92-45D8-8A48-9474AB5F363D}" type="pres">
      <dgm:prSet presAssocID="{E4ACE579-4C67-4F76-866D-D97389ED2F51}" presName="hierChild3" presStyleCnt="0"/>
      <dgm:spPr/>
    </dgm:pt>
    <dgm:pt modelId="{AB5ED741-9F23-4941-93EC-114074938EBD}" type="pres">
      <dgm:prSet presAssocID="{742E9011-1B00-4135-BA41-60644FB689D9}" presName="Name10" presStyleLbl="parChTrans1D2" presStyleIdx="1" presStyleCnt="4"/>
      <dgm:spPr/>
      <dgm:t>
        <a:bodyPr/>
        <a:lstStyle/>
        <a:p>
          <a:endParaRPr lang="en-US"/>
        </a:p>
      </dgm:t>
    </dgm:pt>
    <dgm:pt modelId="{66F82B7B-0280-4D0A-8B86-48EF6F3C62C5}" type="pres">
      <dgm:prSet presAssocID="{A420D79A-4C25-4A58-AD8B-74CBCFB1F4AB}" presName="hierRoot2" presStyleCnt="0"/>
      <dgm:spPr/>
    </dgm:pt>
    <dgm:pt modelId="{37C4C231-BCEB-474F-8684-243C94574B90}" type="pres">
      <dgm:prSet presAssocID="{A420D79A-4C25-4A58-AD8B-74CBCFB1F4AB}" presName="composite2" presStyleCnt="0"/>
      <dgm:spPr/>
    </dgm:pt>
    <dgm:pt modelId="{20D5AA46-A6EC-4211-A39E-5024991E55AE}" type="pres">
      <dgm:prSet presAssocID="{A420D79A-4C25-4A58-AD8B-74CBCFB1F4AB}" presName="background2" presStyleLbl="node2" presStyleIdx="1" presStyleCnt="4"/>
      <dgm:spPr/>
    </dgm:pt>
    <dgm:pt modelId="{88D917F5-9830-4F60-A0B0-A05AFB746B12}" type="pres">
      <dgm:prSet presAssocID="{A420D79A-4C25-4A58-AD8B-74CBCFB1F4AB}" presName="text2" presStyleLbl="fgAcc2" presStyleIdx="1" presStyleCnt="4">
        <dgm:presLayoutVars>
          <dgm:chPref val="3"/>
        </dgm:presLayoutVars>
      </dgm:prSet>
      <dgm:spPr/>
      <dgm:t>
        <a:bodyPr/>
        <a:lstStyle/>
        <a:p>
          <a:endParaRPr lang="en-US"/>
        </a:p>
      </dgm:t>
    </dgm:pt>
    <dgm:pt modelId="{7747506F-178B-4A29-ADB4-8C0F57BB12E2}" type="pres">
      <dgm:prSet presAssocID="{A420D79A-4C25-4A58-AD8B-74CBCFB1F4AB}" presName="hierChild3" presStyleCnt="0"/>
      <dgm:spPr/>
    </dgm:pt>
    <dgm:pt modelId="{F5F7E745-9698-417B-A190-9C288C389C0F}" type="pres">
      <dgm:prSet presAssocID="{7A6F9993-A18F-445D-ACC5-04E62F809DDD}" presName="Name10" presStyleLbl="parChTrans1D2" presStyleIdx="2" presStyleCnt="4"/>
      <dgm:spPr/>
      <dgm:t>
        <a:bodyPr/>
        <a:lstStyle/>
        <a:p>
          <a:endParaRPr lang="en-US"/>
        </a:p>
      </dgm:t>
    </dgm:pt>
    <dgm:pt modelId="{C967AB8E-B7CC-4AAC-8A37-93AC0B4C8325}" type="pres">
      <dgm:prSet presAssocID="{CC5CBFE7-9EBA-4F3E-A064-5AB366A2BFB4}" presName="hierRoot2" presStyleCnt="0"/>
      <dgm:spPr/>
    </dgm:pt>
    <dgm:pt modelId="{8F9BD794-B32A-4410-B886-7B7A8F2D970D}" type="pres">
      <dgm:prSet presAssocID="{CC5CBFE7-9EBA-4F3E-A064-5AB366A2BFB4}" presName="composite2" presStyleCnt="0"/>
      <dgm:spPr/>
    </dgm:pt>
    <dgm:pt modelId="{913FD324-88AA-4311-96E0-AA577AFA59DE}" type="pres">
      <dgm:prSet presAssocID="{CC5CBFE7-9EBA-4F3E-A064-5AB366A2BFB4}" presName="background2" presStyleLbl="node2" presStyleIdx="2" presStyleCnt="4"/>
      <dgm:spPr/>
    </dgm:pt>
    <dgm:pt modelId="{180F7F1F-FCFB-4756-8D84-FFEC3F217682}" type="pres">
      <dgm:prSet presAssocID="{CC5CBFE7-9EBA-4F3E-A064-5AB366A2BFB4}" presName="text2" presStyleLbl="fgAcc2" presStyleIdx="2" presStyleCnt="4">
        <dgm:presLayoutVars>
          <dgm:chPref val="3"/>
        </dgm:presLayoutVars>
      </dgm:prSet>
      <dgm:spPr/>
      <dgm:t>
        <a:bodyPr/>
        <a:lstStyle/>
        <a:p>
          <a:endParaRPr lang="en-US"/>
        </a:p>
      </dgm:t>
    </dgm:pt>
    <dgm:pt modelId="{3D85C2AA-50ED-403C-924C-A18EEED1E909}" type="pres">
      <dgm:prSet presAssocID="{CC5CBFE7-9EBA-4F3E-A064-5AB366A2BFB4}" presName="hierChild3" presStyleCnt="0"/>
      <dgm:spPr/>
    </dgm:pt>
    <dgm:pt modelId="{6610D7A7-361E-47EE-AB25-F59616FBE205}" type="pres">
      <dgm:prSet presAssocID="{63FDD309-71FB-4BC1-A094-A411A4E9DA53}" presName="Name10" presStyleLbl="parChTrans1D2" presStyleIdx="3" presStyleCnt="4"/>
      <dgm:spPr/>
      <dgm:t>
        <a:bodyPr/>
        <a:lstStyle/>
        <a:p>
          <a:endParaRPr lang="en-US"/>
        </a:p>
      </dgm:t>
    </dgm:pt>
    <dgm:pt modelId="{033B8819-47AF-4A0F-8AAD-6E3BD37FFA2E}" type="pres">
      <dgm:prSet presAssocID="{B19F10CA-CC6C-4798-A62A-BA7655E29D46}" presName="hierRoot2" presStyleCnt="0"/>
      <dgm:spPr/>
    </dgm:pt>
    <dgm:pt modelId="{0730F966-ED54-44B5-B040-C3813DFF492E}" type="pres">
      <dgm:prSet presAssocID="{B19F10CA-CC6C-4798-A62A-BA7655E29D46}" presName="composite2" presStyleCnt="0"/>
      <dgm:spPr/>
    </dgm:pt>
    <dgm:pt modelId="{8975C9C6-401C-4E61-AB63-4D7EC91991D6}" type="pres">
      <dgm:prSet presAssocID="{B19F10CA-CC6C-4798-A62A-BA7655E29D46}" presName="background2" presStyleLbl="node2" presStyleIdx="3" presStyleCnt="4"/>
      <dgm:spPr/>
    </dgm:pt>
    <dgm:pt modelId="{1AE3E3C1-7D89-491B-ACC2-CC558440AD39}" type="pres">
      <dgm:prSet presAssocID="{B19F10CA-CC6C-4798-A62A-BA7655E29D46}" presName="text2" presStyleLbl="fgAcc2" presStyleIdx="3" presStyleCnt="4">
        <dgm:presLayoutVars>
          <dgm:chPref val="3"/>
        </dgm:presLayoutVars>
      </dgm:prSet>
      <dgm:spPr/>
      <dgm:t>
        <a:bodyPr/>
        <a:lstStyle/>
        <a:p>
          <a:endParaRPr lang="en-US"/>
        </a:p>
      </dgm:t>
    </dgm:pt>
    <dgm:pt modelId="{080DDCBA-64A5-400D-9FDC-701172A40683}" type="pres">
      <dgm:prSet presAssocID="{B19F10CA-CC6C-4798-A62A-BA7655E29D46}" presName="hierChild3" presStyleCnt="0"/>
      <dgm:spPr/>
    </dgm:pt>
  </dgm:ptLst>
  <dgm:cxnLst>
    <dgm:cxn modelId="{A6C3D16C-C093-4BE3-8B00-FBECAC730AF4}" type="presOf" srcId="{742E9011-1B00-4135-BA41-60644FB689D9}" destId="{AB5ED741-9F23-4941-93EC-114074938EBD}" srcOrd="0" destOrd="0" presId="urn:microsoft.com/office/officeart/2005/8/layout/hierarchy1"/>
    <dgm:cxn modelId="{9724DA83-7AAD-4CB2-8716-761728461BF9}" type="presOf" srcId="{A420D79A-4C25-4A58-AD8B-74CBCFB1F4AB}" destId="{88D917F5-9830-4F60-A0B0-A05AFB746B12}" srcOrd="0" destOrd="0" presId="urn:microsoft.com/office/officeart/2005/8/layout/hierarchy1"/>
    <dgm:cxn modelId="{6C8B75CE-2B0F-4152-9E55-FD7418FA6E7D}" srcId="{C6B5A740-FD86-425A-BD89-CB80712D7084}" destId="{CC5CBFE7-9EBA-4F3E-A064-5AB366A2BFB4}" srcOrd="2" destOrd="0" parTransId="{7A6F9993-A18F-445D-ACC5-04E62F809DDD}" sibTransId="{08EF76D3-D1D3-43A8-B473-D79782678D91}"/>
    <dgm:cxn modelId="{36A53114-85F6-4204-B9DE-20E1C9660765}" srcId="{C6B5A740-FD86-425A-BD89-CB80712D7084}" destId="{A420D79A-4C25-4A58-AD8B-74CBCFB1F4AB}" srcOrd="1" destOrd="0" parTransId="{742E9011-1B00-4135-BA41-60644FB689D9}" sibTransId="{3B3D77AC-561A-4FF0-AD72-387A8410EFF6}"/>
    <dgm:cxn modelId="{EA3B02CA-B80B-4986-A79B-0C914D110427}" srcId="{C6B5A740-FD86-425A-BD89-CB80712D7084}" destId="{B19F10CA-CC6C-4798-A62A-BA7655E29D46}" srcOrd="3" destOrd="0" parTransId="{63FDD309-71FB-4BC1-A094-A411A4E9DA53}" sibTransId="{A7779DA1-770F-4270-A890-CB1FF6740C86}"/>
    <dgm:cxn modelId="{EAC20461-7FBF-4EF1-AD10-566404D722EF}" srcId="{B22260BA-8D6B-4FF9-B2E7-C5FD6D795C06}" destId="{C6B5A740-FD86-425A-BD89-CB80712D7084}" srcOrd="0" destOrd="0" parTransId="{7B46E369-DE0B-46CE-8721-609BC90EAA7B}" sibTransId="{129B2E09-C6B2-4888-88A0-CE6D7DCFF4AB}"/>
    <dgm:cxn modelId="{49A99AC7-3EFD-40F8-B9E0-A818FAECF919}" type="presOf" srcId="{C6B5A740-FD86-425A-BD89-CB80712D7084}" destId="{5271D9ED-EBF9-420C-8E75-07C9B24B0A91}" srcOrd="0" destOrd="0" presId="urn:microsoft.com/office/officeart/2005/8/layout/hierarchy1"/>
    <dgm:cxn modelId="{E8EC6CFD-C468-41D6-8ADE-9CD97C7DFC63}" type="presOf" srcId="{63FDD309-71FB-4BC1-A094-A411A4E9DA53}" destId="{6610D7A7-361E-47EE-AB25-F59616FBE205}" srcOrd="0" destOrd="0" presId="urn:microsoft.com/office/officeart/2005/8/layout/hierarchy1"/>
    <dgm:cxn modelId="{A497F396-7B4A-4059-A721-F1D18216068C}" type="presOf" srcId="{B22260BA-8D6B-4FF9-B2E7-C5FD6D795C06}" destId="{6757C462-5002-4AA8-A652-9811E0312A9E}" srcOrd="0" destOrd="0" presId="urn:microsoft.com/office/officeart/2005/8/layout/hierarchy1"/>
    <dgm:cxn modelId="{E0EEC9C6-E6B1-4307-9DD0-529F59EFC978}" type="presOf" srcId="{7A6F9993-A18F-445D-ACC5-04E62F809DDD}" destId="{F5F7E745-9698-417B-A190-9C288C389C0F}" srcOrd="0" destOrd="0" presId="urn:microsoft.com/office/officeart/2005/8/layout/hierarchy1"/>
    <dgm:cxn modelId="{E5C0C140-0D79-4BE0-B0A6-B93A5EE5C201}" type="presOf" srcId="{5260D6E9-FC1D-4B59-858F-8B6A679049E4}" destId="{DD570139-A598-487E-8598-38C2B7539D1A}" srcOrd="0" destOrd="0" presId="urn:microsoft.com/office/officeart/2005/8/layout/hierarchy1"/>
    <dgm:cxn modelId="{C624E1A3-9BFB-48E3-9FE5-F1CCB54DDA21}" type="presOf" srcId="{B19F10CA-CC6C-4798-A62A-BA7655E29D46}" destId="{1AE3E3C1-7D89-491B-ACC2-CC558440AD39}" srcOrd="0" destOrd="0" presId="urn:microsoft.com/office/officeart/2005/8/layout/hierarchy1"/>
    <dgm:cxn modelId="{A4B73AD9-3C0D-4323-B734-FA405D9C8E6A}" type="presOf" srcId="{CC5CBFE7-9EBA-4F3E-A064-5AB366A2BFB4}" destId="{180F7F1F-FCFB-4756-8D84-FFEC3F217682}" srcOrd="0" destOrd="0" presId="urn:microsoft.com/office/officeart/2005/8/layout/hierarchy1"/>
    <dgm:cxn modelId="{9668A7FF-B377-4EC1-832D-B449EC436969}" srcId="{C6B5A740-FD86-425A-BD89-CB80712D7084}" destId="{E4ACE579-4C67-4F76-866D-D97389ED2F51}" srcOrd="0" destOrd="0" parTransId="{5260D6E9-FC1D-4B59-858F-8B6A679049E4}" sibTransId="{24C12A9F-080D-47BC-B159-89A2A862334B}"/>
    <dgm:cxn modelId="{930EC32F-1230-4D3E-A8CF-37C4360A7E03}" type="presOf" srcId="{E4ACE579-4C67-4F76-866D-D97389ED2F51}" destId="{66EDD60E-209E-415E-B150-C72BAEB0AE37}" srcOrd="0" destOrd="0" presId="urn:microsoft.com/office/officeart/2005/8/layout/hierarchy1"/>
    <dgm:cxn modelId="{1735E3D9-9163-4295-91BF-AA3DC8A4B9ED}" type="presParOf" srcId="{6757C462-5002-4AA8-A652-9811E0312A9E}" destId="{46BAE5E1-491E-446B-B4F6-3A9A5043B408}" srcOrd="0" destOrd="0" presId="urn:microsoft.com/office/officeart/2005/8/layout/hierarchy1"/>
    <dgm:cxn modelId="{62967029-EF26-4EC0-B168-D6588889A8EB}" type="presParOf" srcId="{46BAE5E1-491E-446B-B4F6-3A9A5043B408}" destId="{07D60234-8265-4667-A3EB-2E966307D466}" srcOrd="0" destOrd="0" presId="urn:microsoft.com/office/officeart/2005/8/layout/hierarchy1"/>
    <dgm:cxn modelId="{881F40BC-3D74-45D2-A351-71F29AC89A14}" type="presParOf" srcId="{07D60234-8265-4667-A3EB-2E966307D466}" destId="{2149E8FF-A146-43AE-B86F-CF6B1B881D54}" srcOrd="0" destOrd="0" presId="urn:microsoft.com/office/officeart/2005/8/layout/hierarchy1"/>
    <dgm:cxn modelId="{D3ACE731-B7B7-4623-9287-57B671FFBCBC}" type="presParOf" srcId="{07D60234-8265-4667-A3EB-2E966307D466}" destId="{5271D9ED-EBF9-420C-8E75-07C9B24B0A91}" srcOrd="1" destOrd="0" presId="urn:microsoft.com/office/officeart/2005/8/layout/hierarchy1"/>
    <dgm:cxn modelId="{FF273491-BECF-4146-A22A-694162B0E877}" type="presParOf" srcId="{46BAE5E1-491E-446B-B4F6-3A9A5043B408}" destId="{6E6D72CB-0B48-4978-83A1-389C9DC03294}" srcOrd="1" destOrd="0" presId="urn:microsoft.com/office/officeart/2005/8/layout/hierarchy1"/>
    <dgm:cxn modelId="{DD5BC64C-C34E-4233-98CB-534D93629F2D}" type="presParOf" srcId="{6E6D72CB-0B48-4978-83A1-389C9DC03294}" destId="{DD570139-A598-487E-8598-38C2B7539D1A}" srcOrd="0" destOrd="0" presId="urn:microsoft.com/office/officeart/2005/8/layout/hierarchy1"/>
    <dgm:cxn modelId="{22B075CA-18B2-44C8-BED5-EA049978F1CA}" type="presParOf" srcId="{6E6D72CB-0B48-4978-83A1-389C9DC03294}" destId="{D7488002-3F0A-4B80-A514-F43CF3B7AE53}" srcOrd="1" destOrd="0" presId="urn:microsoft.com/office/officeart/2005/8/layout/hierarchy1"/>
    <dgm:cxn modelId="{4523EAE3-49C4-4CCA-8BD8-DC2F9A069CB6}" type="presParOf" srcId="{D7488002-3F0A-4B80-A514-F43CF3B7AE53}" destId="{22D1F0B4-54C0-42F0-BAD6-76F7F0D3F331}" srcOrd="0" destOrd="0" presId="urn:microsoft.com/office/officeart/2005/8/layout/hierarchy1"/>
    <dgm:cxn modelId="{CDCF9206-7463-41A9-A9C2-9E1AF69AD720}" type="presParOf" srcId="{22D1F0B4-54C0-42F0-BAD6-76F7F0D3F331}" destId="{B4011741-9DE5-4642-841B-10239FE7D271}" srcOrd="0" destOrd="0" presId="urn:microsoft.com/office/officeart/2005/8/layout/hierarchy1"/>
    <dgm:cxn modelId="{73C4FB03-E10E-48C2-BD05-D5A9AF03D117}" type="presParOf" srcId="{22D1F0B4-54C0-42F0-BAD6-76F7F0D3F331}" destId="{66EDD60E-209E-415E-B150-C72BAEB0AE37}" srcOrd="1" destOrd="0" presId="urn:microsoft.com/office/officeart/2005/8/layout/hierarchy1"/>
    <dgm:cxn modelId="{F696A8B0-373F-4491-A47E-A7923F3A3A16}" type="presParOf" srcId="{D7488002-3F0A-4B80-A514-F43CF3B7AE53}" destId="{C8C77BC5-8B92-45D8-8A48-9474AB5F363D}" srcOrd="1" destOrd="0" presId="urn:microsoft.com/office/officeart/2005/8/layout/hierarchy1"/>
    <dgm:cxn modelId="{5B110911-F3AB-4445-807D-6D48E5BE508F}" type="presParOf" srcId="{6E6D72CB-0B48-4978-83A1-389C9DC03294}" destId="{AB5ED741-9F23-4941-93EC-114074938EBD}" srcOrd="2" destOrd="0" presId="urn:microsoft.com/office/officeart/2005/8/layout/hierarchy1"/>
    <dgm:cxn modelId="{634B4135-5777-483E-8C07-8659E40226F8}" type="presParOf" srcId="{6E6D72CB-0B48-4978-83A1-389C9DC03294}" destId="{66F82B7B-0280-4D0A-8B86-48EF6F3C62C5}" srcOrd="3" destOrd="0" presId="urn:microsoft.com/office/officeart/2005/8/layout/hierarchy1"/>
    <dgm:cxn modelId="{F0792E86-1D09-4817-8CFE-00ECB5FA6135}" type="presParOf" srcId="{66F82B7B-0280-4D0A-8B86-48EF6F3C62C5}" destId="{37C4C231-BCEB-474F-8684-243C94574B90}" srcOrd="0" destOrd="0" presId="urn:microsoft.com/office/officeart/2005/8/layout/hierarchy1"/>
    <dgm:cxn modelId="{41DFDAF6-3597-48E9-886F-251FDC799348}" type="presParOf" srcId="{37C4C231-BCEB-474F-8684-243C94574B90}" destId="{20D5AA46-A6EC-4211-A39E-5024991E55AE}" srcOrd="0" destOrd="0" presId="urn:microsoft.com/office/officeart/2005/8/layout/hierarchy1"/>
    <dgm:cxn modelId="{38624123-97EF-4D7A-9E83-1C4A2143F0E2}" type="presParOf" srcId="{37C4C231-BCEB-474F-8684-243C94574B90}" destId="{88D917F5-9830-4F60-A0B0-A05AFB746B12}" srcOrd="1" destOrd="0" presId="urn:microsoft.com/office/officeart/2005/8/layout/hierarchy1"/>
    <dgm:cxn modelId="{DDB29F63-2229-4D86-9984-93B0B47D273D}" type="presParOf" srcId="{66F82B7B-0280-4D0A-8B86-48EF6F3C62C5}" destId="{7747506F-178B-4A29-ADB4-8C0F57BB12E2}" srcOrd="1" destOrd="0" presId="urn:microsoft.com/office/officeart/2005/8/layout/hierarchy1"/>
    <dgm:cxn modelId="{11D28D4B-0606-45FD-AADA-6FD4CD489076}" type="presParOf" srcId="{6E6D72CB-0B48-4978-83A1-389C9DC03294}" destId="{F5F7E745-9698-417B-A190-9C288C389C0F}" srcOrd="4" destOrd="0" presId="urn:microsoft.com/office/officeart/2005/8/layout/hierarchy1"/>
    <dgm:cxn modelId="{67096D34-C863-49D3-B70E-266E860E77BB}" type="presParOf" srcId="{6E6D72CB-0B48-4978-83A1-389C9DC03294}" destId="{C967AB8E-B7CC-4AAC-8A37-93AC0B4C8325}" srcOrd="5" destOrd="0" presId="urn:microsoft.com/office/officeart/2005/8/layout/hierarchy1"/>
    <dgm:cxn modelId="{26DC1AF8-C230-47D2-A6EC-83E8C853B33B}" type="presParOf" srcId="{C967AB8E-B7CC-4AAC-8A37-93AC0B4C8325}" destId="{8F9BD794-B32A-4410-B886-7B7A8F2D970D}" srcOrd="0" destOrd="0" presId="urn:microsoft.com/office/officeart/2005/8/layout/hierarchy1"/>
    <dgm:cxn modelId="{A693FEB3-6EAC-4F51-9AEE-7027498E0037}" type="presParOf" srcId="{8F9BD794-B32A-4410-B886-7B7A8F2D970D}" destId="{913FD324-88AA-4311-96E0-AA577AFA59DE}" srcOrd="0" destOrd="0" presId="urn:microsoft.com/office/officeart/2005/8/layout/hierarchy1"/>
    <dgm:cxn modelId="{C8C7EBAE-8F72-4093-8E5F-F490AA0082EC}" type="presParOf" srcId="{8F9BD794-B32A-4410-B886-7B7A8F2D970D}" destId="{180F7F1F-FCFB-4756-8D84-FFEC3F217682}" srcOrd="1" destOrd="0" presId="urn:microsoft.com/office/officeart/2005/8/layout/hierarchy1"/>
    <dgm:cxn modelId="{B551EA62-1E79-4B24-95F1-C5010CB79822}" type="presParOf" srcId="{C967AB8E-B7CC-4AAC-8A37-93AC0B4C8325}" destId="{3D85C2AA-50ED-403C-924C-A18EEED1E909}" srcOrd="1" destOrd="0" presId="urn:microsoft.com/office/officeart/2005/8/layout/hierarchy1"/>
    <dgm:cxn modelId="{9848566A-CCA3-40F2-A17F-5B3212489D13}" type="presParOf" srcId="{6E6D72CB-0B48-4978-83A1-389C9DC03294}" destId="{6610D7A7-361E-47EE-AB25-F59616FBE205}" srcOrd="6" destOrd="0" presId="urn:microsoft.com/office/officeart/2005/8/layout/hierarchy1"/>
    <dgm:cxn modelId="{EC70607E-F57F-40F4-A582-546F9ECCD06C}" type="presParOf" srcId="{6E6D72CB-0B48-4978-83A1-389C9DC03294}" destId="{033B8819-47AF-4A0F-8AAD-6E3BD37FFA2E}" srcOrd="7" destOrd="0" presId="urn:microsoft.com/office/officeart/2005/8/layout/hierarchy1"/>
    <dgm:cxn modelId="{1513AB88-E976-4749-BBE4-537D951CEDE2}" type="presParOf" srcId="{033B8819-47AF-4A0F-8AAD-6E3BD37FFA2E}" destId="{0730F966-ED54-44B5-B040-C3813DFF492E}" srcOrd="0" destOrd="0" presId="urn:microsoft.com/office/officeart/2005/8/layout/hierarchy1"/>
    <dgm:cxn modelId="{B158FED7-9F74-476E-B97C-EBD7DC452775}" type="presParOf" srcId="{0730F966-ED54-44B5-B040-C3813DFF492E}" destId="{8975C9C6-401C-4E61-AB63-4D7EC91991D6}" srcOrd="0" destOrd="0" presId="urn:microsoft.com/office/officeart/2005/8/layout/hierarchy1"/>
    <dgm:cxn modelId="{877F7F23-9A32-4D7F-BC80-17A1D026FE34}" type="presParOf" srcId="{0730F966-ED54-44B5-B040-C3813DFF492E}" destId="{1AE3E3C1-7D89-491B-ACC2-CC558440AD39}" srcOrd="1" destOrd="0" presId="urn:microsoft.com/office/officeart/2005/8/layout/hierarchy1"/>
    <dgm:cxn modelId="{16C44CA8-0E53-4CFB-91B5-FF251EAB3EEA}" type="presParOf" srcId="{033B8819-47AF-4A0F-8AAD-6E3BD37FFA2E}" destId="{080DDCBA-64A5-400D-9FDC-701172A40683}"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0D7A7-361E-47EE-AB25-F59616FBE205}">
      <dsp:nvSpPr>
        <dsp:cNvPr id="0" name=""/>
        <dsp:cNvSpPr/>
      </dsp:nvSpPr>
      <dsp:spPr>
        <a:xfrm>
          <a:off x="5799380" y="1317385"/>
          <a:ext cx="3797761" cy="602463"/>
        </a:xfrm>
        <a:custGeom>
          <a:avLst/>
          <a:gdLst/>
          <a:ahLst/>
          <a:cxnLst/>
          <a:rect l="0" t="0" r="0" b="0"/>
          <a:pathLst>
            <a:path>
              <a:moveTo>
                <a:pt x="0" y="0"/>
              </a:moveTo>
              <a:lnTo>
                <a:pt x="0" y="410561"/>
              </a:lnTo>
              <a:lnTo>
                <a:pt x="3797761" y="410561"/>
              </a:lnTo>
              <a:lnTo>
                <a:pt x="3797761" y="60246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F7E745-9698-417B-A190-9C288C389C0F}">
      <dsp:nvSpPr>
        <dsp:cNvPr id="0" name=""/>
        <dsp:cNvSpPr/>
      </dsp:nvSpPr>
      <dsp:spPr>
        <a:xfrm>
          <a:off x="5799380" y="1317385"/>
          <a:ext cx="1265920" cy="602463"/>
        </a:xfrm>
        <a:custGeom>
          <a:avLst/>
          <a:gdLst/>
          <a:ahLst/>
          <a:cxnLst/>
          <a:rect l="0" t="0" r="0" b="0"/>
          <a:pathLst>
            <a:path>
              <a:moveTo>
                <a:pt x="0" y="0"/>
              </a:moveTo>
              <a:lnTo>
                <a:pt x="0" y="410561"/>
              </a:lnTo>
              <a:lnTo>
                <a:pt x="1265920" y="410561"/>
              </a:lnTo>
              <a:lnTo>
                <a:pt x="1265920" y="60246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5ED741-9F23-4941-93EC-114074938EBD}">
      <dsp:nvSpPr>
        <dsp:cNvPr id="0" name=""/>
        <dsp:cNvSpPr/>
      </dsp:nvSpPr>
      <dsp:spPr>
        <a:xfrm>
          <a:off x="4533460" y="1317385"/>
          <a:ext cx="1265920" cy="602463"/>
        </a:xfrm>
        <a:custGeom>
          <a:avLst/>
          <a:gdLst/>
          <a:ahLst/>
          <a:cxnLst/>
          <a:rect l="0" t="0" r="0" b="0"/>
          <a:pathLst>
            <a:path>
              <a:moveTo>
                <a:pt x="1265920" y="0"/>
              </a:moveTo>
              <a:lnTo>
                <a:pt x="1265920" y="410561"/>
              </a:lnTo>
              <a:lnTo>
                <a:pt x="0" y="410561"/>
              </a:lnTo>
              <a:lnTo>
                <a:pt x="0" y="60246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70139-A598-487E-8598-38C2B7539D1A}">
      <dsp:nvSpPr>
        <dsp:cNvPr id="0" name=""/>
        <dsp:cNvSpPr/>
      </dsp:nvSpPr>
      <dsp:spPr>
        <a:xfrm>
          <a:off x="2001618" y="1317385"/>
          <a:ext cx="3797761" cy="602463"/>
        </a:xfrm>
        <a:custGeom>
          <a:avLst/>
          <a:gdLst/>
          <a:ahLst/>
          <a:cxnLst/>
          <a:rect l="0" t="0" r="0" b="0"/>
          <a:pathLst>
            <a:path>
              <a:moveTo>
                <a:pt x="3797761" y="0"/>
              </a:moveTo>
              <a:lnTo>
                <a:pt x="3797761" y="410561"/>
              </a:lnTo>
              <a:lnTo>
                <a:pt x="0" y="410561"/>
              </a:lnTo>
              <a:lnTo>
                <a:pt x="0" y="60246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49E8FF-A146-43AE-B86F-CF6B1B881D54}">
      <dsp:nvSpPr>
        <dsp:cNvPr id="0" name=""/>
        <dsp:cNvSpPr/>
      </dsp:nvSpPr>
      <dsp:spPr>
        <a:xfrm>
          <a:off x="4419912" y="1978"/>
          <a:ext cx="2758935" cy="1315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1D9ED-EBF9-420C-8E75-07C9B24B0A91}">
      <dsp:nvSpPr>
        <dsp:cNvPr id="0" name=""/>
        <dsp:cNvSpPr/>
      </dsp:nvSpPr>
      <dsp:spPr>
        <a:xfrm>
          <a:off x="4650080" y="220637"/>
          <a:ext cx="2758935" cy="1315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Properties of O.S</a:t>
          </a:r>
          <a:endParaRPr lang="en-US" sz="1800" b="1" kern="1200" dirty="0">
            <a:effectLst>
              <a:outerShdw blurRad="38100" dist="38100" dir="2700000" algn="tl">
                <a:srgbClr val="000000">
                  <a:alpha val="43137"/>
                </a:srgbClr>
              </a:outerShdw>
            </a:effectLst>
          </a:endParaRPr>
        </a:p>
      </dsp:txBody>
      <dsp:txXfrm>
        <a:off x="4688607" y="259164"/>
        <a:ext cx="2681881" cy="1238352"/>
      </dsp:txXfrm>
    </dsp:sp>
    <dsp:sp modelId="{B4011741-9DE5-4642-841B-10239FE7D271}">
      <dsp:nvSpPr>
        <dsp:cNvPr id="0" name=""/>
        <dsp:cNvSpPr/>
      </dsp:nvSpPr>
      <dsp:spPr>
        <a:xfrm>
          <a:off x="965865" y="1919848"/>
          <a:ext cx="2071506" cy="1315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EDD60E-209E-415E-B150-C72BAEB0AE37}">
      <dsp:nvSpPr>
        <dsp:cNvPr id="0" name=""/>
        <dsp:cNvSpPr/>
      </dsp:nvSpPr>
      <dsp:spPr>
        <a:xfrm>
          <a:off x="1196032" y="2138507"/>
          <a:ext cx="2071506" cy="1315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Batch Processing</a:t>
          </a:r>
          <a:endParaRPr lang="en-US" sz="1800" b="1" kern="1200" dirty="0">
            <a:effectLst>
              <a:outerShdw blurRad="38100" dist="38100" dir="2700000" algn="tl">
                <a:srgbClr val="000000">
                  <a:alpha val="43137"/>
                </a:srgbClr>
              </a:outerShdw>
            </a:effectLst>
          </a:endParaRPr>
        </a:p>
      </dsp:txBody>
      <dsp:txXfrm>
        <a:off x="1234559" y="2177034"/>
        <a:ext cx="1994452" cy="1238352"/>
      </dsp:txXfrm>
    </dsp:sp>
    <dsp:sp modelId="{20D5AA46-A6EC-4211-A39E-5024991E55AE}">
      <dsp:nvSpPr>
        <dsp:cNvPr id="0" name=""/>
        <dsp:cNvSpPr/>
      </dsp:nvSpPr>
      <dsp:spPr>
        <a:xfrm>
          <a:off x="3497706" y="1919848"/>
          <a:ext cx="2071506" cy="1315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D917F5-9830-4F60-A0B0-A05AFB746B12}">
      <dsp:nvSpPr>
        <dsp:cNvPr id="0" name=""/>
        <dsp:cNvSpPr/>
      </dsp:nvSpPr>
      <dsp:spPr>
        <a:xfrm>
          <a:off x="3727874" y="2138507"/>
          <a:ext cx="2071506" cy="1315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Multi</a:t>
          </a:r>
        </a:p>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Processing</a:t>
          </a:r>
          <a:endParaRPr lang="en-US" sz="1800" b="1" kern="1200" dirty="0">
            <a:effectLst>
              <a:outerShdw blurRad="38100" dist="38100" dir="2700000" algn="tl">
                <a:srgbClr val="000000">
                  <a:alpha val="43137"/>
                </a:srgbClr>
              </a:outerShdw>
            </a:effectLst>
          </a:endParaRPr>
        </a:p>
      </dsp:txBody>
      <dsp:txXfrm>
        <a:off x="3766401" y="2177034"/>
        <a:ext cx="1994452" cy="1238352"/>
      </dsp:txXfrm>
    </dsp:sp>
    <dsp:sp modelId="{913FD324-88AA-4311-96E0-AA577AFA59DE}">
      <dsp:nvSpPr>
        <dsp:cNvPr id="0" name=""/>
        <dsp:cNvSpPr/>
      </dsp:nvSpPr>
      <dsp:spPr>
        <a:xfrm>
          <a:off x="6029548" y="1919848"/>
          <a:ext cx="2071506" cy="1315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F7F1F-FCFB-4756-8D84-FFEC3F217682}">
      <dsp:nvSpPr>
        <dsp:cNvPr id="0" name=""/>
        <dsp:cNvSpPr/>
      </dsp:nvSpPr>
      <dsp:spPr>
        <a:xfrm>
          <a:off x="6259715" y="2138507"/>
          <a:ext cx="2071506" cy="1315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Multi Programming</a:t>
          </a:r>
          <a:endParaRPr lang="en-US" sz="1800" b="1" kern="1200" dirty="0">
            <a:effectLst>
              <a:outerShdw blurRad="38100" dist="38100" dir="2700000" algn="tl">
                <a:srgbClr val="000000">
                  <a:alpha val="43137"/>
                </a:srgbClr>
              </a:outerShdw>
            </a:effectLst>
          </a:endParaRPr>
        </a:p>
      </dsp:txBody>
      <dsp:txXfrm>
        <a:off x="6298242" y="2177034"/>
        <a:ext cx="1994452" cy="1238352"/>
      </dsp:txXfrm>
    </dsp:sp>
    <dsp:sp modelId="{8975C9C6-401C-4E61-AB63-4D7EC91991D6}">
      <dsp:nvSpPr>
        <dsp:cNvPr id="0" name=""/>
        <dsp:cNvSpPr/>
      </dsp:nvSpPr>
      <dsp:spPr>
        <a:xfrm>
          <a:off x="8561389" y="1919848"/>
          <a:ext cx="2071506" cy="1315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3E3C1-7D89-491B-ACC2-CC558440AD39}">
      <dsp:nvSpPr>
        <dsp:cNvPr id="0" name=""/>
        <dsp:cNvSpPr/>
      </dsp:nvSpPr>
      <dsp:spPr>
        <a:xfrm>
          <a:off x="8791556" y="2138507"/>
          <a:ext cx="2071506" cy="131540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Multi Tasking</a:t>
          </a:r>
          <a:endParaRPr lang="en-US" sz="1800" b="1" kern="1200" dirty="0">
            <a:effectLst>
              <a:outerShdw blurRad="38100" dist="38100" dir="2700000" algn="tl">
                <a:srgbClr val="000000">
                  <a:alpha val="43137"/>
                </a:srgbClr>
              </a:outerShdw>
            </a:effectLst>
          </a:endParaRPr>
        </a:p>
      </dsp:txBody>
      <dsp:txXfrm>
        <a:off x="8830083" y="2177034"/>
        <a:ext cx="1994452" cy="12383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C323750-C16D-42B3-ACCE-6B14A759A342}"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4930D87-03BB-434D-A8A2-85F9C63FE12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C323750-C16D-42B3-ACCE-6B14A759A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C323750-C16D-42B3-ACCE-6B14A759A342}" type="datetimeFigureOut">
              <a:rPr lang="en-US" smtClean="0"/>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4930D87-03BB-434D-A8A2-85F9C63FE1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C323750-C16D-42B3-ACCE-6B14A759A3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solidFill>
                  <a:schemeClr val="tx1"/>
                </a:solidFill>
              </a:defRPr>
            </a:lvl1pPr>
          </a:lstStyle>
          <a:p>
            <a:fld id="{4C323750-C16D-42B3-ACCE-6B14A759A342}"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4930D87-03BB-434D-A8A2-85F9C63FE1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C323750-C16D-42B3-ACCE-6B14A759A3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C323750-C16D-42B3-ACCE-6B14A759A34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323750-C16D-42B3-ACCE-6B14A759A34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23750-C16D-42B3-ACCE-6B14A759A34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C323750-C16D-42B3-ACCE-6B14A759A3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C323750-C16D-42B3-ACCE-6B14A759A34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30D87-03BB-434D-A8A2-85F9C63FE1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C323750-C16D-42B3-ACCE-6B14A759A342}" type="datetimeFigureOut">
              <a:rPr lang="en-US" smtClean="0"/>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4930D87-03BB-434D-A8A2-85F9C63FE12C}"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8225" y="1947065"/>
            <a:ext cx="8915399" cy="2262781"/>
          </a:xfrm>
        </p:spPr>
        <p:txBody>
          <a:bodyPr>
            <a:normAutofit/>
          </a:bodyPr>
          <a:lstStyle/>
          <a:p>
            <a:pPr algn="ctr"/>
            <a:r>
              <a:rPr lang="en-US" sz="6000" b="1" dirty="0" smtClean="0">
                <a:effectLst>
                  <a:outerShdw blurRad="38100" dist="38100" dir="2700000" algn="tl">
                    <a:srgbClr val="000000">
                      <a:alpha val="43137"/>
                    </a:srgbClr>
                  </a:outerShdw>
                </a:effectLst>
              </a:rPr>
              <a:t>Operating System (O.S)</a:t>
            </a:r>
            <a:endParaRPr lang="en-US" sz="6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836177" y="3997448"/>
            <a:ext cx="8915399" cy="1126283"/>
          </a:xfrm>
        </p:spPr>
        <p:txBody>
          <a:bodyPr>
            <a:normAutofit/>
          </a:bodyPr>
          <a:lstStyle/>
          <a:p>
            <a:pPr algn="ctr"/>
            <a:r>
              <a:rPr lang="en-US" sz="2400" b="1" dirty="0" smtClean="0"/>
              <a:t>Lect-3</a:t>
            </a:r>
            <a:endParaRPr lang="en-US" sz="2400" b="1" dirty="0"/>
          </a:p>
        </p:txBody>
      </p:sp>
      <p:pic>
        <p:nvPicPr>
          <p:cNvPr id="1026" name="Picture 2" descr="http://irishtechnews.net/ITN3/wp-content/uploads/2013/11/operating-system-logo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5695" y="4422244"/>
            <a:ext cx="5876364" cy="2191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2133600"/>
            <a:ext cx="8915400" cy="4549588"/>
          </a:xfrm>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400" b="1" dirty="0" smtClean="0">
                <a:solidFill>
                  <a:srgbClr val="C00000"/>
                </a:solidFill>
                <a:effectLst>
                  <a:outerShdw blurRad="38100" dist="38100" dir="2700000" algn="tl">
                    <a:srgbClr val="000000">
                      <a:alpha val="43137"/>
                    </a:srgbClr>
                  </a:outerShdw>
                </a:effectLst>
              </a:rPr>
              <a:t>Advantages</a:t>
            </a:r>
            <a:endParaRPr lang="en-US" sz="2400" b="1" dirty="0">
              <a:solidFill>
                <a:srgbClr val="C00000"/>
              </a:solidFill>
              <a:effectLst>
                <a:outerShdw blurRad="38100" dist="38100" dir="2700000" algn="tl">
                  <a:srgbClr val="000000">
                    <a:alpha val="43137"/>
                  </a:srgbClr>
                </a:outerShdw>
              </a:effectLst>
            </a:endParaRPr>
          </a:p>
          <a:p>
            <a:r>
              <a:rPr lang="en-US" dirty="0"/>
              <a:t>The spooling operation uses a disk as a very large buffer.</a:t>
            </a:r>
            <a:endParaRPr lang="en-US" dirty="0"/>
          </a:p>
          <a:p>
            <a:r>
              <a:rPr lang="en-US" dirty="0"/>
              <a:t>Spooling is capable of overlapping I/O operation for one job with processor operations for another job.</a:t>
            </a:r>
            <a:endParaRPr lang="en-US" dirty="0"/>
          </a:p>
          <a:p>
            <a:endParaRPr lang="en-US" dirty="0"/>
          </a:p>
        </p:txBody>
      </p:sp>
      <p:pic>
        <p:nvPicPr>
          <p:cNvPr id="2050" name="Picture 2" descr="Spool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0445" y="1905000"/>
            <a:ext cx="6433484" cy="2961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C00000"/>
                </a:solidFill>
                <a:effectLst>
                  <a:outerShdw blurRad="38100" dist="38100" dir="2700000" algn="tl">
                    <a:srgbClr val="000000">
                      <a:alpha val="43137"/>
                    </a:srgbClr>
                  </a:outerShdw>
                </a:effectLst>
              </a:rPr>
              <a:t>Operating System Properties</a:t>
            </a:r>
            <a:endParaRPr lang="en-US" sz="4800" b="1" dirty="0">
              <a:solidFill>
                <a:srgbClr val="C00000"/>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normAutofit lnSpcReduction="10000"/>
          </a:bodyPr>
          <a:lstStyle/>
          <a:p>
            <a:endParaRPr 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effectLst>
                  <a:outerShdw blurRad="38100" dist="38100" dir="2700000" algn="tl">
                    <a:srgbClr val="000000">
                      <a:alpha val="43137"/>
                    </a:srgbClr>
                  </a:outerShdw>
                </a:effectLst>
              </a:rPr>
              <a:t>Properties of </a:t>
            </a:r>
            <a:r>
              <a:rPr lang="en-US" b="1" dirty="0">
                <a:effectLst>
                  <a:outerShdw blurRad="38100" dist="38100" dir="2700000" algn="tl">
                    <a:srgbClr val="000000">
                      <a:alpha val="43137"/>
                    </a:srgbClr>
                  </a:outerShdw>
                </a:effectLst>
              </a:rPr>
              <a:t>O.S  (Assignment)</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726141" y="1851211"/>
            <a:ext cx="10778471" cy="3777622"/>
          </a:xfrm>
        </p:spPr>
        <p:txBody>
          <a:bodyPr>
            <a:normAutofit/>
          </a:bodyPr>
          <a:lstStyle/>
          <a:p>
            <a:r>
              <a:rPr lang="en-US" sz="2000" dirty="0"/>
              <a:t>Operating systems are there from the very first computer generation. Operating systems keep evolving over the period of time. Following are few of the important types of operating system which are most commonly used.</a:t>
            </a:r>
            <a:endParaRPr lang="en-US" sz="2000" dirty="0"/>
          </a:p>
        </p:txBody>
      </p:sp>
      <p:graphicFrame>
        <p:nvGraphicFramePr>
          <p:cNvPr id="4" name="Diagram 3"/>
          <p:cNvGraphicFramePr/>
          <p:nvPr/>
        </p:nvGraphicFramePr>
        <p:xfrm>
          <a:off x="363071" y="2891118"/>
          <a:ext cx="11828929" cy="34558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Some </a:t>
            </a:r>
            <a:r>
              <a:rPr lang="en-US" sz="4000" b="1" dirty="0">
                <a:effectLst>
                  <a:outerShdw blurRad="38100" dist="38100" dir="2700000" algn="tl">
                    <a:srgbClr val="000000">
                      <a:alpha val="43137"/>
                    </a:srgbClr>
                  </a:outerShdw>
                </a:effectLst>
              </a:rPr>
              <a:t>OS </a:t>
            </a:r>
            <a:r>
              <a:rPr lang="en-US" sz="4000" b="1" dirty="0" smtClean="0">
                <a:effectLst>
                  <a:outerShdw blurRad="38100" dist="38100" dir="2700000" algn="tl">
                    <a:srgbClr val="000000">
                      <a:alpha val="43137"/>
                    </a:srgbClr>
                  </a:outerShdw>
                </a:effectLst>
              </a:rPr>
              <a:t>Tasks</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marL="0" indent="0">
              <a:buNone/>
            </a:pPr>
            <a:r>
              <a:rPr lang="en-US" sz="3200" b="1" dirty="0">
                <a:solidFill>
                  <a:srgbClr val="C00000"/>
                </a:solidFill>
                <a:effectLst>
                  <a:outerShdw blurRad="38100" dist="38100" dir="2700000" algn="tl">
                    <a:srgbClr val="000000">
                      <a:alpha val="43137"/>
                    </a:srgbClr>
                  </a:outerShdw>
                </a:effectLst>
              </a:rPr>
              <a:t>Program Execution</a:t>
            </a:r>
            <a:endParaRPr lang="en-US" sz="3200" b="1" dirty="0">
              <a:solidFill>
                <a:srgbClr val="C00000"/>
              </a:solidFill>
              <a:effectLst>
                <a:outerShdw blurRad="38100" dist="38100" dir="2700000" algn="tl">
                  <a:srgbClr val="000000">
                    <a:alpha val="43137"/>
                  </a:srgbClr>
                </a:outerShdw>
              </a:effectLst>
            </a:endParaRPr>
          </a:p>
          <a:p>
            <a:r>
              <a:rPr lang="en-US" sz="1600" dirty="0"/>
              <a:t>An OS has to be able to load a program into memory and run that program. Also, this program needs to be able to end execution, whether normally or abnormally.</a:t>
            </a:r>
            <a:endParaRPr lang="en-US" sz="1600" dirty="0"/>
          </a:p>
          <a:p>
            <a:pPr marL="0" indent="0">
              <a:buNone/>
            </a:pPr>
            <a:r>
              <a:rPr lang="en-US" sz="3200" b="1" dirty="0" smtClean="0">
                <a:solidFill>
                  <a:srgbClr val="C00000"/>
                </a:solidFill>
                <a:effectLst>
                  <a:outerShdw blurRad="38100" dist="38100" dir="2700000" algn="tl">
                    <a:srgbClr val="000000">
                      <a:alpha val="43137"/>
                    </a:srgbClr>
                  </a:outerShdw>
                </a:effectLst>
              </a:rPr>
              <a:t>I/O </a:t>
            </a:r>
            <a:r>
              <a:rPr lang="en-US" sz="3200" b="1" dirty="0">
                <a:solidFill>
                  <a:srgbClr val="C00000"/>
                </a:solidFill>
                <a:effectLst>
                  <a:outerShdw blurRad="38100" dist="38100" dir="2700000" algn="tl">
                    <a:srgbClr val="000000">
                      <a:alpha val="43137"/>
                    </a:srgbClr>
                  </a:outerShdw>
                </a:effectLst>
              </a:rPr>
              <a:t>Operations</a:t>
            </a:r>
            <a:endParaRPr lang="en-US" sz="3200" b="1" dirty="0">
              <a:solidFill>
                <a:srgbClr val="C00000"/>
              </a:solidFill>
              <a:effectLst>
                <a:outerShdw blurRad="38100" dist="38100" dir="2700000" algn="tl">
                  <a:srgbClr val="000000">
                    <a:alpha val="43137"/>
                  </a:srgbClr>
                </a:outerShdw>
              </a:effectLst>
            </a:endParaRPr>
          </a:p>
          <a:p>
            <a:r>
              <a:rPr lang="en-US" sz="1600" dirty="0"/>
              <a:t>A running program may require I/O in the form of a file or an output device.</a:t>
            </a:r>
            <a:endParaRPr lang="en-US" sz="1600" dirty="0"/>
          </a:p>
          <a:p>
            <a:r>
              <a:rPr lang="en-US" sz="1600" dirty="0"/>
              <a:t>Due to a security or efficiency need, users often do not control I/O, so the OS must provide the means for I/O.</a:t>
            </a:r>
            <a:endParaRPr lang="en-US" sz="1600" dirty="0"/>
          </a:p>
          <a:p>
            <a:pPr marL="0" indent="0">
              <a:buNone/>
            </a:pPr>
            <a:r>
              <a:rPr lang="en-US" sz="3200" b="1" dirty="0">
                <a:solidFill>
                  <a:srgbClr val="C00000"/>
                </a:solidFill>
                <a:effectLst>
                  <a:outerShdw blurRad="38100" dist="38100" dir="2700000" algn="tl">
                    <a:srgbClr val="000000">
                      <a:alpha val="43137"/>
                    </a:srgbClr>
                  </a:outerShdw>
                </a:effectLst>
              </a:rPr>
              <a:t>File-system manipulation</a:t>
            </a:r>
            <a:endParaRPr lang="en-US" sz="3200" b="1" dirty="0">
              <a:solidFill>
                <a:srgbClr val="C00000"/>
              </a:solidFill>
              <a:effectLst>
                <a:outerShdw blurRad="38100" dist="38100" dir="2700000" algn="tl">
                  <a:srgbClr val="000000">
                    <a:alpha val="43137"/>
                  </a:srgbClr>
                </a:outerShdw>
              </a:effectLst>
            </a:endParaRPr>
          </a:p>
          <a:p>
            <a:r>
              <a:rPr lang="en-US" sz="1600" dirty="0"/>
              <a:t>Programs need to able to read and write to files, also delete, rename, and remove them.</a:t>
            </a:r>
            <a:endParaRPr lang="en-US" sz="1600" dirty="0"/>
          </a:p>
          <a:p>
            <a:r>
              <a:rPr lang="en-US" sz="1600" dirty="0"/>
              <a:t>It is also necessary that files have permission functionality to provide additional security.</a:t>
            </a:r>
            <a:endParaRPr lang="en-US" sz="1600" dirty="0"/>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OS Tasks</a:t>
            </a:r>
            <a:endParaRPr lang="en-US"/>
          </a:p>
        </p:txBody>
      </p:sp>
      <p:sp>
        <p:nvSpPr>
          <p:cNvPr id="3" name="Content Placeholder 2"/>
          <p:cNvSpPr>
            <a:spLocks noGrp="1"/>
          </p:cNvSpPr>
          <p:nvPr>
            <p:ph idx="1"/>
          </p:nvPr>
        </p:nvSpPr>
        <p:spPr>
          <a:xfrm>
            <a:off x="1021976" y="1963269"/>
            <a:ext cx="10482636" cy="4961965"/>
          </a:xfrm>
        </p:spPr>
        <p:txBody>
          <a:bodyPr>
            <a:noAutofit/>
          </a:bodyPr>
          <a:lstStyle/>
          <a:p>
            <a:pPr marL="0" indent="0">
              <a:buNone/>
            </a:pPr>
            <a:r>
              <a:rPr lang="en-US" sz="2800" b="1" dirty="0">
                <a:solidFill>
                  <a:srgbClr val="C00000"/>
                </a:solidFill>
                <a:effectLst>
                  <a:outerShdw blurRad="38100" dist="38100" dir="2700000" algn="tl">
                    <a:srgbClr val="000000">
                      <a:alpha val="43137"/>
                    </a:srgbClr>
                  </a:outerShdw>
                </a:effectLst>
              </a:rPr>
              <a:t>Communication</a:t>
            </a:r>
            <a:endParaRPr lang="en-US" sz="2800" b="1" dirty="0">
              <a:solidFill>
                <a:srgbClr val="C00000"/>
              </a:solidFill>
              <a:effectLst>
                <a:outerShdw blurRad="38100" dist="38100" dir="2700000" algn="tl">
                  <a:srgbClr val="000000">
                    <a:alpha val="43137"/>
                  </a:srgbClr>
                </a:outerShdw>
              </a:effectLst>
            </a:endParaRPr>
          </a:p>
          <a:p>
            <a:r>
              <a:rPr lang="en-US" sz="2000" dirty="0"/>
              <a:t>Often times one process must communication with another process.</a:t>
            </a:r>
            <a:endParaRPr lang="en-US" sz="2000" dirty="0"/>
          </a:p>
          <a:p>
            <a:r>
              <a:rPr lang="en-US" sz="2000" dirty="0"/>
              <a:t>Communication may be between the processes of a single computer, or computers connected via a network.</a:t>
            </a:r>
            <a:endParaRPr lang="en-US" sz="2000" dirty="0"/>
          </a:p>
          <a:p>
            <a:r>
              <a:rPr lang="en-US" sz="2000" dirty="0"/>
              <a:t>Communication may be implemented via shared memory or through message passing.</a:t>
            </a:r>
            <a:endParaRPr lang="en-US" sz="2000" dirty="0"/>
          </a:p>
          <a:p>
            <a:pPr marL="0" indent="0">
              <a:buNone/>
            </a:pPr>
            <a:r>
              <a:rPr lang="en-US" sz="2800" b="1" dirty="0">
                <a:solidFill>
                  <a:srgbClr val="C00000"/>
                </a:solidFill>
                <a:effectLst>
                  <a:outerShdw blurRad="38100" dist="38100" dir="2700000" algn="tl">
                    <a:srgbClr val="000000">
                      <a:alpha val="43137"/>
                    </a:srgbClr>
                  </a:outerShdw>
                </a:effectLst>
              </a:rPr>
              <a:t>Error detection</a:t>
            </a:r>
            <a:endParaRPr lang="en-US" sz="2800" b="1" dirty="0">
              <a:solidFill>
                <a:srgbClr val="C00000"/>
              </a:solidFill>
              <a:effectLst>
                <a:outerShdw blurRad="38100" dist="38100" dir="2700000" algn="tl">
                  <a:srgbClr val="000000">
                    <a:alpha val="43137"/>
                  </a:srgbClr>
                </a:outerShdw>
              </a:effectLst>
            </a:endParaRPr>
          </a:p>
          <a:p>
            <a:r>
              <a:rPr lang="en-US" sz="2000" dirty="0"/>
              <a:t>An OS should be constantly looking for errors, and know how to handle them.</a:t>
            </a:r>
            <a:endParaRPr lang="en-US" sz="2000" dirty="0"/>
          </a:p>
          <a:p>
            <a:r>
              <a:rPr lang="en-US" sz="2000" dirty="0"/>
              <a:t>For each error, the OS should have an action to take to ensure correct and consistent computing.</a:t>
            </a:r>
            <a:endParaRPr lang="en-US" sz="2000" dirty="0"/>
          </a:p>
          <a:p>
            <a:r>
              <a:rPr lang="en-US" sz="2000" dirty="0"/>
              <a:t>Debugging facilities enhance user and development usage of the system.</a:t>
            </a:r>
            <a:endParaRPr lang="en-US" sz="2000" dirty="0"/>
          </a:p>
          <a:p>
            <a:endParaRPr lang="en-US" sz="2000" dirty="0" smtClean="0"/>
          </a:p>
          <a:p>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OS Efficiency Functions</a:t>
            </a:r>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2178421"/>
            <a:ext cx="10818812" cy="4337916"/>
          </a:xfrm>
        </p:spPr>
        <p:txBody>
          <a:bodyPr>
            <a:noAutofit/>
          </a:bodyPr>
          <a:lstStyle/>
          <a:p>
            <a:pPr marL="0" indent="0">
              <a:buNone/>
            </a:pPr>
            <a:r>
              <a:rPr lang="en-US" sz="2400" b="1" dirty="0">
                <a:solidFill>
                  <a:srgbClr val="C00000"/>
                </a:solidFill>
                <a:effectLst>
                  <a:outerShdw blurRad="38100" dist="38100" dir="2700000" algn="tl">
                    <a:srgbClr val="000000">
                      <a:alpha val="43137"/>
                    </a:srgbClr>
                  </a:outerShdw>
                </a:effectLst>
              </a:rPr>
              <a:t>Resource Allocation</a:t>
            </a:r>
            <a:endParaRPr lang="en-US" sz="2400" b="1" dirty="0">
              <a:solidFill>
                <a:srgbClr val="C00000"/>
              </a:solidFill>
              <a:effectLst>
                <a:outerShdw blurRad="38100" dist="38100" dir="2700000" algn="tl">
                  <a:srgbClr val="000000">
                    <a:alpha val="43137"/>
                  </a:srgbClr>
                </a:outerShdw>
              </a:effectLst>
            </a:endParaRPr>
          </a:p>
          <a:p>
            <a:r>
              <a:rPr lang="en-US" sz="2000" dirty="0"/>
              <a:t>Multiple users or jobs require that resources be allocated to each one.</a:t>
            </a:r>
            <a:endParaRPr lang="en-US" sz="2000" dirty="0"/>
          </a:p>
          <a:p>
            <a:r>
              <a:rPr lang="en-US" sz="2000" dirty="0"/>
              <a:t>Some resources have a special allocation code, while others may have more general request and release code.</a:t>
            </a:r>
            <a:endParaRPr lang="en-US" sz="2000" dirty="0"/>
          </a:p>
          <a:p>
            <a:pPr marL="0" indent="0">
              <a:buNone/>
            </a:pPr>
            <a:r>
              <a:rPr lang="en-US" sz="2400" b="1" dirty="0">
                <a:solidFill>
                  <a:srgbClr val="C00000"/>
                </a:solidFill>
                <a:effectLst>
                  <a:outerShdw blurRad="38100" dist="38100" dir="2700000" algn="tl">
                    <a:srgbClr val="000000">
                      <a:alpha val="43137"/>
                    </a:srgbClr>
                  </a:outerShdw>
                </a:effectLst>
              </a:rPr>
              <a:t>Protection and Security</a:t>
            </a:r>
            <a:endParaRPr lang="en-US" sz="2400" b="1" dirty="0">
              <a:solidFill>
                <a:srgbClr val="C00000"/>
              </a:solidFill>
              <a:effectLst>
                <a:outerShdw blurRad="38100" dist="38100" dir="2700000" algn="tl">
                  <a:srgbClr val="000000">
                    <a:alpha val="43137"/>
                  </a:srgbClr>
                </a:outerShdw>
              </a:effectLst>
            </a:endParaRPr>
          </a:p>
          <a:p>
            <a:r>
              <a:rPr lang="en-US" sz="2000" dirty="0"/>
              <a:t>It should not be possible for one process to interfere with other processes or the OS itself.</a:t>
            </a:r>
            <a:endParaRPr lang="en-US" sz="2000" dirty="0"/>
          </a:p>
          <a:p>
            <a:r>
              <a:rPr lang="en-US" sz="2000" dirty="0"/>
              <a:t>This means that all access to system resources is controlled.</a:t>
            </a:r>
            <a:endParaRPr lang="en-US" sz="2000" dirty="0"/>
          </a:p>
          <a:p>
            <a:r>
              <a:rPr lang="en-US" sz="2000" dirty="0"/>
              <a:t>Protecting the system from outside threats is done through authenticating users, and to defending external I/O devices.</a:t>
            </a:r>
            <a:endParaRPr lang="en-US" sz="2000" dirty="0"/>
          </a:p>
          <a:p>
            <a:r>
              <a:rPr lang="en-US" sz="2000" dirty="0"/>
              <a:t>Log files can help detect and track attempts of outside infiltration.</a:t>
            </a:r>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t>The operating system from two view points: </a:t>
            </a:r>
            <a:endParaRPr lang="en-US" sz="3200" dirty="0" smtClean="0"/>
          </a:p>
          <a:p>
            <a:r>
              <a:rPr lang="en-US" sz="3200" dirty="0" smtClean="0"/>
              <a:t>User </a:t>
            </a:r>
            <a:r>
              <a:rPr lang="en-US" sz="3200" dirty="0"/>
              <a:t>View </a:t>
            </a:r>
            <a:endParaRPr lang="en-US" sz="3200" dirty="0"/>
          </a:p>
          <a:p>
            <a:r>
              <a:rPr lang="en-US" sz="3200" dirty="0" smtClean="0"/>
              <a:t>System View</a:t>
            </a:r>
            <a:endParaRPr lang="en-US" sz="3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effectLst>
                  <a:outerShdw blurRad="38100" dist="38100" dir="2700000" algn="tl">
                    <a:srgbClr val="000000">
                      <a:alpha val="43137"/>
                    </a:srgbClr>
                  </a:outerShdw>
                </a:effectLst>
              </a:rPr>
              <a:t>User view</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64776" y="1918446"/>
            <a:ext cx="10943549" cy="4724400"/>
          </a:xfrm>
        </p:spPr>
        <p:txBody>
          <a:bodyPr>
            <a:normAutofit fontScale="92500"/>
          </a:bodyPr>
          <a:lstStyle/>
          <a:p>
            <a:r>
              <a:rPr lang="en-US" dirty="0"/>
              <a:t> Users view varies according to interface used.</a:t>
            </a:r>
            <a:endParaRPr lang="en-US" dirty="0"/>
          </a:p>
          <a:p>
            <a:r>
              <a:rPr lang="en-US" dirty="0"/>
              <a:t>Some operating systems are designed for ease of use with some attention paid to performance and none paid to resource allocation</a:t>
            </a:r>
            <a:r>
              <a:rPr lang="en-US" dirty="0" smtClean="0"/>
              <a:t>.</a:t>
            </a:r>
            <a:endParaRPr lang="en-US" dirty="0" smtClean="0"/>
          </a:p>
          <a:p>
            <a:r>
              <a:rPr lang="en-US" dirty="0"/>
              <a:t>These systems are designed for the single-user </a:t>
            </a:r>
            <a:r>
              <a:rPr lang="en-US" dirty="0" smtClean="0"/>
              <a:t>experience.</a:t>
            </a:r>
            <a:endParaRPr lang="en-US" dirty="0"/>
          </a:p>
          <a:p>
            <a:r>
              <a:rPr lang="en-US" dirty="0" smtClean="0"/>
              <a:t>Some </a:t>
            </a:r>
            <a:r>
              <a:rPr lang="en-US" dirty="0"/>
              <a:t>operating systems are designed to maximize resource utilization to assure that all available CPU time, memory, and I/O are used efficiently and no individual user takes more than his share. </a:t>
            </a:r>
            <a:endParaRPr lang="en-US" dirty="0" smtClean="0"/>
          </a:p>
          <a:p>
            <a:pPr lvl="1"/>
            <a:r>
              <a:rPr lang="en-US" dirty="0"/>
              <a:t>These are multi-user systems where terminals are connected to mainframe or minicomputers. </a:t>
            </a:r>
            <a:endParaRPr lang="en-US" dirty="0"/>
          </a:p>
          <a:p>
            <a:pPr lvl="1"/>
            <a:r>
              <a:rPr lang="en-US" dirty="0" smtClean="0"/>
              <a:t>users share resources and may exchange information.</a:t>
            </a:r>
            <a:endParaRPr lang="en-US" dirty="0" smtClean="0"/>
          </a:p>
          <a:p>
            <a:r>
              <a:rPr lang="en-US" dirty="0"/>
              <a:t>In some cases users sit at workstations connected to networks of other workstations and servers. </a:t>
            </a:r>
            <a:endParaRPr lang="en-US" dirty="0"/>
          </a:p>
          <a:p>
            <a:pPr lvl="1"/>
            <a:r>
              <a:rPr lang="en-US" dirty="0"/>
              <a:t> These systems have dedicated resources such as networking and servers. </a:t>
            </a:r>
            <a:endParaRPr lang="en-US" dirty="0"/>
          </a:p>
          <a:p>
            <a:pPr lvl="1"/>
            <a:r>
              <a:rPr lang="en-US" dirty="0"/>
              <a:t>These operating systems compromise between individual usability and resource utilization.</a:t>
            </a:r>
            <a:endParaRPr lang="en-US" dirty="0"/>
          </a:p>
          <a:p>
            <a:pPr lvl="1"/>
            <a:endParaRPr lang="en-US" dirty="0" smtClean="0"/>
          </a:p>
          <a:p>
            <a:pPr lvl="1"/>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System </a:t>
            </a:r>
            <a:r>
              <a:rPr lang="en-US" sz="4000" b="1" dirty="0">
                <a:effectLst>
                  <a:outerShdw blurRad="38100" dist="38100" dir="2700000" algn="tl">
                    <a:srgbClr val="000000">
                      <a:alpha val="43137"/>
                    </a:srgbClr>
                  </a:outerShdw>
                </a:effectLst>
              </a:rPr>
              <a:t>View</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The </a:t>
            </a:r>
            <a:r>
              <a:rPr lang="en-US" dirty="0"/>
              <a:t>program that is most intimately involved with the hardware</a:t>
            </a:r>
            <a:r>
              <a:rPr lang="en-US" dirty="0" smtClean="0"/>
              <a:t>.</a:t>
            </a:r>
            <a:endParaRPr lang="en-US" dirty="0" smtClean="0"/>
          </a:p>
          <a:p>
            <a:r>
              <a:rPr lang="en-US" dirty="0" smtClean="0"/>
              <a:t> </a:t>
            </a:r>
            <a:r>
              <a:rPr lang="en-US" dirty="0"/>
              <a:t>The operating system is a resource </a:t>
            </a:r>
            <a:r>
              <a:rPr lang="en-US" dirty="0" smtClean="0"/>
              <a:t>allocator.</a:t>
            </a:r>
            <a:endParaRPr lang="en-US" dirty="0"/>
          </a:p>
          <a:p>
            <a:r>
              <a:rPr lang="en-US" dirty="0" smtClean="0"/>
              <a:t>The </a:t>
            </a:r>
            <a:r>
              <a:rPr lang="en-US" dirty="0"/>
              <a:t>following resources may be required to solve a problem: </a:t>
            </a:r>
            <a:endParaRPr lang="en-US" dirty="0" smtClean="0"/>
          </a:p>
          <a:p>
            <a:r>
              <a:rPr lang="en-US" dirty="0" smtClean="0"/>
              <a:t> </a:t>
            </a:r>
            <a:r>
              <a:rPr lang="en-US" dirty="0"/>
              <a:t>CPU </a:t>
            </a:r>
            <a:r>
              <a:rPr lang="en-US" dirty="0" smtClean="0"/>
              <a:t>time</a:t>
            </a:r>
            <a:endParaRPr lang="en-US" dirty="0" smtClean="0"/>
          </a:p>
          <a:p>
            <a:r>
              <a:rPr lang="en-US" dirty="0" smtClean="0"/>
              <a:t> </a:t>
            </a:r>
            <a:r>
              <a:rPr lang="en-US" dirty="0"/>
              <a:t>memory </a:t>
            </a:r>
            <a:r>
              <a:rPr lang="en-US" dirty="0" smtClean="0"/>
              <a:t>space</a:t>
            </a:r>
            <a:endParaRPr lang="en-US" dirty="0" smtClean="0"/>
          </a:p>
          <a:p>
            <a:r>
              <a:rPr lang="en-US" dirty="0" smtClean="0"/>
              <a:t>file-storage </a:t>
            </a:r>
            <a:r>
              <a:rPr lang="en-US" dirty="0"/>
              <a:t>space </a:t>
            </a:r>
            <a:endParaRPr lang="en-US" dirty="0" smtClean="0"/>
          </a:p>
          <a:p>
            <a:r>
              <a:rPr lang="en-US" dirty="0" smtClean="0"/>
              <a:t> </a:t>
            </a:r>
            <a:r>
              <a:rPr lang="en-US" dirty="0"/>
              <a:t>I/O </a:t>
            </a:r>
            <a:r>
              <a:rPr lang="en-US" dirty="0" smtClean="0"/>
              <a:t>devices etc.</a:t>
            </a:r>
            <a:endParaRPr lang="en-US" dirty="0" smtClean="0"/>
          </a:p>
          <a:p>
            <a:r>
              <a:rPr lang="en-US" dirty="0" smtClean="0"/>
              <a:t>The </a:t>
            </a:r>
            <a:r>
              <a:rPr lang="en-US" dirty="0"/>
              <a:t>operating system acts as the manager of these resources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System </a:t>
            </a:r>
            <a:r>
              <a:rPr lang="en-US" sz="4000" b="1" dirty="0">
                <a:effectLst>
                  <a:outerShdw blurRad="38100" dist="38100" dir="2700000" algn="tl">
                    <a:srgbClr val="000000">
                      <a:alpha val="43137"/>
                    </a:srgbClr>
                  </a:outerShdw>
                </a:effectLst>
              </a:rPr>
              <a:t>Boot</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0989" y="2133599"/>
            <a:ext cx="10993624" cy="4563035"/>
          </a:xfrm>
        </p:spPr>
        <p:txBody>
          <a:bodyPr>
            <a:noAutofit/>
          </a:bodyPr>
          <a:lstStyle/>
          <a:p>
            <a:pPr algn="just"/>
            <a:r>
              <a:rPr lang="en-US" sz="2000" dirty="0"/>
              <a:t>Booting the system is done by loading the kernel into main memory, and starting its execution.</a:t>
            </a:r>
            <a:endParaRPr lang="en-US" sz="2000" dirty="0"/>
          </a:p>
          <a:p>
            <a:pPr algn="just"/>
            <a:r>
              <a:rPr lang="en-US" sz="2000" dirty="0"/>
              <a:t>The CPU is given a reset event, and the instruction register is loaded with a predefined memory location, where execution starts.</a:t>
            </a:r>
            <a:endParaRPr lang="en-US" sz="2000" dirty="0"/>
          </a:p>
          <a:p>
            <a:pPr lvl="1" algn="just"/>
            <a:r>
              <a:rPr lang="en-US" sz="1800" dirty="0"/>
              <a:t>The initial bootstrap program is found in the BIOS read-only memory.</a:t>
            </a:r>
            <a:endParaRPr lang="en-US" sz="1800" dirty="0"/>
          </a:p>
          <a:p>
            <a:pPr lvl="1" algn="just"/>
            <a:r>
              <a:rPr lang="en-US" sz="1800" dirty="0"/>
              <a:t>This program can run diagnostics, initialize all components of the system, loads and starts the Operating System loader. (Called </a:t>
            </a:r>
            <a:r>
              <a:rPr lang="en-US" sz="1800" b="1" dirty="0"/>
              <a:t>boot strapping</a:t>
            </a:r>
            <a:r>
              <a:rPr lang="en-US" sz="1800" dirty="0"/>
              <a:t>)</a:t>
            </a:r>
            <a:endParaRPr lang="en-US" sz="1800" dirty="0"/>
          </a:p>
          <a:p>
            <a:pPr lvl="1" algn="just"/>
            <a:r>
              <a:rPr lang="en-US" sz="1800" dirty="0"/>
              <a:t>The loader program loads and starts the operating system.</a:t>
            </a:r>
            <a:endParaRPr lang="en-US" sz="1800" dirty="0"/>
          </a:p>
          <a:p>
            <a:pPr lvl="1" algn="just"/>
            <a:r>
              <a:rPr lang="en-US" sz="1800" dirty="0"/>
              <a:t>When the Operating system starts, it sets up needed data structures in memory, sets several registers in the CPU, and then creates and starts the first user level program. From this point, the operating system only runs in response to interrupts</a:t>
            </a:r>
            <a:r>
              <a:rPr lang="en-US" sz="1800" dirty="0" smtClean="0"/>
              <a:t>.</a:t>
            </a:r>
            <a:endParaRPr lang="en-US" sz="1800" dirty="0"/>
          </a:p>
          <a:p>
            <a:pPr algn="just"/>
            <a:r>
              <a:rPr lang="en-US" sz="2000" b="1" dirty="0" smtClean="0"/>
              <a:t>Boot Strap program: </a:t>
            </a:r>
            <a:r>
              <a:rPr lang="en-US" sz="2000" dirty="0" smtClean="0"/>
              <a:t>A simple initial program that run when computer power up  and transfer control to operating System</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Spooling</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58906" y="2011680"/>
            <a:ext cx="10328093" cy="4206240"/>
          </a:xfrm>
        </p:spPr>
        <p:txBody>
          <a:bodyPr>
            <a:normAutofit/>
          </a:bodyPr>
          <a:lstStyle/>
          <a:p>
            <a:r>
              <a:rPr lang="en-US" dirty="0" smtClean="0"/>
              <a:t>Spooling </a:t>
            </a:r>
            <a:r>
              <a:rPr lang="en-US" dirty="0"/>
              <a:t>is an acronym for simultaneous peripheral operations on line. Spooling refers to putting data of various I/O jobs in a buffer. This buffer is a special area in memory or hard disk which is accessible to I/O devices. Operating system does the following </a:t>
            </a:r>
            <a:r>
              <a:rPr lang="en-US" dirty="0" smtClean="0"/>
              <a:t>activities </a:t>
            </a:r>
            <a:r>
              <a:rPr lang="en-US" dirty="0"/>
              <a:t>related to distributed environment.</a:t>
            </a:r>
            <a:endParaRPr lang="en-US" dirty="0"/>
          </a:p>
          <a:p>
            <a:r>
              <a:rPr lang="en-US" dirty="0"/>
              <a:t>OS handles I/O device data spooling as devices have different data access rates.</a:t>
            </a:r>
            <a:endParaRPr lang="en-US" dirty="0"/>
          </a:p>
          <a:p>
            <a:r>
              <a:rPr lang="en-US" dirty="0"/>
              <a:t>OS maintains the spooling buffer which provides a waiting station where data can rest while the slower device catches up.</a:t>
            </a:r>
            <a:endParaRPr lang="en-US" dirty="0"/>
          </a:p>
          <a:p>
            <a:r>
              <a:rPr lang="en-US" dirty="0"/>
              <a:t>OS maintains parallel computation because of spooling process as a computer can perform I/O in parallel fashion. It becomes possible to have the computer read data from a tape, write data to disk and to write out to a tape printer while it is doing its computing task.</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0</TotalTime>
  <Words>5032</Words>
  <Application>WPS Presentation</Application>
  <PresentationFormat>Widescreen</PresentationFormat>
  <Paragraphs>107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Georgia</vt:lpstr>
      <vt:lpstr>Microsoft YaHei</vt:lpstr>
      <vt:lpstr>Arial Unicode MS</vt:lpstr>
      <vt:lpstr>Calibri</vt:lpstr>
      <vt:lpstr>Banded</vt:lpstr>
      <vt:lpstr>Operating System (O.S)</vt:lpstr>
      <vt:lpstr> Some OS Tasks</vt:lpstr>
      <vt:lpstr>OS Tasks</vt:lpstr>
      <vt:lpstr>OS Efficiency Functions </vt:lpstr>
      <vt:lpstr>PowerPoint 演示文稿</vt:lpstr>
      <vt:lpstr>User view</vt:lpstr>
      <vt:lpstr> System View </vt:lpstr>
      <vt:lpstr> System Boot </vt:lpstr>
      <vt:lpstr> Spooling </vt:lpstr>
      <vt:lpstr>PowerPoint 演示文稿</vt:lpstr>
      <vt:lpstr>Operating System Properties</vt:lpstr>
      <vt:lpstr>Properties of 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(O.S)</dc:title>
  <dc:creator>SANA IRSHAD</dc:creator>
  <cp:lastModifiedBy>sana</cp:lastModifiedBy>
  <cp:revision>28</cp:revision>
  <dcterms:created xsi:type="dcterms:W3CDTF">2015-10-17T17:47:00Z</dcterms:created>
  <dcterms:modified xsi:type="dcterms:W3CDTF">2021-04-08T03:57:42Z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