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82" r:id="rId7"/>
    <p:sldId id="283" r:id="rId8"/>
    <p:sldId id="260" r:id="rId9"/>
    <p:sldId id="261" r:id="rId10"/>
    <p:sldId id="284" r:id="rId11"/>
    <p:sldId id="262" r:id="rId12"/>
    <p:sldId id="263" r:id="rId13"/>
    <p:sldId id="264" r:id="rId14"/>
    <p:sldId id="285" r:id="rId15"/>
    <p:sldId id="265" r:id="rId16"/>
    <p:sldId id="268" r:id="rId17"/>
    <p:sldId id="266" r:id="rId18"/>
    <p:sldId id="267" r:id="rId19"/>
    <p:sldId id="269" r:id="rId20"/>
    <p:sldId id="270" r:id="rId21"/>
    <p:sldId id="274" r:id="rId22"/>
    <p:sldId id="271" r:id="rId23"/>
    <p:sldId id="275" r:id="rId24"/>
    <p:sldId id="276" r:id="rId25"/>
    <p:sldId id="273" r:id="rId26"/>
    <p:sldId id="277" r:id="rId27"/>
    <p:sldId id="278" r:id="rId28"/>
    <p:sldId id="279" r:id="rId29"/>
    <p:sldId id="305" r:id="rId30"/>
    <p:sldId id="309" r:id="rId31"/>
    <p:sldId id="31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0" autoAdjust="0"/>
    <p:restoredTop sz="9466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59"/>
        <p:guide pos="28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79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Vertex</a:t>
          </a:r>
          <a:r>
            <a:rPr lang="en-US"/>
            <a:t/>
          </a:r>
          <a:endParaRPr lang="en-US"/>
        </a:p>
      </dgm:t>
    </dgm:pt>
    <dgm:pt modelId="{B025E324-1C01-4543-8D06-F931E0E78FF4}" cxnId="{841DAF91-D010-45E8-B858-1E54BF5111E4}" type="parTrans">
      <dgm:prSet/>
      <dgm:spPr/>
      <dgm:t>
        <a:bodyPr/>
        <a:p>
          <a:endParaRPr lang="en-US"/>
        </a:p>
      </dgm:t>
    </dgm:pt>
    <dgm:pt modelId="{588AC07E-4185-4602-8798-37B6E219CC88}" cxnId="{841DAF91-D010-45E8-B858-1E54BF5111E4}" type="sibTrans">
      <dgm:prSet/>
      <dgm:spPr/>
      <dgm:t>
        <a:bodyPr/>
        <a:p>
          <a:endParaRPr lang="en-US"/>
        </a:p>
      </dgm:t>
    </dgm:pt>
    <dgm:pt modelId="{413DC10E-9606-4031-9D12-41778168897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Process vertex	</a:t>
          </a:r>
          <a:endParaRPr lang="en-US"/>
        </a:p>
      </dgm:t>
    </dgm:pt>
    <dgm:pt modelId="{B91B61BD-7D07-442C-992B-5B3D56015222}" cxnId="{0F0AF3BF-703E-4A01-968A-2099A17896E1}" type="parTrans">
      <dgm:prSet/>
      <dgm:spPr/>
      <dgm:t>
        <a:bodyPr/>
        <a:p>
          <a:endParaRPr lang="en-US"/>
        </a:p>
      </dgm:t>
    </dgm:pt>
    <dgm:pt modelId="{35976CC6-4E05-49D8-B5E8-F8093ECA95B4}" cxnId="{0F0AF3BF-703E-4A01-968A-2099A17896E1}" type="sibTrans">
      <dgm:prSet/>
      <dgm:spPr/>
      <dgm:t>
        <a:bodyPr/>
        <a:p>
          <a:endParaRPr lang="en-US"/>
        </a:p>
      </dgm:t>
    </dgm:pt>
    <dgm:pt modelId="{2CBDA979-8596-4CE7-8BC2-17404A7C0F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Resource Vertex</a:t>
          </a:r>
          <a:endParaRPr lang="en-US"/>
        </a:p>
      </dgm:t>
    </dgm:pt>
    <dgm:pt modelId="{BD974C14-C39B-4EE1-B5D9-2FDCB32CDCFE}" cxnId="{BAFA61CB-EFBA-42EA-B47C-B9F14D6D6200}" type="parTrans">
      <dgm:prSet/>
      <dgm:spPr/>
      <dgm:t>
        <a:bodyPr/>
        <a:p>
          <a:endParaRPr lang="en-US"/>
        </a:p>
      </dgm:t>
    </dgm:pt>
    <dgm:pt modelId="{9F1D3E32-A446-4254-BA89-8FD8DDFCF152}" cxnId="{BAFA61CB-EFBA-42EA-B47C-B9F14D6D6200}" type="sibTrans">
      <dgm:prSet/>
      <dgm:spPr/>
      <dgm:t>
        <a:bodyPr/>
        <a:p>
          <a:endParaRPr lang="en-US"/>
        </a:p>
      </dgm:t>
    </dgm:pt>
    <dgm:pt modelId="{2582A7A9-A36E-4087-ACE1-E1C0B060C9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Single Instance</a:t>
          </a:r>
          <a:r>
            <a:rPr lang="en-US"/>
            <a:t/>
          </a:r>
          <a:endParaRPr lang="en-US"/>
        </a:p>
      </dgm:t>
    </dgm:pt>
    <dgm:pt modelId="{1954CC54-B52A-463E-B91A-59E7A72CB5AA}" cxnId="{1E7A8851-A6BA-431A-A260-DD83BADE7653}" type="parTrans">
      <dgm:prSet/>
      <dgm:spPr/>
    </dgm:pt>
    <dgm:pt modelId="{6F8BC018-F6B7-4B43-8B70-4902620D4BE8}" cxnId="{1E7A8851-A6BA-431A-A260-DD83BADE7653}" type="sibTrans">
      <dgm:prSet/>
      <dgm:spPr/>
    </dgm:pt>
    <dgm:pt modelId="{E5D88D3A-61EE-4B48-944A-E338B8EDA29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Multiple Instance</a:t>
          </a:r>
          <a:r>
            <a:rPr lang="en-US"/>
            <a:t/>
          </a:r>
          <a:endParaRPr lang="en-US"/>
        </a:p>
      </dgm:t>
    </dgm:pt>
    <dgm:pt modelId="{D89628E6-B1E5-4CD8-BD98-0FB8A413E915}" cxnId="{15BF67C0-3F6B-42D6-8DAA-25F0B0921682}" type="parTrans">
      <dgm:prSet/>
      <dgm:spPr/>
    </dgm:pt>
    <dgm:pt modelId="{1E680E62-A449-4CCC-A071-90709E7670B5}" cxnId="{15BF67C0-3F6B-42D6-8DAA-25F0B0921682}" type="sibTrans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C459CF-5323-4DA5-93AC-67FD537C2F73}" type="pres">
      <dgm:prSet presAssocID="{1FC1C8C3-63CB-4E55-BD49-AA552B8440D8}" presName="hierRoot1" presStyleCnt="0"/>
      <dgm:spPr/>
    </dgm:pt>
    <dgm:pt modelId="{C689B860-8F85-4B94-802A-DCA61971983B}" type="pres">
      <dgm:prSet presAssocID="{1FC1C8C3-63CB-4E55-BD49-AA552B8440D8}" presName="composite" presStyleCnt="0"/>
      <dgm:spPr/>
    </dgm:pt>
    <dgm:pt modelId="{E76E0128-EC2B-4D3B-BFFB-6EF0BF2EF7C5}" type="pres">
      <dgm:prSet presAssocID="{1FC1C8C3-63CB-4E55-BD49-AA552B8440D8}" presName="background" presStyleLbl="node0" presStyleIdx="0" presStyleCnt="1"/>
      <dgm:spPr/>
    </dgm:pt>
    <dgm:pt modelId="{6D8553E7-CD9B-4A67-B6C8-44F891261974}" type="pres">
      <dgm:prSet presAssocID="{1FC1C8C3-63CB-4E55-BD49-AA552B8440D8}" presName="text" presStyleLbl="fgAcc0" presStyleIdx="0" presStyleCnt="1">
        <dgm:presLayoutVars>
          <dgm:chPref val="3"/>
        </dgm:presLayoutVars>
      </dgm:prSet>
      <dgm:spPr/>
    </dgm:pt>
    <dgm:pt modelId="{3904F1A6-A57D-4A65-BCDB-4ED31CE3EC3E}" type="pres">
      <dgm:prSet presAssocID="{1FC1C8C3-63CB-4E55-BD49-AA552B8440D8}" presName="hierChild2" presStyleCnt="0"/>
      <dgm:spPr/>
    </dgm:pt>
    <dgm:pt modelId="{CC22124B-F050-451E-B150-D0009F47072D}" type="pres">
      <dgm:prSet presAssocID="{B91B61BD-7D07-442C-992B-5B3D56015222}" presName="Name10" presStyleLbl="parChTrans1D2" presStyleIdx="0" presStyleCnt="2"/>
      <dgm:spPr/>
    </dgm:pt>
    <dgm:pt modelId="{10266134-AC79-41D5-9FD8-6F71391DF572}" type="pres">
      <dgm:prSet presAssocID="{413DC10E-9606-4031-9D12-417781688977}" presName="hierRoot2" presStyleCnt="0"/>
      <dgm:spPr/>
    </dgm:pt>
    <dgm:pt modelId="{DDC25E8D-E265-4B16-95CB-7B533CABDC81}" type="pres">
      <dgm:prSet presAssocID="{413DC10E-9606-4031-9D12-417781688977}" presName="composite2" presStyleCnt="0"/>
      <dgm:spPr/>
    </dgm:pt>
    <dgm:pt modelId="{7111A251-BAE3-458C-B51F-1F9B9B0EAB3F}" type="pres">
      <dgm:prSet presAssocID="{413DC10E-9606-4031-9D12-417781688977}" presName="background2" presStyleLbl="node2" presStyleIdx="0" presStyleCnt="2"/>
      <dgm:spPr/>
    </dgm:pt>
    <dgm:pt modelId="{0AEF156A-77F8-4531-B07B-4F83B5179DA0}" type="pres">
      <dgm:prSet presAssocID="{413DC10E-9606-4031-9D12-417781688977}" presName="text2" presStyleLbl="fgAcc2" presStyleIdx="0" presStyleCnt="2">
        <dgm:presLayoutVars>
          <dgm:chPref val="3"/>
        </dgm:presLayoutVars>
      </dgm:prSet>
      <dgm:spPr/>
    </dgm:pt>
    <dgm:pt modelId="{ACDA8EF6-78CA-4F86-AC81-092FE12822E3}" type="pres">
      <dgm:prSet presAssocID="{413DC10E-9606-4031-9D12-417781688977}" presName="hierChild3" presStyleCnt="0"/>
      <dgm:spPr/>
    </dgm:pt>
    <dgm:pt modelId="{F79B7C22-6074-48BC-B067-C1D367E3E101}" type="pres">
      <dgm:prSet presAssocID="{BD974C14-C39B-4EE1-B5D9-2FDCB32CDCFE}" presName="Name10" presStyleLbl="parChTrans1D2" presStyleIdx="1" presStyleCnt="2"/>
      <dgm:spPr/>
    </dgm:pt>
    <dgm:pt modelId="{672819CB-237F-458E-95C6-8E99FD9F5D1C}" type="pres">
      <dgm:prSet presAssocID="{2CBDA979-8596-4CE7-8BC2-17404A7C0FD8}" presName="hierRoot2" presStyleCnt="0"/>
      <dgm:spPr/>
    </dgm:pt>
    <dgm:pt modelId="{F2CEB2DE-7FA3-4B7A-B0C7-B6451A9FB704}" type="pres">
      <dgm:prSet presAssocID="{2CBDA979-8596-4CE7-8BC2-17404A7C0FD8}" presName="composite2" presStyleCnt="0"/>
      <dgm:spPr/>
    </dgm:pt>
    <dgm:pt modelId="{582628D1-86B2-438F-8233-8741B39601E2}" type="pres">
      <dgm:prSet presAssocID="{2CBDA979-8596-4CE7-8BC2-17404A7C0FD8}" presName="background2" presStyleLbl="node2" presStyleIdx="1" presStyleCnt="2"/>
      <dgm:spPr/>
    </dgm:pt>
    <dgm:pt modelId="{FE955266-DEEF-4BCD-BF73-CB447899F41B}" type="pres">
      <dgm:prSet presAssocID="{2CBDA979-8596-4CE7-8BC2-17404A7C0FD8}" presName="text2" presStyleLbl="fgAcc2" presStyleIdx="1" presStyleCnt="2">
        <dgm:presLayoutVars>
          <dgm:chPref val="3"/>
        </dgm:presLayoutVars>
      </dgm:prSet>
      <dgm:spPr/>
    </dgm:pt>
    <dgm:pt modelId="{74354BCF-139F-4C5E-B049-BBE376736AF5}" type="pres">
      <dgm:prSet presAssocID="{2CBDA979-8596-4CE7-8BC2-17404A7C0FD8}" presName="hierChild3" presStyleCnt="0"/>
      <dgm:spPr/>
    </dgm:pt>
    <dgm:pt modelId="{77B25D03-DE83-46AB-AB54-8961DDEA67AC}" type="pres">
      <dgm:prSet presAssocID="{1954CC54-B52A-463E-B91A-59E7A72CB5AA}" presName="Name17" presStyleLbl="parChTrans1D3" presStyleIdx="0" presStyleCnt="2"/>
      <dgm:spPr/>
    </dgm:pt>
    <dgm:pt modelId="{DF4E9764-9FE2-4F7E-8964-F5DF3B9AD177}" type="pres">
      <dgm:prSet presAssocID="{2582A7A9-A36E-4087-ACE1-E1C0B060C92B}" presName="hierRoot3" presStyleCnt="0"/>
      <dgm:spPr/>
    </dgm:pt>
    <dgm:pt modelId="{8516E8E3-46CE-4DA4-9BB7-C2B033B9540F}" type="pres">
      <dgm:prSet presAssocID="{2582A7A9-A36E-4087-ACE1-E1C0B060C92B}" presName="composite3" presStyleCnt="0"/>
      <dgm:spPr/>
    </dgm:pt>
    <dgm:pt modelId="{60245AE7-A761-449A-BAFF-67C9D100CDDC}" type="pres">
      <dgm:prSet presAssocID="{2582A7A9-A36E-4087-ACE1-E1C0B060C92B}" presName="background3" presStyleLbl="node3" presStyleIdx="0" presStyleCnt="2"/>
      <dgm:spPr/>
    </dgm:pt>
    <dgm:pt modelId="{D07A97B8-57A2-4D83-AD3A-0DD2CE940956}" type="pres">
      <dgm:prSet presAssocID="{2582A7A9-A36E-4087-ACE1-E1C0B060C92B}" presName="text3" presStyleLbl="fgAcc3" presStyleIdx="0" presStyleCnt="2">
        <dgm:presLayoutVars>
          <dgm:chPref val="3"/>
        </dgm:presLayoutVars>
      </dgm:prSet>
      <dgm:spPr/>
    </dgm:pt>
    <dgm:pt modelId="{DB58B8E2-336C-4F32-86B3-F12FB9366ECC}" type="pres">
      <dgm:prSet presAssocID="{2582A7A9-A36E-4087-ACE1-E1C0B060C92B}" presName="hierChild4" presStyleCnt="0"/>
      <dgm:spPr/>
    </dgm:pt>
    <dgm:pt modelId="{DD4E9CC0-7DB1-40DF-8BC5-2C43AFC98FD1}" type="pres">
      <dgm:prSet presAssocID="{D89628E6-B1E5-4CD8-BD98-0FB8A413E915}" presName="Name17" presStyleLbl="parChTrans1D3" presStyleIdx="1" presStyleCnt="2"/>
      <dgm:spPr/>
    </dgm:pt>
    <dgm:pt modelId="{DBC09D0A-BDE7-48A8-8CF6-452E60B6B06A}" type="pres">
      <dgm:prSet presAssocID="{E5D88D3A-61EE-4B48-944A-E338B8EDA29F}" presName="hierRoot3" presStyleCnt="0"/>
      <dgm:spPr/>
    </dgm:pt>
    <dgm:pt modelId="{DDCA0D9B-2ABC-4C9E-9617-3582FBB16632}" type="pres">
      <dgm:prSet presAssocID="{E5D88D3A-61EE-4B48-944A-E338B8EDA29F}" presName="composite3" presStyleCnt="0"/>
      <dgm:spPr/>
    </dgm:pt>
    <dgm:pt modelId="{AC251C1C-DCC2-456B-A785-9BED0921EF9E}" type="pres">
      <dgm:prSet presAssocID="{E5D88D3A-61EE-4B48-944A-E338B8EDA29F}" presName="background3" presStyleLbl="node3" presStyleIdx="1" presStyleCnt="2"/>
      <dgm:spPr/>
    </dgm:pt>
    <dgm:pt modelId="{2BC6B0F5-BA54-4851-A245-609C7EB472CE}" type="pres">
      <dgm:prSet presAssocID="{E5D88D3A-61EE-4B48-944A-E338B8EDA29F}" presName="text3" presStyleLbl="fgAcc3" presStyleIdx="1" presStyleCnt="2">
        <dgm:presLayoutVars>
          <dgm:chPref val="3"/>
        </dgm:presLayoutVars>
      </dgm:prSet>
      <dgm:spPr/>
    </dgm:pt>
    <dgm:pt modelId="{36AFC9AC-EB6B-4115-A0AF-A60D5DCB5F65}" type="pres">
      <dgm:prSet presAssocID="{E5D88D3A-61EE-4B48-944A-E338B8EDA29F}" presName="hierChild4" presStyleCnt="0"/>
      <dgm:spPr/>
    </dgm:pt>
  </dgm:ptLst>
  <dgm:cxnLst>
    <dgm:cxn modelId="{841DAF91-D010-45E8-B858-1E54BF5111E4}" srcId="{CD2C63A4-9D5D-47CE-8D74-13AD5720E5D9}" destId="{1FC1C8C3-63CB-4E55-BD49-AA552B8440D8}" srcOrd="0" destOrd="0" parTransId="{B025E324-1C01-4543-8D06-F931E0E78FF4}" sibTransId="{588AC07E-4185-4602-8798-37B6E219CC88}"/>
    <dgm:cxn modelId="{0F0AF3BF-703E-4A01-968A-2099A17896E1}" srcId="{1FC1C8C3-63CB-4E55-BD49-AA552B8440D8}" destId="{413DC10E-9606-4031-9D12-417781688977}" srcOrd="0" destOrd="0" parTransId="{B91B61BD-7D07-442C-992B-5B3D56015222}" sibTransId="{35976CC6-4E05-49D8-B5E8-F8093ECA95B4}"/>
    <dgm:cxn modelId="{BAFA61CB-EFBA-42EA-B47C-B9F14D6D6200}" srcId="{1FC1C8C3-63CB-4E55-BD49-AA552B8440D8}" destId="{2CBDA979-8596-4CE7-8BC2-17404A7C0FD8}" srcOrd="1" destOrd="0" parTransId="{BD974C14-C39B-4EE1-B5D9-2FDCB32CDCFE}" sibTransId="{9F1D3E32-A446-4254-BA89-8FD8DDFCF152}"/>
    <dgm:cxn modelId="{1E7A8851-A6BA-431A-A260-DD83BADE7653}" srcId="{2CBDA979-8596-4CE7-8BC2-17404A7C0FD8}" destId="{2582A7A9-A36E-4087-ACE1-E1C0B060C92B}" srcOrd="0" destOrd="1" parTransId="{1954CC54-B52A-463E-B91A-59E7A72CB5AA}" sibTransId="{6F8BC018-F6B7-4B43-8B70-4902620D4BE8}"/>
    <dgm:cxn modelId="{15BF67C0-3F6B-42D6-8DAA-25F0B0921682}" srcId="{2CBDA979-8596-4CE7-8BC2-17404A7C0FD8}" destId="{E5D88D3A-61EE-4B48-944A-E338B8EDA29F}" srcOrd="1" destOrd="1" parTransId="{D89628E6-B1E5-4CD8-BD98-0FB8A413E915}" sibTransId="{1E680E62-A449-4CCC-A071-90709E7670B5}"/>
    <dgm:cxn modelId="{7FC1961E-3B75-46DA-A8CA-092C7DC71F69}" type="presOf" srcId="{CD2C63A4-9D5D-47CE-8D74-13AD5720E5D9}" destId="{32C577E3-B2E7-4F50-83DE-6F01CC88C9C5}" srcOrd="0" destOrd="0" presId="urn:microsoft.com/office/officeart/2005/8/layout/hierarchy1"/>
    <dgm:cxn modelId="{2D7C0372-E2E6-49AA-A94F-7F5EC7D5D2E1}" type="presParOf" srcId="{32C577E3-B2E7-4F50-83DE-6F01CC88C9C5}" destId="{04C459CF-5323-4DA5-93AC-67FD537C2F73}" srcOrd="0" destOrd="0" presId="urn:microsoft.com/office/officeart/2005/8/layout/hierarchy1"/>
    <dgm:cxn modelId="{E7C6F1D3-C252-43B2-A189-F74C0BAEE1C4}" type="presParOf" srcId="{04C459CF-5323-4DA5-93AC-67FD537C2F73}" destId="{C689B860-8F85-4B94-802A-DCA61971983B}" srcOrd="0" destOrd="0" presId="urn:microsoft.com/office/officeart/2005/8/layout/hierarchy1"/>
    <dgm:cxn modelId="{95B5E71F-2239-4A47-BBAC-12C81E1D3550}" type="presParOf" srcId="{C689B860-8F85-4B94-802A-DCA61971983B}" destId="{E76E0128-EC2B-4D3B-BFFB-6EF0BF2EF7C5}" srcOrd="0" destOrd="0" presId="urn:microsoft.com/office/officeart/2005/8/layout/hierarchy1"/>
    <dgm:cxn modelId="{5AB11E24-D77D-4CFE-8E55-CB1DFC804844}" type="presParOf" srcId="{C689B860-8F85-4B94-802A-DCA61971983B}" destId="{6D8553E7-CD9B-4A67-B6C8-44F891261974}" srcOrd="1" destOrd="0" presId="urn:microsoft.com/office/officeart/2005/8/layout/hierarchy1"/>
    <dgm:cxn modelId="{7E8706CD-F9DD-439C-B39F-9EEECE7CD389}" type="presOf" srcId="{1FC1C8C3-63CB-4E55-BD49-AA552B8440D8}" destId="{6D8553E7-CD9B-4A67-B6C8-44F891261974}" srcOrd="0" destOrd="0" presId="urn:microsoft.com/office/officeart/2005/8/layout/hierarchy1"/>
    <dgm:cxn modelId="{0EE43F3B-98E1-48B3-BC19-9593ADC01D74}" type="presParOf" srcId="{04C459CF-5323-4DA5-93AC-67FD537C2F73}" destId="{3904F1A6-A57D-4A65-BCDB-4ED31CE3EC3E}" srcOrd="1" destOrd="0" presId="urn:microsoft.com/office/officeart/2005/8/layout/hierarchy1"/>
    <dgm:cxn modelId="{20798480-8856-41AD-B517-ABDF15A65F50}" type="presParOf" srcId="{3904F1A6-A57D-4A65-BCDB-4ED31CE3EC3E}" destId="{CC22124B-F050-451E-B150-D0009F47072D}" srcOrd="0" destOrd="1" presId="urn:microsoft.com/office/officeart/2005/8/layout/hierarchy1"/>
    <dgm:cxn modelId="{E0864C3F-269B-46FF-9C30-831C639E1DBC}" type="presOf" srcId="{B91B61BD-7D07-442C-992B-5B3D56015222}" destId="{CC22124B-F050-451E-B150-D0009F47072D}" srcOrd="0" destOrd="0" presId="urn:microsoft.com/office/officeart/2005/8/layout/hierarchy1"/>
    <dgm:cxn modelId="{50992AC1-FF0D-40EA-966B-9352F4FBE9AB}" type="presParOf" srcId="{3904F1A6-A57D-4A65-BCDB-4ED31CE3EC3E}" destId="{10266134-AC79-41D5-9FD8-6F71391DF572}" srcOrd="1" destOrd="1" presId="urn:microsoft.com/office/officeart/2005/8/layout/hierarchy1"/>
    <dgm:cxn modelId="{AA326CDE-2825-44F4-83E1-87C035185B11}" type="presParOf" srcId="{10266134-AC79-41D5-9FD8-6F71391DF572}" destId="{DDC25E8D-E265-4B16-95CB-7B533CABDC81}" srcOrd="0" destOrd="1" presId="urn:microsoft.com/office/officeart/2005/8/layout/hierarchy1"/>
    <dgm:cxn modelId="{C4470B25-6CD0-4E5C-A36F-56C33D851ABE}" type="presParOf" srcId="{DDC25E8D-E265-4B16-95CB-7B533CABDC81}" destId="{7111A251-BAE3-458C-B51F-1F9B9B0EAB3F}" srcOrd="0" destOrd="0" presId="urn:microsoft.com/office/officeart/2005/8/layout/hierarchy1"/>
    <dgm:cxn modelId="{7AD394C3-FFA8-4427-96C8-2D87955AD6F2}" type="presParOf" srcId="{DDC25E8D-E265-4B16-95CB-7B533CABDC81}" destId="{0AEF156A-77F8-4531-B07B-4F83B5179DA0}" srcOrd="1" destOrd="0" presId="urn:microsoft.com/office/officeart/2005/8/layout/hierarchy1"/>
    <dgm:cxn modelId="{83D3149F-4851-455C-BD1D-6DE7BF4B9724}" type="presOf" srcId="{413DC10E-9606-4031-9D12-417781688977}" destId="{0AEF156A-77F8-4531-B07B-4F83B5179DA0}" srcOrd="0" destOrd="0" presId="urn:microsoft.com/office/officeart/2005/8/layout/hierarchy1"/>
    <dgm:cxn modelId="{393F7BC3-2F4F-4C34-AA0E-A8BA89A3B257}" type="presParOf" srcId="{10266134-AC79-41D5-9FD8-6F71391DF572}" destId="{ACDA8EF6-78CA-4F86-AC81-092FE12822E3}" srcOrd="1" destOrd="1" presId="urn:microsoft.com/office/officeart/2005/8/layout/hierarchy1"/>
    <dgm:cxn modelId="{27A4170D-2B39-4DF0-B875-1DF6FDAD86AE}" type="presParOf" srcId="{3904F1A6-A57D-4A65-BCDB-4ED31CE3EC3E}" destId="{F79B7C22-6074-48BC-B067-C1D367E3E101}" srcOrd="2" destOrd="1" presId="urn:microsoft.com/office/officeart/2005/8/layout/hierarchy1"/>
    <dgm:cxn modelId="{A988D8E5-04F8-4E62-9335-7811A010AAEA}" type="presOf" srcId="{BD974C14-C39B-4EE1-B5D9-2FDCB32CDCFE}" destId="{F79B7C22-6074-48BC-B067-C1D367E3E101}" srcOrd="0" destOrd="0" presId="urn:microsoft.com/office/officeart/2005/8/layout/hierarchy1"/>
    <dgm:cxn modelId="{9D047232-6553-4134-86D8-9D5EF2DC32E7}" type="presParOf" srcId="{3904F1A6-A57D-4A65-BCDB-4ED31CE3EC3E}" destId="{672819CB-237F-458E-95C6-8E99FD9F5D1C}" srcOrd="3" destOrd="1" presId="urn:microsoft.com/office/officeart/2005/8/layout/hierarchy1"/>
    <dgm:cxn modelId="{C9E1E191-6684-4547-A782-C4E49F208BCA}" type="presParOf" srcId="{672819CB-237F-458E-95C6-8E99FD9F5D1C}" destId="{F2CEB2DE-7FA3-4B7A-B0C7-B6451A9FB704}" srcOrd="0" destOrd="3" presId="urn:microsoft.com/office/officeart/2005/8/layout/hierarchy1"/>
    <dgm:cxn modelId="{E7D552F9-3F0A-410B-8C25-751E11D63CFF}" type="presParOf" srcId="{F2CEB2DE-7FA3-4B7A-B0C7-B6451A9FB704}" destId="{582628D1-86B2-438F-8233-8741B39601E2}" srcOrd="0" destOrd="0" presId="urn:microsoft.com/office/officeart/2005/8/layout/hierarchy1"/>
    <dgm:cxn modelId="{45CF8414-BE2B-4296-9611-340FCC8FA27C}" type="presParOf" srcId="{F2CEB2DE-7FA3-4B7A-B0C7-B6451A9FB704}" destId="{FE955266-DEEF-4BCD-BF73-CB447899F41B}" srcOrd="1" destOrd="0" presId="urn:microsoft.com/office/officeart/2005/8/layout/hierarchy1"/>
    <dgm:cxn modelId="{0D463B78-5963-45D4-A8AC-C69A5DCAC528}" type="presOf" srcId="{2CBDA979-8596-4CE7-8BC2-17404A7C0FD8}" destId="{FE955266-DEEF-4BCD-BF73-CB447899F41B}" srcOrd="0" destOrd="0" presId="urn:microsoft.com/office/officeart/2005/8/layout/hierarchy1"/>
    <dgm:cxn modelId="{AF816846-0BE2-46F1-97F6-5973E6189895}" type="presParOf" srcId="{672819CB-237F-458E-95C6-8E99FD9F5D1C}" destId="{74354BCF-139F-4C5E-B049-BBE376736AF5}" srcOrd="1" destOrd="3" presId="urn:microsoft.com/office/officeart/2005/8/layout/hierarchy1"/>
    <dgm:cxn modelId="{F27ED721-7E15-4E38-82F4-99D8FABCA6AD}" type="presParOf" srcId="{74354BCF-139F-4C5E-B049-BBE376736AF5}" destId="{77B25D03-DE83-46AB-AB54-8961DDEA67AC}" srcOrd="0" destOrd="1" presId="urn:microsoft.com/office/officeart/2005/8/layout/hierarchy1"/>
    <dgm:cxn modelId="{B88F49FE-219F-4807-BD9A-2225A51D4A0C}" type="presOf" srcId="{1954CC54-B52A-463E-B91A-59E7A72CB5AA}" destId="{77B25D03-DE83-46AB-AB54-8961DDEA67AC}" srcOrd="0" destOrd="0" presId="urn:microsoft.com/office/officeart/2005/8/layout/hierarchy1"/>
    <dgm:cxn modelId="{34AAA946-9976-49ED-BF24-CFD29A02F0DC}" type="presParOf" srcId="{74354BCF-139F-4C5E-B049-BBE376736AF5}" destId="{DF4E9764-9FE2-4F7E-8964-F5DF3B9AD177}" srcOrd="1" destOrd="1" presId="urn:microsoft.com/office/officeart/2005/8/layout/hierarchy1"/>
    <dgm:cxn modelId="{41B5098D-CDEE-454A-8637-11438B309518}" type="presParOf" srcId="{DF4E9764-9FE2-4F7E-8964-F5DF3B9AD177}" destId="{8516E8E3-46CE-4DA4-9BB7-C2B033B9540F}" srcOrd="0" destOrd="1" presId="urn:microsoft.com/office/officeart/2005/8/layout/hierarchy1"/>
    <dgm:cxn modelId="{0168651C-36FF-493C-B83C-1D7C5DADD5BF}" type="presParOf" srcId="{8516E8E3-46CE-4DA4-9BB7-C2B033B9540F}" destId="{60245AE7-A761-449A-BAFF-67C9D100CDDC}" srcOrd="0" destOrd="0" presId="urn:microsoft.com/office/officeart/2005/8/layout/hierarchy1"/>
    <dgm:cxn modelId="{3437446F-C1BE-4775-8E32-4764821AC221}" type="presParOf" srcId="{8516E8E3-46CE-4DA4-9BB7-C2B033B9540F}" destId="{D07A97B8-57A2-4D83-AD3A-0DD2CE940956}" srcOrd="1" destOrd="0" presId="urn:microsoft.com/office/officeart/2005/8/layout/hierarchy1"/>
    <dgm:cxn modelId="{ABC7577A-C5FC-4638-B0CC-7A61D3859726}" type="presOf" srcId="{2582A7A9-A36E-4087-ACE1-E1C0B060C92B}" destId="{D07A97B8-57A2-4D83-AD3A-0DD2CE940956}" srcOrd="0" destOrd="0" presId="urn:microsoft.com/office/officeart/2005/8/layout/hierarchy1"/>
    <dgm:cxn modelId="{75435F65-EC9D-4D37-8964-EBF14AD6E703}" type="presParOf" srcId="{DF4E9764-9FE2-4F7E-8964-F5DF3B9AD177}" destId="{DB58B8E2-336C-4F32-86B3-F12FB9366ECC}" srcOrd="1" destOrd="1" presId="urn:microsoft.com/office/officeart/2005/8/layout/hierarchy1"/>
    <dgm:cxn modelId="{8B687225-0907-412B-B39C-E65D3C6B06C1}" type="presParOf" srcId="{74354BCF-139F-4C5E-B049-BBE376736AF5}" destId="{DD4E9CC0-7DB1-40DF-8BC5-2C43AFC98FD1}" srcOrd="2" destOrd="1" presId="urn:microsoft.com/office/officeart/2005/8/layout/hierarchy1"/>
    <dgm:cxn modelId="{AE3ACB99-9063-43AA-A0CC-934BF4E703FF}" type="presOf" srcId="{D89628E6-B1E5-4CD8-BD98-0FB8A413E915}" destId="{DD4E9CC0-7DB1-40DF-8BC5-2C43AFC98FD1}" srcOrd="0" destOrd="0" presId="urn:microsoft.com/office/officeart/2005/8/layout/hierarchy1"/>
    <dgm:cxn modelId="{1D94D005-B4C2-48A5-AD33-0CBB4DFC2EE0}" type="presParOf" srcId="{74354BCF-139F-4C5E-B049-BBE376736AF5}" destId="{DBC09D0A-BDE7-48A8-8CF6-452E60B6B06A}" srcOrd="3" destOrd="1" presId="urn:microsoft.com/office/officeart/2005/8/layout/hierarchy1"/>
    <dgm:cxn modelId="{FDC3D1BD-5702-45CB-94C5-CAB2BD3240BC}" type="presParOf" srcId="{DBC09D0A-BDE7-48A8-8CF6-452E60B6B06A}" destId="{DDCA0D9B-2ABC-4C9E-9617-3582FBB16632}" srcOrd="0" destOrd="3" presId="urn:microsoft.com/office/officeart/2005/8/layout/hierarchy1"/>
    <dgm:cxn modelId="{FE0E2E68-1D76-4C76-BA08-07FFD45DAFEB}" type="presParOf" srcId="{DDCA0D9B-2ABC-4C9E-9617-3582FBB16632}" destId="{AC251C1C-DCC2-456B-A785-9BED0921EF9E}" srcOrd="0" destOrd="0" presId="urn:microsoft.com/office/officeart/2005/8/layout/hierarchy1"/>
    <dgm:cxn modelId="{2BDE3FFF-058E-47DC-9DDE-F5D7C7F73F63}" type="presParOf" srcId="{DDCA0D9B-2ABC-4C9E-9617-3582FBB16632}" destId="{2BC6B0F5-BA54-4851-A245-609C7EB472CE}" srcOrd="1" destOrd="0" presId="urn:microsoft.com/office/officeart/2005/8/layout/hierarchy1"/>
    <dgm:cxn modelId="{859F211E-9C65-429F-8D2A-104017D61BFD}" type="presOf" srcId="{E5D88D3A-61EE-4B48-944A-E338B8EDA29F}" destId="{2BC6B0F5-BA54-4851-A245-609C7EB472CE}" srcOrd="0" destOrd="0" presId="urn:microsoft.com/office/officeart/2005/8/layout/hierarchy1"/>
    <dgm:cxn modelId="{7236A759-2AC7-40FC-9001-4A282E161D54}" type="presParOf" srcId="{DBC09D0A-BDE7-48A8-8CF6-452E60B6B06A}" destId="{36AFC9AC-EB6B-4115-A0AF-A60D5DCB5F65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Edge</a:t>
          </a:r>
          <a:r>
            <a:rPr lang="en-US"/>
            <a:t/>
          </a:r>
          <a:endParaRPr lang="en-US"/>
        </a:p>
      </dgm:t>
    </dgm:pt>
    <dgm:pt modelId="{B025E324-1C01-4543-8D06-F931E0E78FF4}" cxnId="{A9EF74F0-204F-4D9E-A511-F690A7A68CED}" type="parTrans">
      <dgm:prSet/>
      <dgm:spPr/>
      <dgm:t>
        <a:bodyPr/>
        <a:p>
          <a:endParaRPr lang="en-US"/>
        </a:p>
      </dgm:t>
    </dgm:pt>
    <dgm:pt modelId="{588AC07E-4185-4602-8798-37B6E219CC88}" cxnId="{A9EF74F0-204F-4D9E-A511-F690A7A68CED}" type="sibTrans">
      <dgm:prSet/>
      <dgm:spPr/>
      <dgm:t>
        <a:bodyPr/>
        <a:p>
          <a:endParaRPr lang="en-US"/>
        </a:p>
      </dgm:t>
    </dgm:pt>
    <dgm:pt modelId="{413DC10E-9606-4031-9D12-41778168897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Assign Edge</a:t>
          </a:r>
          <a:r>
            <a:rPr lang="en-US"/>
            <a:t>	</a:t>
          </a:r>
          <a:r>
            <a:rPr lang="en-US"/>
            <a:t/>
          </a:r>
          <a:endParaRPr lang="en-US"/>
        </a:p>
      </dgm:t>
    </dgm:pt>
    <dgm:pt modelId="{B91B61BD-7D07-442C-992B-5B3D56015222}" cxnId="{403449A3-AFD5-46E9-B617-9930D2AECEB1}" type="parTrans">
      <dgm:prSet/>
      <dgm:spPr/>
      <dgm:t>
        <a:bodyPr/>
        <a:p>
          <a:endParaRPr lang="en-US"/>
        </a:p>
      </dgm:t>
    </dgm:pt>
    <dgm:pt modelId="{35976CC6-4E05-49D8-B5E8-F8093ECA95B4}" cxnId="{403449A3-AFD5-46E9-B617-9930D2AECEB1}" type="sibTrans">
      <dgm:prSet/>
      <dgm:spPr/>
      <dgm:t>
        <a:bodyPr/>
        <a:p>
          <a:endParaRPr lang="en-US"/>
        </a:p>
      </dgm:t>
    </dgm:pt>
    <dgm:pt modelId="{2CBDA979-8596-4CE7-8BC2-17404A7C0F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Request Edge</a:t>
          </a:r>
          <a:endParaRPr lang="en-US"/>
        </a:p>
      </dgm:t>
    </dgm:pt>
    <dgm:pt modelId="{BD974C14-C39B-4EE1-B5D9-2FDCB32CDCFE}" cxnId="{048DBE57-AC10-435A-A856-3D920EB21D76}" type="parTrans">
      <dgm:prSet/>
      <dgm:spPr/>
      <dgm:t>
        <a:bodyPr/>
        <a:p>
          <a:endParaRPr lang="en-US"/>
        </a:p>
      </dgm:t>
    </dgm:pt>
    <dgm:pt modelId="{9F1D3E32-A446-4254-BA89-8FD8DDFCF152}" cxnId="{048DBE57-AC10-435A-A856-3D920EB21D76}" type="sibTrans">
      <dgm:prSet/>
      <dgm:spPr/>
      <dgm:t>
        <a:bodyPr/>
        <a:p>
          <a:endParaRPr lang="en-US"/>
        </a:p>
      </dgm:t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C459CF-5323-4DA5-93AC-67FD537C2F73}" type="pres">
      <dgm:prSet presAssocID="{1FC1C8C3-63CB-4E55-BD49-AA552B8440D8}" presName="hierRoot1" presStyleCnt="0"/>
      <dgm:spPr/>
    </dgm:pt>
    <dgm:pt modelId="{C689B860-8F85-4B94-802A-DCA61971983B}" type="pres">
      <dgm:prSet presAssocID="{1FC1C8C3-63CB-4E55-BD49-AA552B8440D8}" presName="composite" presStyleCnt="0"/>
      <dgm:spPr/>
    </dgm:pt>
    <dgm:pt modelId="{E76E0128-EC2B-4D3B-BFFB-6EF0BF2EF7C5}" type="pres">
      <dgm:prSet presAssocID="{1FC1C8C3-63CB-4E55-BD49-AA552B8440D8}" presName="background" presStyleLbl="node0" presStyleIdx="0" presStyleCnt="1"/>
      <dgm:spPr/>
    </dgm:pt>
    <dgm:pt modelId="{6D8553E7-CD9B-4A67-B6C8-44F891261974}" type="pres">
      <dgm:prSet presAssocID="{1FC1C8C3-63CB-4E55-BD49-AA552B8440D8}" presName="text" presStyleLbl="fgAcc0" presStyleIdx="0" presStyleCnt="1">
        <dgm:presLayoutVars>
          <dgm:chPref val="3"/>
        </dgm:presLayoutVars>
      </dgm:prSet>
      <dgm:spPr/>
    </dgm:pt>
    <dgm:pt modelId="{3904F1A6-A57D-4A65-BCDB-4ED31CE3EC3E}" type="pres">
      <dgm:prSet presAssocID="{1FC1C8C3-63CB-4E55-BD49-AA552B8440D8}" presName="hierChild2" presStyleCnt="0"/>
      <dgm:spPr/>
    </dgm:pt>
    <dgm:pt modelId="{CC22124B-F050-451E-B150-D0009F47072D}" type="pres">
      <dgm:prSet presAssocID="{B91B61BD-7D07-442C-992B-5B3D56015222}" presName="Name10" presStyleLbl="parChTrans1D2" presStyleIdx="0" presStyleCnt="2"/>
      <dgm:spPr/>
    </dgm:pt>
    <dgm:pt modelId="{10266134-AC79-41D5-9FD8-6F71391DF572}" type="pres">
      <dgm:prSet presAssocID="{413DC10E-9606-4031-9D12-417781688977}" presName="hierRoot2" presStyleCnt="0"/>
      <dgm:spPr/>
    </dgm:pt>
    <dgm:pt modelId="{DDC25E8D-E265-4B16-95CB-7B533CABDC81}" type="pres">
      <dgm:prSet presAssocID="{413DC10E-9606-4031-9D12-417781688977}" presName="composite2" presStyleCnt="0"/>
      <dgm:spPr/>
    </dgm:pt>
    <dgm:pt modelId="{7111A251-BAE3-458C-B51F-1F9B9B0EAB3F}" type="pres">
      <dgm:prSet presAssocID="{413DC10E-9606-4031-9D12-417781688977}" presName="background2" presStyleLbl="node2" presStyleIdx="0" presStyleCnt="2"/>
      <dgm:spPr/>
    </dgm:pt>
    <dgm:pt modelId="{0AEF156A-77F8-4531-B07B-4F83B5179DA0}" type="pres">
      <dgm:prSet presAssocID="{413DC10E-9606-4031-9D12-417781688977}" presName="text2" presStyleLbl="fgAcc2" presStyleIdx="0" presStyleCnt="2">
        <dgm:presLayoutVars>
          <dgm:chPref val="3"/>
        </dgm:presLayoutVars>
      </dgm:prSet>
      <dgm:spPr/>
    </dgm:pt>
    <dgm:pt modelId="{ACDA8EF6-78CA-4F86-AC81-092FE12822E3}" type="pres">
      <dgm:prSet presAssocID="{413DC10E-9606-4031-9D12-417781688977}" presName="hierChild3" presStyleCnt="0"/>
      <dgm:spPr/>
    </dgm:pt>
    <dgm:pt modelId="{F79B7C22-6074-48BC-B067-C1D367E3E101}" type="pres">
      <dgm:prSet presAssocID="{BD974C14-C39B-4EE1-B5D9-2FDCB32CDCFE}" presName="Name10" presStyleLbl="parChTrans1D2" presStyleIdx="1" presStyleCnt="2"/>
      <dgm:spPr/>
    </dgm:pt>
    <dgm:pt modelId="{672819CB-237F-458E-95C6-8E99FD9F5D1C}" type="pres">
      <dgm:prSet presAssocID="{2CBDA979-8596-4CE7-8BC2-17404A7C0FD8}" presName="hierRoot2" presStyleCnt="0"/>
      <dgm:spPr/>
    </dgm:pt>
    <dgm:pt modelId="{F2CEB2DE-7FA3-4B7A-B0C7-B6451A9FB704}" type="pres">
      <dgm:prSet presAssocID="{2CBDA979-8596-4CE7-8BC2-17404A7C0FD8}" presName="composite2" presStyleCnt="0"/>
      <dgm:spPr/>
    </dgm:pt>
    <dgm:pt modelId="{582628D1-86B2-438F-8233-8741B39601E2}" type="pres">
      <dgm:prSet presAssocID="{2CBDA979-8596-4CE7-8BC2-17404A7C0FD8}" presName="background2" presStyleLbl="node2" presStyleIdx="1" presStyleCnt="2"/>
      <dgm:spPr/>
    </dgm:pt>
    <dgm:pt modelId="{FE955266-DEEF-4BCD-BF73-CB447899F41B}" type="pres">
      <dgm:prSet presAssocID="{2CBDA979-8596-4CE7-8BC2-17404A7C0FD8}" presName="text2" presStyleLbl="fgAcc2" presStyleIdx="1" presStyleCnt="2">
        <dgm:presLayoutVars>
          <dgm:chPref val="3"/>
        </dgm:presLayoutVars>
      </dgm:prSet>
      <dgm:spPr/>
    </dgm:pt>
    <dgm:pt modelId="{74354BCF-139F-4C5E-B049-BBE376736AF5}" type="pres">
      <dgm:prSet presAssocID="{2CBDA979-8596-4CE7-8BC2-17404A7C0FD8}" presName="hierChild3" presStyleCnt="0"/>
      <dgm:spPr/>
    </dgm:pt>
  </dgm:ptLst>
  <dgm:cxnLst>
    <dgm:cxn modelId="{A9EF74F0-204F-4D9E-A511-F690A7A68CED}" srcId="{CD2C63A4-9D5D-47CE-8D74-13AD5720E5D9}" destId="{1FC1C8C3-63CB-4E55-BD49-AA552B8440D8}" srcOrd="0" destOrd="0" parTransId="{B025E324-1C01-4543-8D06-F931E0E78FF4}" sibTransId="{588AC07E-4185-4602-8798-37B6E219CC88}"/>
    <dgm:cxn modelId="{403449A3-AFD5-46E9-B617-9930D2AECEB1}" srcId="{1FC1C8C3-63CB-4E55-BD49-AA552B8440D8}" destId="{413DC10E-9606-4031-9D12-417781688977}" srcOrd="0" destOrd="0" parTransId="{B91B61BD-7D07-442C-992B-5B3D56015222}" sibTransId="{35976CC6-4E05-49D8-B5E8-F8093ECA95B4}"/>
    <dgm:cxn modelId="{048DBE57-AC10-435A-A856-3D920EB21D76}" srcId="{1FC1C8C3-63CB-4E55-BD49-AA552B8440D8}" destId="{2CBDA979-8596-4CE7-8BC2-17404A7C0FD8}" srcOrd="1" destOrd="0" parTransId="{BD974C14-C39B-4EE1-B5D9-2FDCB32CDCFE}" sibTransId="{9F1D3E32-A446-4254-BA89-8FD8DDFCF152}"/>
    <dgm:cxn modelId="{3A3D0C17-95B1-4328-A79A-22F968F2407A}" type="presOf" srcId="{CD2C63A4-9D5D-47CE-8D74-13AD5720E5D9}" destId="{32C577E3-B2E7-4F50-83DE-6F01CC88C9C5}" srcOrd="0" destOrd="0" presId="urn:microsoft.com/office/officeart/2005/8/layout/hierarchy1"/>
    <dgm:cxn modelId="{8DFA0CCF-AE26-4189-BCFF-85D6F8F92590}" type="presParOf" srcId="{32C577E3-B2E7-4F50-83DE-6F01CC88C9C5}" destId="{04C459CF-5323-4DA5-93AC-67FD537C2F73}" srcOrd="0" destOrd="0" presId="urn:microsoft.com/office/officeart/2005/8/layout/hierarchy1"/>
    <dgm:cxn modelId="{860828FA-1B4A-4201-AAF8-9501D79D6615}" type="presParOf" srcId="{04C459CF-5323-4DA5-93AC-67FD537C2F73}" destId="{C689B860-8F85-4B94-802A-DCA61971983B}" srcOrd="0" destOrd="0" presId="urn:microsoft.com/office/officeart/2005/8/layout/hierarchy1"/>
    <dgm:cxn modelId="{73BC997E-7543-45E9-B93F-8E983CA30686}" type="presParOf" srcId="{C689B860-8F85-4B94-802A-DCA61971983B}" destId="{E76E0128-EC2B-4D3B-BFFB-6EF0BF2EF7C5}" srcOrd="0" destOrd="0" presId="urn:microsoft.com/office/officeart/2005/8/layout/hierarchy1"/>
    <dgm:cxn modelId="{5BC96AFC-4951-4BA9-BAF8-BF70F56BECDE}" type="presParOf" srcId="{C689B860-8F85-4B94-802A-DCA61971983B}" destId="{6D8553E7-CD9B-4A67-B6C8-44F891261974}" srcOrd="1" destOrd="0" presId="urn:microsoft.com/office/officeart/2005/8/layout/hierarchy1"/>
    <dgm:cxn modelId="{73BD995D-701E-4B65-816B-D04D0F1ABB4C}" type="presOf" srcId="{1FC1C8C3-63CB-4E55-BD49-AA552B8440D8}" destId="{6D8553E7-CD9B-4A67-B6C8-44F891261974}" srcOrd="0" destOrd="0" presId="urn:microsoft.com/office/officeart/2005/8/layout/hierarchy1"/>
    <dgm:cxn modelId="{64BF37F4-3022-4718-A1CC-C33767E2DD8C}" type="presParOf" srcId="{04C459CF-5323-4DA5-93AC-67FD537C2F73}" destId="{3904F1A6-A57D-4A65-BCDB-4ED31CE3EC3E}" srcOrd="1" destOrd="0" presId="urn:microsoft.com/office/officeart/2005/8/layout/hierarchy1"/>
    <dgm:cxn modelId="{5819A687-9468-42EC-8540-EF71364E4E13}" type="presParOf" srcId="{3904F1A6-A57D-4A65-BCDB-4ED31CE3EC3E}" destId="{CC22124B-F050-451E-B150-D0009F47072D}" srcOrd="0" destOrd="1" presId="urn:microsoft.com/office/officeart/2005/8/layout/hierarchy1"/>
    <dgm:cxn modelId="{E3EEDDDC-705F-48C9-BBCB-13F6C35E1F1D}" type="presOf" srcId="{B91B61BD-7D07-442C-992B-5B3D56015222}" destId="{CC22124B-F050-451E-B150-D0009F47072D}" srcOrd="0" destOrd="0" presId="urn:microsoft.com/office/officeart/2005/8/layout/hierarchy1"/>
    <dgm:cxn modelId="{B680C804-27AD-47B9-99A5-F29C86F7D3B6}" type="presParOf" srcId="{3904F1A6-A57D-4A65-BCDB-4ED31CE3EC3E}" destId="{10266134-AC79-41D5-9FD8-6F71391DF572}" srcOrd="1" destOrd="1" presId="urn:microsoft.com/office/officeart/2005/8/layout/hierarchy1"/>
    <dgm:cxn modelId="{7464136F-D5C3-496F-87DA-B0547AB5EF41}" type="presParOf" srcId="{10266134-AC79-41D5-9FD8-6F71391DF572}" destId="{DDC25E8D-E265-4B16-95CB-7B533CABDC81}" srcOrd="0" destOrd="1" presId="urn:microsoft.com/office/officeart/2005/8/layout/hierarchy1"/>
    <dgm:cxn modelId="{AA033A43-4ECD-44B9-96D1-B0AA26B0DA81}" type="presParOf" srcId="{DDC25E8D-E265-4B16-95CB-7B533CABDC81}" destId="{7111A251-BAE3-458C-B51F-1F9B9B0EAB3F}" srcOrd="0" destOrd="0" presId="urn:microsoft.com/office/officeart/2005/8/layout/hierarchy1"/>
    <dgm:cxn modelId="{03F4815B-5B43-4264-92C2-2456F26BD744}" type="presParOf" srcId="{DDC25E8D-E265-4B16-95CB-7B533CABDC81}" destId="{0AEF156A-77F8-4531-B07B-4F83B5179DA0}" srcOrd="1" destOrd="0" presId="urn:microsoft.com/office/officeart/2005/8/layout/hierarchy1"/>
    <dgm:cxn modelId="{67345676-C649-4DC9-844F-B789A86EA161}" type="presOf" srcId="{413DC10E-9606-4031-9D12-417781688977}" destId="{0AEF156A-77F8-4531-B07B-4F83B5179DA0}" srcOrd="0" destOrd="0" presId="urn:microsoft.com/office/officeart/2005/8/layout/hierarchy1"/>
    <dgm:cxn modelId="{CE88BE18-4393-4D2F-904D-117D04DAAD1D}" type="presParOf" srcId="{10266134-AC79-41D5-9FD8-6F71391DF572}" destId="{ACDA8EF6-78CA-4F86-AC81-092FE12822E3}" srcOrd="1" destOrd="1" presId="urn:microsoft.com/office/officeart/2005/8/layout/hierarchy1"/>
    <dgm:cxn modelId="{6EECD8D9-EC0F-48A6-917D-A15E193BDDA0}" type="presParOf" srcId="{3904F1A6-A57D-4A65-BCDB-4ED31CE3EC3E}" destId="{F79B7C22-6074-48BC-B067-C1D367E3E101}" srcOrd="2" destOrd="1" presId="urn:microsoft.com/office/officeart/2005/8/layout/hierarchy1"/>
    <dgm:cxn modelId="{23885FFE-D79B-4BA3-A57B-BBB5ED73CD36}" type="presOf" srcId="{BD974C14-C39B-4EE1-B5D9-2FDCB32CDCFE}" destId="{F79B7C22-6074-48BC-B067-C1D367E3E101}" srcOrd="0" destOrd="0" presId="urn:microsoft.com/office/officeart/2005/8/layout/hierarchy1"/>
    <dgm:cxn modelId="{48FBA75B-5314-4879-93A3-D9D1E90FDD27}" type="presParOf" srcId="{3904F1A6-A57D-4A65-BCDB-4ED31CE3EC3E}" destId="{672819CB-237F-458E-95C6-8E99FD9F5D1C}" srcOrd="3" destOrd="1" presId="urn:microsoft.com/office/officeart/2005/8/layout/hierarchy1"/>
    <dgm:cxn modelId="{A7A204D7-334F-449C-91D9-4714C8C9F99D}" type="presParOf" srcId="{672819CB-237F-458E-95C6-8E99FD9F5D1C}" destId="{F2CEB2DE-7FA3-4B7A-B0C7-B6451A9FB704}" srcOrd="0" destOrd="3" presId="urn:microsoft.com/office/officeart/2005/8/layout/hierarchy1"/>
    <dgm:cxn modelId="{6E17D142-ABA8-4DFC-AC8A-2159DBC26E84}" type="presParOf" srcId="{F2CEB2DE-7FA3-4B7A-B0C7-B6451A9FB704}" destId="{582628D1-86B2-438F-8233-8741B39601E2}" srcOrd="0" destOrd="0" presId="urn:microsoft.com/office/officeart/2005/8/layout/hierarchy1"/>
    <dgm:cxn modelId="{6BFC5275-B5C6-4DEB-B607-990EBFE7BABC}" type="presParOf" srcId="{F2CEB2DE-7FA3-4B7A-B0C7-B6451A9FB704}" destId="{FE955266-DEEF-4BCD-BF73-CB447899F41B}" srcOrd="1" destOrd="0" presId="urn:microsoft.com/office/officeart/2005/8/layout/hierarchy1"/>
    <dgm:cxn modelId="{F6E6FA6C-FEBF-4D8F-99C4-AD921633629F}" type="presOf" srcId="{2CBDA979-8596-4CE7-8BC2-17404A7C0FD8}" destId="{FE955266-DEEF-4BCD-BF73-CB447899F41B}" srcOrd="0" destOrd="0" presId="urn:microsoft.com/office/officeart/2005/8/layout/hierarchy1"/>
    <dgm:cxn modelId="{449646A6-90D4-4751-9FEB-05EFBBAB83F4}" type="presParOf" srcId="{672819CB-237F-458E-95C6-8E99FD9F5D1C}" destId="{74354BCF-139F-4C5E-B049-BBE376736AF5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279265" cy="3557905"/>
        <a:chOff x="0" y="0"/>
        <a:chExt cx="4279265" cy="3557905"/>
      </a:xfrm>
    </dsp:grpSpPr>
    <dsp:sp modelId="{CC22124B-F050-451E-B150-D0009F47072D}">
      <dsp:nvSpPr>
        <dsp:cNvPr id="25" name="Freeform 24"/>
        <dsp:cNvSpPr/>
      </dsp:nvSpPr>
      <dsp:spPr bwMode="white">
        <a:xfrm>
          <a:off x="806085" y="871378"/>
          <a:ext cx="838230" cy="399683"/>
        </a:xfrm>
        <a:custGeom>
          <a:avLst/>
          <a:gdLst/>
          <a:ahLst/>
          <a:cxnLst/>
          <a:pathLst>
            <a:path w="1320" h="629">
              <a:moveTo>
                <a:pt x="1320" y="0"/>
              </a:moveTo>
              <a:lnTo>
                <a:pt x="1320" y="509"/>
              </a:lnTo>
              <a:lnTo>
                <a:pt x="0" y="509"/>
              </a:lnTo>
              <a:lnTo>
                <a:pt x="0" y="62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806085" y="871378"/>
        <a:ext cx="838230" cy="399683"/>
      </dsp:txXfrm>
    </dsp:sp>
    <dsp:sp modelId="{F79B7C22-6074-48BC-B067-C1D367E3E101}">
      <dsp:nvSpPr>
        <dsp:cNvPr id="28" name="Freeform 27"/>
        <dsp:cNvSpPr/>
      </dsp:nvSpPr>
      <dsp:spPr bwMode="white">
        <a:xfrm>
          <a:off x="1644315" y="871378"/>
          <a:ext cx="838230" cy="399683"/>
        </a:xfrm>
        <a:custGeom>
          <a:avLst/>
          <a:gdLst/>
          <a:ahLst/>
          <a:cxnLst/>
          <a:pathLst>
            <a:path w="1320" h="629">
              <a:moveTo>
                <a:pt x="0" y="0"/>
              </a:moveTo>
              <a:lnTo>
                <a:pt x="0" y="509"/>
              </a:lnTo>
              <a:lnTo>
                <a:pt x="1320" y="509"/>
              </a:lnTo>
              <a:lnTo>
                <a:pt x="1320" y="62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44315" y="871378"/>
        <a:ext cx="838230" cy="399683"/>
      </dsp:txXfrm>
    </dsp:sp>
    <dsp:sp modelId="{77B25D03-DE83-46AB-AB54-8961DDEA67AC}">
      <dsp:nvSpPr>
        <dsp:cNvPr id="31" name="Freeform 30"/>
        <dsp:cNvSpPr/>
      </dsp:nvSpPr>
      <dsp:spPr bwMode="white">
        <a:xfrm>
          <a:off x="1644315" y="2142058"/>
          <a:ext cx="838230" cy="399683"/>
        </a:xfrm>
        <a:custGeom>
          <a:avLst/>
          <a:gdLst/>
          <a:ahLst/>
          <a:cxnLst/>
          <a:pathLst>
            <a:path w="1320" h="629">
              <a:moveTo>
                <a:pt x="1320" y="0"/>
              </a:moveTo>
              <a:lnTo>
                <a:pt x="1320" y="509"/>
              </a:lnTo>
              <a:lnTo>
                <a:pt x="0" y="509"/>
              </a:lnTo>
              <a:lnTo>
                <a:pt x="0" y="62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44315" y="2142058"/>
        <a:ext cx="838230" cy="399683"/>
      </dsp:txXfrm>
    </dsp:sp>
    <dsp:sp modelId="{DD4E9CC0-7DB1-40DF-8BC5-2C43AFC98FD1}">
      <dsp:nvSpPr>
        <dsp:cNvPr id="34" name="Freeform 33"/>
        <dsp:cNvSpPr/>
      </dsp:nvSpPr>
      <dsp:spPr bwMode="white">
        <a:xfrm>
          <a:off x="2482545" y="2142058"/>
          <a:ext cx="838230" cy="399683"/>
        </a:xfrm>
        <a:custGeom>
          <a:avLst/>
          <a:gdLst/>
          <a:ahLst/>
          <a:cxnLst/>
          <a:pathLst>
            <a:path w="1320" h="629">
              <a:moveTo>
                <a:pt x="0" y="0"/>
              </a:moveTo>
              <a:lnTo>
                <a:pt x="0" y="509"/>
              </a:lnTo>
              <a:lnTo>
                <a:pt x="1320" y="509"/>
              </a:lnTo>
              <a:lnTo>
                <a:pt x="1320" y="62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82545" y="2142058"/>
        <a:ext cx="838230" cy="399683"/>
      </dsp:txXfrm>
    </dsp:sp>
    <dsp:sp modelId="{E76E0128-EC2B-4D3B-BFFB-6EF0BF2EF7C5}">
      <dsp:nvSpPr>
        <dsp:cNvPr id="23" name="Rounded Rectangle 22"/>
        <dsp:cNvSpPr/>
      </dsp:nvSpPr>
      <dsp:spPr bwMode="white">
        <a:xfrm>
          <a:off x="958490" y="381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8490" y="381"/>
        <a:ext cx="1371649" cy="870997"/>
      </dsp:txXfrm>
    </dsp:sp>
    <dsp:sp modelId="{6D8553E7-CD9B-4A67-B6C8-44F891261974}">
      <dsp:nvSpPr>
        <dsp:cNvPr id="24" name="Rounded Rectangle 23"/>
        <dsp:cNvSpPr/>
      </dsp:nvSpPr>
      <dsp:spPr bwMode="white">
        <a:xfrm>
          <a:off x="1110896" y="145166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Vertex</a:t>
          </a:r>
          <a:endParaRPr lang="en-US">
            <a:solidFill>
              <a:schemeClr val="dk1"/>
            </a:solidFill>
          </a:endParaRPr>
        </a:p>
      </dsp:txBody>
      <dsp:txXfrm>
        <a:off x="1110896" y="145166"/>
        <a:ext cx="1371649" cy="870997"/>
      </dsp:txXfrm>
    </dsp:sp>
    <dsp:sp modelId="{7111A251-BAE3-458C-B51F-1F9B9B0EAB3F}">
      <dsp:nvSpPr>
        <dsp:cNvPr id="26" name="Rounded Rectangle 25"/>
        <dsp:cNvSpPr/>
      </dsp:nvSpPr>
      <dsp:spPr bwMode="white">
        <a:xfrm>
          <a:off x="120260" y="1271061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0260" y="1271061"/>
        <a:ext cx="1371649" cy="870997"/>
      </dsp:txXfrm>
    </dsp:sp>
    <dsp:sp modelId="{0AEF156A-77F8-4531-B07B-4F83B5179DA0}">
      <dsp:nvSpPr>
        <dsp:cNvPr id="27" name="Rounded Rectangle 26"/>
        <dsp:cNvSpPr/>
      </dsp:nvSpPr>
      <dsp:spPr bwMode="white">
        <a:xfrm>
          <a:off x="272666" y="1415847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Process vertex	</a:t>
          </a:r>
          <a:endParaRPr lang="en-US">
            <a:solidFill>
              <a:schemeClr val="dk1"/>
            </a:solidFill>
          </a:endParaRPr>
        </a:p>
      </dsp:txBody>
      <dsp:txXfrm>
        <a:off x="272666" y="1415847"/>
        <a:ext cx="1371649" cy="870997"/>
      </dsp:txXfrm>
    </dsp:sp>
    <dsp:sp modelId="{582628D1-86B2-438F-8233-8741B39601E2}">
      <dsp:nvSpPr>
        <dsp:cNvPr id="29" name="Rounded Rectangle 28"/>
        <dsp:cNvSpPr/>
      </dsp:nvSpPr>
      <dsp:spPr bwMode="white">
        <a:xfrm>
          <a:off x="1796720" y="1271061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796720" y="1271061"/>
        <a:ext cx="1371649" cy="870997"/>
      </dsp:txXfrm>
    </dsp:sp>
    <dsp:sp modelId="{FE955266-DEEF-4BCD-BF73-CB447899F41B}">
      <dsp:nvSpPr>
        <dsp:cNvPr id="30" name="Rounded Rectangle 29"/>
        <dsp:cNvSpPr/>
      </dsp:nvSpPr>
      <dsp:spPr bwMode="white">
        <a:xfrm>
          <a:off x="1949126" y="1415847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Resource Vertex</a:t>
          </a:r>
          <a:endParaRPr lang="en-US">
            <a:solidFill>
              <a:schemeClr val="dk1"/>
            </a:solidFill>
          </a:endParaRPr>
        </a:p>
      </dsp:txBody>
      <dsp:txXfrm>
        <a:off x="1949126" y="1415847"/>
        <a:ext cx="1371649" cy="870997"/>
      </dsp:txXfrm>
    </dsp:sp>
    <dsp:sp modelId="{60245AE7-A761-449A-BAFF-67C9D100CDDC}">
      <dsp:nvSpPr>
        <dsp:cNvPr id="32" name="Rounded Rectangle 31"/>
        <dsp:cNvSpPr/>
      </dsp:nvSpPr>
      <dsp:spPr bwMode="white">
        <a:xfrm>
          <a:off x="958490" y="2541742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58490" y="2541742"/>
        <a:ext cx="1371649" cy="870997"/>
      </dsp:txXfrm>
    </dsp:sp>
    <dsp:sp modelId="{D07A97B8-57A2-4D83-AD3A-0DD2CE940956}">
      <dsp:nvSpPr>
        <dsp:cNvPr id="33" name="Rounded Rectangle 32"/>
        <dsp:cNvSpPr/>
      </dsp:nvSpPr>
      <dsp:spPr bwMode="white">
        <a:xfrm>
          <a:off x="1110896" y="2686527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dk1"/>
              </a:solidFill>
            </a:rPr>
            <a:t>Single Instance</a:t>
          </a:r>
          <a:endParaRPr lang="en-US">
            <a:solidFill>
              <a:schemeClr val="dk1"/>
            </a:solidFill>
          </a:endParaRPr>
        </a:p>
      </dsp:txBody>
      <dsp:txXfrm>
        <a:off x="1110896" y="2686527"/>
        <a:ext cx="1371649" cy="870997"/>
      </dsp:txXfrm>
    </dsp:sp>
    <dsp:sp modelId="{AC251C1C-DCC2-456B-A785-9BED0921EF9E}">
      <dsp:nvSpPr>
        <dsp:cNvPr id="35" name="Rounded Rectangle 34"/>
        <dsp:cNvSpPr/>
      </dsp:nvSpPr>
      <dsp:spPr bwMode="white">
        <a:xfrm>
          <a:off x="2634950" y="2541742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34950" y="2541742"/>
        <a:ext cx="1371649" cy="870997"/>
      </dsp:txXfrm>
    </dsp:sp>
    <dsp:sp modelId="{2BC6B0F5-BA54-4851-A245-609C7EB472CE}">
      <dsp:nvSpPr>
        <dsp:cNvPr id="36" name="Rounded Rectangle 35"/>
        <dsp:cNvSpPr/>
      </dsp:nvSpPr>
      <dsp:spPr bwMode="white">
        <a:xfrm>
          <a:off x="2787356" y="2686527"/>
          <a:ext cx="1371649" cy="8709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dk1"/>
              </a:solidFill>
            </a:rPr>
            <a:t>Multiple Instance</a:t>
          </a:r>
          <a:endParaRPr lang="en-US">
            <a:solidFill>
              <a:schemeClr val="dk1"/>
            </a:solidFill>
          </a:endParaRPr>
        </a:p>
      </dsp:txBody>
      <dsp:txXfrm>
        <a:off x="2787356" y="2686527"/>
        <a:ext cx="1371649" cy="87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279265" cy="3557905"/>
        <a:chOff x="0" y="0"/>
        <a:chExt cx="4279265" cy="3557905"/>
      </a:xfrm>
    </dsp:grpSpPr>
    <dsp:sp modelId="{CC22124B-F050-451E-B150-D0009F47072D}">
      <dsp:nvSpPr>
        <dsp:cNvPr id="25" name="Freeform 24"/>
        <dsp:cNvSpPr/>
      </dsp:nvSpPr>
      <dsp:spPr bwMode="white">
        <a:xfrm>
          <a:off x="916985" y="1414960"/>
          <a:ext cx="1120760" cy="534399"/>
        </a:xfrm>
        <a:custGeom>
          <a:avLst/>
          <a:gdLst/>
          <a:ahLst/>
          <a:cxnLst/>
          <a:pathLst>
            <a:path w="1765" h="842">
              <a:moveTo>
                <a:pt x="1765" y="0"/>
              </a:moveTo>
              <a:lnTo>
                <a:pt x="1765" y="681"/>
              </a:lnTo>
              <a:lnTo>
                <a:pt x="0" y="681"/>
              </a:lnTo>
              <a:lnTo>
                <a:pt x="0" y="84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16985" y="1414960"/>
        <a:ext cx="1120760" cy="534399"/>
      </dsp:txXfrm>
    </dsp:sp>
    <dsp:sp modelId="{F79B7C22-6074-48BC-B067-C1D367E3E101}">
      <dsp:nvSpPr>
        <dsp:cNvPr id="28" name="Freeform 27"/>
        <dsp:cNvSpPr/>
      </dsp:nvSpPr>
      <dsp:spPr bwMode="white">
        <a:xfrm>
          <a:off x="2037745" y="1414960"/>
          <a:ext cx="1120760" cy="534399"/>
        </a:xfrm>
        <a:custGeom>
          <a:avLst/>
          <a:gdLst/>
          <a:ahLst/>
          <a:cxnLst/>
          <a:pathLst>
            <a:path w="1765" h="842">
              <a:moveTo>
                <a:pt x="0" y="0"/>
              </a:moveTo>
              <a:lnTo>
                <a:pt x="0" y="681"/>
              </a:lnTo>
              <a:lnTo>
                <a:pt x="1765" y="681"/>
              </a:lnTo>
              <a:lnTo>
                <a:pt x="1765" y="84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037745" y="1414960"/>
        <a:ext cx="1120760" cy="534399"/>
      </dsp:txXfrm>
    </dsp:sp>
    <dsp:sp modelId="{E76E0128-EC2B-4D3B-BFFB-6EF0BF2EF7C5}">
      <dsp:nvSpPr>
        <dsp:cNvPr id="23" name="Rounded Rectangle 22"/>
        <dsp:cNvSpPr/>
      </dsp:nvSpPr>
      <dsp:spPr bwMode="white">
        <a:xfrm>
          <a:off x="1120760" y="250389"/>
          <a:ext cx="1833971" cy="11645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20760" y="250389"/>
        <a:ext cx="1833971" cy="1164571"/>
      </dsp:txXfrm>
    </dsp:sp>
    <dsp:sp modelId="{6D8553E7-CD9B-4A67-B6C8-44F891261974}">
      <dsp:nvSpPr>
        <dsp:cNvPr id="24" name="Rounded Rectangle 23"/>
        <dsp:cNvSpPr/>
      </dsp:nvSpPr>
      <dsp:spPr bwMode="white">
        <a:xfrm>
          <a:off x="1324534" y="443975"/>
          <a:ext cx="1833971" cy="11645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Vertex</a:t>
          </a:r>
          <a:endParaRPr lang="en-US">
            <a:solidFill>
              <a:schemeClr val="dk1"/>
            </a:solidFill>
          </a:endParaRPr>
        </a:p>
      </dsp:txBody>
      <dsp:txXfrm>
        <a:off x="1324534" y="443975"/>
        <a:ext cx="1833971" cy="1164571"/>
      </dsp:txXfrm>
    </dsp:sp>
    <dsp:sp modelId="{7111A251-BAE3-458C-B51F-1F9B9B0EAB3F}">
      <dsp:nvSpPr>
        <dsp:cNvPr id="26" name="Rounded Rectangle 25"/>
        <dsp:cNvSpPr/>
      </dsp:nvSpPr>
      <dsp:spPr bwMode="white">
        <a:xfrm>
          <a:off x="0" y="1949359"/>
          <a:ext cx="1833971" cy="11645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949359"/>
        <a:ext cx="1833971" cy="1164571"/>
      </dsp:txXfrm>
    </dsp:sp>
    <dsp:sp modelId="{0AEF156A-77F8-4531-B07B-4F83B5179DA0}">
      <dsp:nvSpPr>
        <dsp:cNvPr id="27" name="Rounded Rectangle 26"/>
        <dsp:cNvSpPr/>
      </dsp:nvSpPr>
      <dsp:spPr bwMode="white">
        <a:xfrm>
          <a:off x="203775" y="2142945"/>
          <a:ext cx="1833971" cy="11645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Process vertex	</a:t>
          </a:r>
          <a:endParaRPr lang="en-US">
            <a:solidFill>
              <a:schemeClr val="dk1"/>
            </a:solidFill>
          </a:endParaRPr>
        </a:p>
      </dsp:txBody>
      <dsp:txXfrm>
        <a:off x="203775" y="2142945"/>
        <a:ext cx="1833971" cy="1164571"/>
      </dsp:txXfrm>
    </dsp:sp>
    <dsp:sp modelId="{582628D1-86B2-438F-8233-8741B39601E2}">
      <dsp:nvSpPr>
        <dsp:cNvPr id="29" name="Rounded Rectangle 28"/>
        <dsp:cNvSpPr/>
      </dsp:nvSpPr>
      <dsp:spPr bwMode="white">
        <a:xfrm>
          <a:off x="2241520" y="1949359"/>
          <a:ext cx="1833971" cy="116457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41520" y="1949359"/>
        <a:ext cx="1833971" cy="1164571"/>
      </dsp:txXfrm>
    </dsp:sp>
    <dsp:sp modelId="{FE955266-DEEF-4BCD-BF73-CB447899F41B}">
      <dsp:nvSpPr>
        <dsp:cNvPr id="30" name="Rounded Rectangle 29"/>
        <dsp:cNvSpPr/>
      </dsp:nvSpPr>
      <dsp:spPr bwMode="white">
        <a:xfrm>
          <a:off x="2445294" y="2142945"/>
          <a:ext cx="1833971" cy="1164571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Resource Vertex</a:t>
          </a:r>
          <a:endParaRPr lang="en-US">
            <a:solidFill>
              <a:schemeClr val="dk1"/>
            </a:solidFill>
          </a:endParaRPr>
        </a:p>
      </dsp:txBody>
      <dsp:txXfrm>
        <a:off x="2445294" y="2142945"/>
        <a:ext cx="1833971" cy="1164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EA6B-211F-4708-B3FA-F0020F39168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284A-3404-4723-B6B4-F356205252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284A-3404-4723-B6B4-F356205252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284A-3404-4723-B6B4-F356205252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284A-3404-4723-B6B4-F356205252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402F-F60B-4A5C-819D-F73724EF168C}" type="datetime1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F236-BB8E-4524-8DD6-C2C2244D39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9B6-97D7-4985-928F-DDA937ED91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042F-13B8-4E68-BD2C-A9DDD4362B4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C4A8-4199-464C-A8DF-455C1FA7563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AAF4-6AE9-4A4C-ADB5-7BB56E4D9E8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591B-042E-4928-97BB-FE0CB7F5123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24E-A64A-4C9B-AF28-6C1F1926C5F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C779-158D-4D9E-B1FF-D1AD87454F7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8006-A5D3-44BE-9D34-F4E7FA256BE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E7E6-2869-47AA-AFF4-E03B18B3837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A9DCE8B0-7D30-4180-B8FD-FF7C4445111A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7400" y="2438400"/>
            <a:ext cx="57248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DEADLOCK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" name="Picture 9" descr="images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0" y="4495800"/>
            <a:ext cx="1600200" cy="18669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87" y="609600"/>
            <a:ext cx="73436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Example of No preemption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2209800"/>
            <a:ext cx="1447800" cy="1295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2209800"/>
            <a:ext cx="1524000" cy="1371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4572000"/>
            <a:ext cx="16764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867150" y="4019550"/>
            <a:ext cx="1066800" cy="381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6" idx="4"/>
            <a:endCxn id="15" idx="3"/>
          </p:cNvCxnSpPr>
          <p:nvPr/>
        </p:nvCxnSpPr>
        <p:spPr>
          <a:xfrm rot="5400000">
            <a:off x="5715000" y="3124200"/>
            <a:ext cx="1371600" cy="22860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1910" y="2791361"/>
            <a:ext cx="3063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Resource cannot be</a:t>
            </a:r>
            <a:endParaRPr lang="en-US" sz="2000" b="1" dirty="0" smtClean="0"/>
          </a:p>
          <a:p>
            <a:r>
              <a:rPr lang="en-US" sz="2000" b="1" dirty="0" smtClean="0"/>
              <a:t>Forcibly removed from</a:t>
            </a:r>
            <a:endParaRPr lang="en-US" sz="2000" b="1" dirty="0" smtClean="0"/>
          </a:p>
          <a:p>
            <a:r>
              <a:rPr lang="en-US" sz="2000" b="1" dirty="0" smtClean="0"/>
              <a:t>the process, until a process</a:t>
            </a:r>
            <a:endParaRPr lang="en-US" sz="2000" b="1" dirty="0" smtClean="0"/>
          </a:p>
          <a:p>
            <a:r>
              <a:rPr lang="en-US" sz="2000" b="1" dirty="0" smtClean="0"/>
              <a:t>is voluntarily release it.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0" y="2398693"/>
            <a:ext cx="1308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Process</a:t>
            </a:r>
            <a:br>
              <a:rPr lang="en-US" sz="2800" b="1" dirty="0" smtClean="0"/>
            </a:br>
            <a:r>
              <a:rPr lang="en-US" sz="2800" b="1" dirty="0" smtClean="0"/>
              <a:t>     A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34200" y="2438400"/>
            <a:ext cx="1308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Process</a:t>
            </a:r>
            <a:br>
              <a:rPr lang="en-US" sz="2800" b="1" dirty="0" smtClean="0"/>
            </a:br>
            <a:r>
              <a:rPr lang="en-US" sz="2800" b="1" dirty="0" smtClean="0"/>
              <a:t>     B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4648200"/>
            <a:ext cx="1544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Resource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4777" y="3810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Holding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09467" y="39624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840" y="602159"/>
            <a:ext cx="70293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Example of Circular wait</a:t>
            </a:r>
            <a:endParaRPr lang="en-US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114800" y="1752600"/>
            <a:ext cx="1219200" cy="1143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1219200" cy="1143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5181600"/>
            <a:ext cx="1219200" cy="1143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3352800"/>
            <a:ext cx="1219200" cy="1143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stCxn id="9" idx="0"/>
            <a:endCxn id="6" idx="2"/>
          </p:cNvCxnSpPr>
          <p:nvPr/>
        </p:nvCxnSpPr>
        <p:spPr>
          <a:xfrm rot="5400000" flipH="1" flipV="1">
            <a:off x="2914650" y="2152650"/>
            <a:ext cx="1028700" cy="13716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6"/>
            <a:endCxn id="7" idx="0"/>
          </p:cNvCxnSpPr>
          <p:nvPr/>
        </p:nvCxnSpPr>
        <p:spPr>
          <a:xfrm>
            <a:off x="5334000" y="2324100"/>
            <a:ext cx="1600200" cy="10287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7" idx="4"/>
            <a:endCxn id="8" idx="6"/>
          </p:cNvCxnSpPr>
          <p:nvPr/>
        </p:nvCxnSpPr>
        <p:spPr>
          <a:xfrm rot="5400000">
            <a:off x="5543550" y="4362450"/>
            <a:ext cx="1257300" cy="15240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8" idx="2"/>
            <a:endCxn id="9" idx="4"/>
          </p:cNvCxnSpPr>
          <p:nvPr/>
        </p:nvCxnSpPr>
        <p:spPr>
          <a:xfrm rot="10800000">
            <a:off x="2743200" y="4495800"/>
            <a:ext cx="1447800" cy="12573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8362" y="1959114"/>
            <a:ext cx="989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</a:t>
            </a:r>
            <a:br>
              <a:rPr lang="en-US" sz="2000" b="1" dirty="0" smtClean="0"/>
            </a:br>
            <a:r>
              <a:rPr lang="en-US" sz="2000" b="1" dirty="0" smtClean="0"/>
              <a:t>     A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3581400"/>
            <a:ext cx="989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</a:t>
            </a:r>
            <a:br>
              <a:rPr lang="en-US" sz="2000" b="1" dirty="0" smtClean="0"/>
            </a:br>
            <a:r>
              <a:rPr lang="en-US" sz="2000" b="1" dirty="0" smtClean="0"/>
              <a:t>     B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44562" y="5410200"/>
            <a:ext cx="989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</a:t>
            </a:r>
            <a:br>
              <a:rPr lang="en-US" sz="2000" b="1" dirty="0" smtClean="0"/>
            </a:br>
            <a:r>
              <a:rPr lang="en-US" sz="2000" b="1" dirty="0" smtClean="0"/>
              <a:t>     C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7162" y="3581400"/>
            <a:ext cx="989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</a:t>
            </a:r>
            <a:br>
              <a:rPr lang="en-US" sz="2000" b="1" dirty="0" smtClean="0"/>
            </a:br>
            <a:r>
              <a:rPr lang="en-US" sz="2000" b="1" dirty="0" smtClean="0"/>
              <a:t>     D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1981200"/>
            <a:ext cx="1007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Waiting</a:t>
            </a:r>
            <a:endParaRPr lang="en-US" sz="2000" b="1" dirty="0" smtClean="0"/>
          </a:p>
          <a:p>
            <a:r>
              <a:rPr lang="en-US" sz="2000" b="1" dirty="0" smtClean="0"/>
              <a:t>    for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5083314"/>
            <a:ext cx="1007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Waiting</a:t>
            </a:r>
            <a:endParaRPr lang="en-US" sz="2000" b="1" dirty="0" smtClean="0"/>
          </a:p>
          <a:p>
            <a:r>
              <a:rPr lang="en-US" sz="2000" b="1" dirty="0" smtClean="0"/>
              <a:t>    for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93073" y="5235714"/>
            <a:ext cx="1007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Waiting</a:t>
            </a:r>
            <a:endParaRPr lang="en-US" sz="2000" b="1" dirty="0" smtClean="0"/>
          </a:p>
          <a:p>
            <a:r>
              <a:rPr lang="en-US" sz="2000" b="1" dirty="0" smtClean="0"/>
              <a:t>    for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69273" y="2133600"/>
            <a:ext cx="1007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Waiting</a:t>
            </a:r>
            <a:endParaRPr lang="en-US" sz="2000" b="1" dirty="0" smtClean="0"/>
          </a:p>
          <a:p>
            <a:r>
              <a:rPr lang="en-US" sz="2000" b="1" dirty="0" smtClean="0"/>
              <a:t>    for</a:t>
            </a:r>
            <a:endParaRPr lang="en-US" sz="2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0523F1-E362-44D1-A1EA-AE53DF8BBD28}" type="slidenum">
              <a:rPr lang="en-US" smtClean="0"/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76200"/>
          <a:ext cx="4279265" cy="355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572000" y="3124200"/>
          <a:ext cx="4279265" cy="355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Rectangle 3"/>
          <p:cNvSpPr/>
          <p:nvPr/>
        </p:nvSpPr>
        <p:spPr>
          <a:xfrm>
            <a:off x="3834765" y="457200"/>
            <a:ext cx="4968875" cy="1076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 (RAG)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75080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 IDENTITIES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1686580"/>
            <a:ext cx="1291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74350" y="2514600"/>
            <a:ext cx="1521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Resource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286780"/>
            <a:ext cx="472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Resource Type with 2 instances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124980"/>
            <a:ext cx="472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Resource Type with 4 instances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4953000"/>
            <a:ext cx="2149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 Edge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725180"/>
            <a:ext cx="266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Assignment Edge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7086600" y="1600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24384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86600" y="32766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41148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62800" y="3505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67600" y="3505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4191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7600" y="4191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62800" y="4419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67600" y="4419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38800" y="49530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86600" y="49530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5" idx="1"/>
          </p:cNvCxnSpPr>
          <p:nvPr/>
        </p:nvCxnSpPr>
        <p:spPr>
          <a:xfrm>
            <a:off x="6248400" y="5257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38800" y="5791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86600" y="57912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1"/>
            <a:endCxn id="28" idx="6"/>
          </p:cNvCxnSpPr>
          <p:nvPr/>
        </p:nvCxnSpPr>
        <p:spPr>
          <a:xfrm rot="10800000">
            <a:off x="6248400" y="6096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5000" y="5029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i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5000" y="5791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i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7162800" y="5029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67600" y="5029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62800" y="5257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67600" y="5257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162800" y="5867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67600" y="5867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62800" y="6096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67600" y="6096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96200" y="4953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j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7696200" y="58013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j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457200"/>
            <a:ext cx="75749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</a:t>
            </a:r>
            <a:endParaRPr lang="en-US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143000" y="2209800"/>
            <a:ext cx="4572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20574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graph contains no cycles then no deadlock occurs.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1143000" y="3733800"/>
            <a:ext cx="4572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35814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graph contains a cycle then,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12" name="4-Point Star 11"/>
          <p:cNvSpPr/>
          <p:nvPr/>
        </p:nvSpPr>
        <p:spPr>
          <a:xfrm>
            <a:off x="1752600" y="457200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5562600"/>
            <a:ext cx="608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resource types have multiple instances, then deadlock </a:t>
            </a:r>
            <a:endParaRPr lang="en-US" sz="2000" dirty="0" smtClean="0"/>
          </a:p>
          <a:p>
            <a:r>
              <a:rPr lang="en-US" sz="2000" dirty="0" smtClean="0"/>
              <a:t>may occurs.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3124" y="4473714"/>
            <a:ext cx="6160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each resource type has a single instance, then deadlock</a:t>
            </a:r>
            <a:endParaRPr lang="en-US" sz="2000" dirty="0" smtClean="0"/>
          </a:p>
          <a:p>
            <a:r>
              <a:rPr lang="en-US" sz="2000" dirty="0" smtClean="0"/>
              <a:t>occurred.</a:t>
            </a:r>
            <a:endParaRPr lang="en-US" sz="2000" dirty="0"/>
          </a:p>
        </p:txBody>
      </p:sp>
      <p:sp>
        <p:nvSpPr>
          <p:cNvPr id="16" name="4-Point Star 15"/>
          <p:cNvSpPr/>
          <p:nvPr/>
        </p:nvSpPr>
        <p:spPr>
          <a:xfrm>
            <a:off x="1752600" y="563880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143000" y="1143000"/>
            <a:ext cx="35052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381000"/>
            <a:ext cx="81683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 Example</a:t>
            </a:r>
            <a:endParaRPr lang="en-US" sz="3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328678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328678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328678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183898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83898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963180"/>
            <a:ext cx="609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6600" y="5267980"/>
            <a:ext cx="609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20675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20675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52679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7400" y="52679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05200" y="54203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6489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5200" y="587758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0" y="32867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32867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7600" y="32867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3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5" idx="0"/>
          </p:cNvCxnSpPr>
          <p:nvPr/>
        </p:nvCxnSpPr>
        <p:spPr>
          <a:xfrm rot="5400000" flipH="1" flipV="1">
            <a:off x="1485900" y="271528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2019300" y="248668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2743200" y="275338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3238500" y="2486681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81200" y="13055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3200400" y="130558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04524" y="564898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2800" y="618238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4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7" idx="0"/>
          </p:cNvCxnSpPr>
          <p:nvPr/>
        </p:nvCxnSpPr>
        <p:spPr>
          <a:xfrm rot="16200000" flipV="1">
            <a:off x="1181100" y="431548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0"/>
            <a:endCxn id="6" idx="4"/>
          </p:cNvCxnSpPr>
          <p:nvPr/>
        </p:nvCxnSpPr>
        <p:spPr>
          <a:xfrm rot="5400000" flipH="1" flipV="1">
            <a:off x="1943100" y="439168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28333" y="3200400"/>
            <a:ext cx="4139467" cy="12003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Note that there is no cycle</a:t>
            </a:r>
            <a:endParaRPr lang="en-US" sz="2400" dirty="0" smtClean="0"/>
          </a:p>
          <a:p>
            <a:r>
              <a:rPr lang="en-US" sz="2400" dirty="0" smtClean="0"/>
              <a:t>in the graph so that’s why there</a:t>
            </a:r>
            <a:endParaRPr lang="en-US" sz="2400" dirty="0" smtClean="0"/>
          </a:p>
          <a:p>
            <a:r>
              <a:rPr lang="en-US" sz="2400" dirty="0" smtClean="0"/>
              <a:t>is no chance of deadlock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041944" y="1106269"/>
            <a:ext cx="34162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With no cycles</a:t>
            </a:r>
            <a:endParaRPr lang="en-US" sz="3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 rot="17551327">
            <a:off x="1216324" y="2697777"/>
            <a:ext cx="96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requesting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 rot="3622440">
            <a:off x="2379355" y="263061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assigned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219200"/>
            <a:ext cx="35052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32004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32004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32004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17526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752600"/>
            <a:ext cx="609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4876800"/>
            <a:ext cx="609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5181600"/>
            <a:ext cx="609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981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1981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5181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81400" y="5334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81400" y="5562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791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3200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3200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3200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3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5" idx="0"/>
          </p:cNvCxnSpPr>
          <p:nvPr/>
        </p:nvCxnSpPr>
        <p:spPr>
          <a:xfrm rot="5400000" flipH="1" flipV="1">
            <a:off x="1562100" y="26289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2095500" y="24003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2819400" y="2667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3314700" y="2400301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7400" y="1219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3276600" y="121920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80724" y="556260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9000" y="609600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4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5" idx="0"/>
          </p:cNvCxnSpPr>
          <p:nvPr/>
        </p:nvCxnSpPr>
        <p:spPr>
          <a:xfrm rot="16200000" flipV="1">
            <a:off x="1257300" y="42291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6" idx="4"/>
          </p:cNvCxnSpPr>
          <p:nvPr/>
        </p:nvCxnSpPr>
        <p:spPr>
          <a:xfrm rot="5400000" flipH="1" flipV="1">
            <a:off x="2019300" y="43053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19547" y="381000"/>
            <a:ext cx="7795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 with a deadlock</a:t>
            </a:r>
            <a:endParaRPr lang="en-US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800600" y="1828800"/>
            <a:ext cx="304800" cy="2286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05400" y="16764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r>
              <a:rPr lang="en-US" sz="2800" dirty="0" smtClean="0"/>
              <a:t> =&gt; R</a:t>
            </a:r>
            <a:r>
              <a:rPr lang="en-US" sz="2000" dirty="0" smtClean="0"/>
              <a:t>1 </a:t>
            </a:r>
            <a:r>
              <a:rPr lang="en-US" sz="2800" dirty="0" smtClean="0"/>
              <a:t>=&gt; P</a:t>
            </a:r>
            <a:r>
              <a:rPr lang="en-US" sz="2000" dirty="0" smtClean="0"/>
              <a:t>2 </a:t>
            </a:r>
            <a:r>
              <a:rPr lang="en-US" sz="2800" dirty="0" smtClean="0"/>
              <a:t>=&gt; R</a:t>
            </a:r>
            <a:r>
              <a:rPr lang="en-US" sz="2000" dirty="0" smtClean="0"/>
              <a:t>3 </a:t>
            </a:r>
            <a:r>
              <a:rPr lang="en-US" sz="2800" dirty="0" smtClean="0"/>
              <a:t>=&gt; P</a:t>
            </a:r>
            <a:r>
              <a:rPr lang="en-US" sz="2000" dirty="0" smtClean="0"/>
              <a:t>3 </a:t>
            </a:r>
            <a:endParaRPr lang="en-US" sz="2000" dirty="0" smtClean="0"/>
          </a:p>
          <a:p>
            <a:r>
              <a:rPr lang="en-US" sz="2800" dirty="0" smtClean="0"/>
              <a:t>=&gt; R</a:t>
            </a:r>
            <a:r>
              <a:rPr lang="en-US" sz="2000" dirty="0" smtClean="0"/>
              <a:t>2 </a:t>
            </a:r>
            <a:r>
              <a:rPr lang="en-US" sz="2800" dirty="0" smtClean="0"/>
              <a:t>=&gt; P</a:t>
            </a:r>
            <a:r>
              <a:rPr lang="en-US" sz="2000" dirty="0" smtClean="0"/>
              <a:t>1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41" name="Straight Arrow Connector 40"/>
          <p:cNvCxnSpPr>
            <a:stCxn id="7" idx="4"/>
          </p:cNvCxnSpPr>
          <p:nvPr/>
        </p:nvCxnSpPr>
        <p:spPr>
          <a:xfrm rot="5400000">
            <a:off x="2476500" y="4000500"/>
            <a:ext cx="16764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05400" y="35052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r>
              <a:rPr lang="en-US" sz="2800" dirty="0" smtClean="0"/>
              <a:t> =&gt; R</a:t>
            </a:r>
            <a:r>
              <a:rPr lang="en-US" sz="2000" dirty="0" smtClean="0"/>
              <a:t>3 </a:t>
            </a:r>
            <a:r>
              <a:rPr lang="en-US" sz="2800" dirty="0" smtClean="0"/>
              <a:t>=&gt; P</a:t>
            </a:r>
            <a:r>
              <a:rPr lang="en-US" sz="2000" dirty="0" smtClean="0"/>
              <a:t>3 </a:t>
            </a:r>
            <a:r>
              <a:rPr lang="en-US" sz="2800" dirty="0" smtClean="0"/>
              <a:t>=&gt; R</a:t>
            </a:r>
            <a:r>
              <a:rPr lang="en-US" sz="2000" dirty="0" smtClean="0"/>
              <a:t>2 </a:t>
            </a:r>
            <a:r>
              <a:rPr lang="en-US" sz="2800" dirty="0" smtClean="0"/>
              <a:t>=&gt; P</a:t>
            </a:r>
            <a:r>
              <a:rPr lang="en-US" sz="2000" dirty="0" smtClean="0"/>
              <a:t>1 </a:t>
            </a:r>
            <a:endParaRPr lang="en-US" sz="2000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4800600" y="3657600"/>
            <a:ext cx="304800" cy="2286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7551327">
            <a:off x="1292524" y="2636377"/>
            <a:ext cx="96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requesting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3622440">
            <a:off x="2455555" y="256921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assigned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785" y="381000"/>
            <a:ext cx="748121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3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graph with a Cycle but no deadlock</a:t>
            </a:r>
            <a:endParaRPr lang="en-US" sz="33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286000"/>
            <a:ext cx="609600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267200"/>
            <a:ext cx="6096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2438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27432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4419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47244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56388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30480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4800" y="1219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95400" y="35052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5" idx="1"/>
          </p:cNvCxnSpPr>
          <p:nvPr/>
        </p:nvCxnSpPr>
        <p:spPr>
          <a:xfrm rot="5400000" flipH="1" flipV="1">
            <a:off x="1815726" y="2667000"/>
            <a:ext cx="927474" cy="927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3124200" y="16002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2"/>
          </p:cNvCxnSpPr>
          <p:nvPr/>
        </p:nvCxnSpPr>
        <p:spPr>
          <a:xfrm>
            <a:off x="3124200" y="28194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rot="5400000">
            <a:off x="3581400" y="34290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3124200" y="4800600"/>
            <a:ext cx="927474" cy="927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0" y="3505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1219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3048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3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5638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4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1066800"/>
            <a:ext cx="39624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181600" y="1371600"/>
            <a:ext cx="304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12192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 </a:t>
            </a:r>
            <a:r>
              <a:rPr lang="en-US" sz="2800" dirty="0" smtClean="0"/>
              <a:t>=&gt; R</a:t>
            </a:r>
            <a:r>
              <a:rPr lang="en-US" sz="2000" dirty="0" smtClean="0"/>
              <a:t>1 </a:t>
            </a:r>
            <a:r>
              <a:rPr lang="en-US" sz="2800" dirty="0" smtClean="0"/>
              <a:t>=&gt; P</a:t>
            </a:r>
            <a:r>
              <a:rPr lang="en-US" sz="2000" dirty="0" smtClean="0"/>
              <a:t>3 </a:t>
            </a:r>
            <a:r>
              <a:rPr lang="en-US" sz="2800" dirty="0" smtClean="0"/>
              <a:t>=&gt; R</a:t>
            </a:r>
            <a:r>
              <a:rPr lang="en-US" sz="2000" dirty="0" smtClean="0"/>
              <a:t>2 </a:t>
            </a:r>
            <a:r>
              <a:rPr lang="en-US" sz="2800" dirty="0" smtClean="0"/>
              <a:t>=&gt;</a:t>
            </a:r>
            <a:endParaRPr lang="en-US" sz="2800" dirty="0" smtClean="0"/>
          </a:p>
          <a:p>
            <a:r>
              <a:rPr lang="en-US" sz="2000" dirty="0" smtClean="0"/>
              <a:t> </a:t>
            </a:r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18389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2766524" y="5039380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2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9" idx="1"/>
            <a:endCxn id="25" idx="2"/>
          </p:cNvCxnSpPr>
          <p:nvPr/>
        </p:nvCxnSpPr>
        <p:spPr>
          <a:xfrm rot="10800000">
            <a:off x="1828800" y="4028420"/>
            <a:ext cx="1143000" cy="467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5181600" y="2372380"/>
            <a:ext cx="304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221998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deadlock</a:t>
            </a:r>
            <a:endParaRPr lang="en-US" sz="2800" dirty="0"/>
          </a:p>
        </p:txBody>
      </p:sp>
      <p:sp>
        <p:nvSpPr>
          <p:cNvPr id="37" name="Right Arrow 36"/>
          <p:cNvSpPr/>
          <p:nvPr/>
        </p:nvSpPr>
        <p:spPr>
          <a:xfrm>
            <a:off x="5181600" y="3289518"/>
            <a:ext cx="304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3137118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 P</a:t>
            </a:r>
            <a:r>
              <a:rPr lang="en-US" sz="2000" dirty="0" smtClean="0"/>
              <a:t>4 </a:t>
            </a:r>
            <a:r>
              <a:rPr lang="en-US" sz="2800" dirty="0" smtClean="0"/>
              <a:t>may release </a:t>
            </a:r>
            <a:endParaRPr lang="en-US" sz="2800" dirty="0" smtClean="0"/>
          </a:p>
          <a:p>
            <a:r>
              <a:rPr lang="en-US" sz="2800" dirty="0" smtClean="0"/>
              <a:t>its instance of resource </a:t>
            </a:r>
            <a:endParaRPr lang="en-US" sz="2800" dirty="0" smtClean="0"/>
          </a:p>
          <a:p>
            <a:r>
              <a:rPr lang="en-US" sz="2800" dirty="0" smtClean="0"/>
              <a:t>R</a:t>
            </a:r>
            <a:r>
              <a:rPr lang="en-US" sz="2000" dirty="0" smtClean="0"/>
              <a:t>2</a:t>
            </a:r>
            <a:r>
              <a:rPr lang="en-US" sz="2800" dirty="0" smtClean="0"/>
              <a:t>, then it can be</a:t>
            </a:r>
            <a:endParaRPr lang="en-US" sz="2800" dirty="0" smtClean="0"/>
          </a:p>
          <a:p>
            <a:r>
              <a:rPr lang="en-US" sz="2800" dirty="0" smtClean="0"/>
              <a:t>allocated to P</a:t>
            </a:r>
            <a:r>
              <a:rPr lang="en-US" sz="2000" dirty="0" smtClean="0"/>
              <a:t>3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 rot="18919175">
            <a:off x="1568270" y="2886158"/>
            <a:ext cx="96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requesting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19092135">
            <a:off x="3122697" y="174483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assigned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2663" y="381000"/>
            <a:ext cx="81613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Methods of handling deadlocks</a:t>
            </a:r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9" y="1282005"/>
            <a:ext cx="7620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There are four methods for handling deadlocks,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1143000" y="1828800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0587" y="2505670"/>
            <a:ext cx="3325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F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Prevention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B0F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5580" y="4105870"/>
            <a:ext cx="6420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Detection &amp; Recovery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4953000"/>
            <a:ext cx="5737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Ignore the problem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C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433321">
            <a:off x="6254445" y="6003187"/>
            <a:ext cx="2758960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Most operating system do this</a:t>
            </a:r>
            <a:endParaRPr lang="en-US" sz="1600" b="1" i="1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400800" y="5791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79831" y="3343870"/>
            <a:ext cx="3231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Avoidance</a:t>
            </a:r>
            <a:endParaRPr lang="en-US" sz="54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580" y="381000"/>
            <a:ext cx="721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 prevention</a:t>
            </a:r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828800"/>
            <a:ext cx="702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allow the system to get into a deadlocked state.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143000" y="1905000"/>
            <a:ext cx="381000" cy="304800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143000" y="2667000"/>
            <a:ext cx="381000" cy="304800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2590800"/>
            <a:ext cx="7220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Difference from avoidance is that here, the system itself </a:t>
            </a:r>
            <a:endParaRPr lang="en-US" sz="2400" dirty="0" smtClean="0"/>
          </a:p>
          <a:p>
            <a:r>
              <a:rPr lang="en-US" sz="2400" dirty="0" smtClean="0"/>
              <a:t>is build in such a way that there are no deadlocks. 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1143000" y="3581400"/>
            <a:ext cx="381000" cy="304800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8217" y="3500735"/>
            <a:ext cx="6940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sure at least one of the 4 deadlock conditions is </a:t>
            </a:r>
            <a:endParaRPr lang="en-US" sz="2400" dirty="0" smtClean="0"/>
          </a:p>
          <a:p>
            <a:r>
              <a:rPr lang="en-US" sz="2400" dirty="0" smtClean="0"/>
              <a:t>never satisfied or violated.  </a:t>
            </a:r>
            <a:endParaRPr lang="en-US" sz="2400" dirty="0"/>
          </a:p>
        </p:txBody>
      </p:sp>
      <p:sp>
        <p:nvSpPr>
          <p:cNvPr id="13" name="4-Point Star 12"/>
          <p:cNvSpPr/>
          <p:nvPr/>
        </p:nvSpPr>
        <p:spPr>
          <a:xfrm>
            <a:off x="1143000" y="5715000"/>
            <a:ext cx="304800" cy="304800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71656" y="4572000"/>
            <a:ext cx="231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Mutual Exclusion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16823" y="5105400"/>
            <a:ext cx="196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Hold and Wait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5638800"/>
            <a:ext cx="208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Preemption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6172200"/>
            <a:ext cx="179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Circular Wait</a:t>
            </a:r>
            <a:endParaRPr lang="en-US" sz="2400" dirty="0"/>
          </a:p>
        </p:txBody>
      </p:sp>
      <p:sp>
        <p:nvSpPr>
          <p:cNvPr id="19" name="4-Point Star 18"/>
          <p:cNvSpPr/>
          <p:nvPr/>
        </p:nvSpPr>
        <p:spPr>
          <a:xfrm>
            <a:off x="1143000" y="6248400"/>
            <a:ext cx="304800" cy="304800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1143000" y="5181600"/>
            <a:ext cx="304800" cy="304800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1143000" y="4648200"/>
            <a:ext cx="304800" cy="304800"/>
          </a:xfrm>
          <a:prstGeom prst="star4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LIPART_OF_10869_SM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4267200"/>
            <a:ext cx="2362200" cy="2362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457200"/>
            <a:ext cx="5102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What is deadlock?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43000" y="1676400"/>
            <a:ext cx="304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1447800"/>
            <a:ext cx="754380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 set of blocked processes each holding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a resource and waiting  to acquire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a resource held by another job.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If two or more process are waiting on happening some event which never happen then we say these process come in deadlock that state is called Deadlock.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876800"/>
            <a:ext cx="75438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Deadlock is a common problem in multiprocessing systems, parallel computing and distributed systems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143000" y="3048000"/>
            <a:ext cx="304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219200" y="5029200"/>
            <a:ext cx="304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2662" y="2111514"/>
            <a:ext cx="816133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Safe and unsafe deadlock state</a:t>
            </a:r>
            <a:endParaRPr lang="en-US" sz="4000" b="1" cap="all" dirty="0" smtClean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1219200" y="3124200"/>
            <a:ext cx="381000" cy="3810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0200" y="3058180"/>
            <a:ext cx="3565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system is in safe side,</a:t>
            </a:r>
            <a:endParaRPr lang="en-US" sz="2800" dirty="0" smtClean="0"/>
          </a:p>
          <a:p>
            <a:r>
              <a:rPr lang="en-US" sz="2800" dirty="0" smtClean="0"/>
              <a:t>then No deadlock.</a:t>
            </a:r>
            <a:endParaRPr lang="en-US" sz="2800" dirty="0"/>
          </a:p>
        </p:txBody>
      </p:sp>
      <p:sp>
        <p:nvSpPr>
          <p:cNvPr id="19" name="4-Point Star 18"/>
          <p:cNvSpPr/>
          <p:nvPr/>
        </p:nvSpPr>
        <p:spPr>
          <a:xfrm>
            <a:off x="1219200" y="4572000"/>
            <a:ext cx="381000" cy="3810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200" y="4495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system is in unsafe </a:t>
            </a:r>
            <a:endParaRPr lang="en-US" sz="2800" dirty="0" smtClean="0"/>
          </a:p>
          <a:p>
            <a:r>
              <a:rPr lang="en-US" sz="2800" dirty="0" smtClean="0"/>
              <a:t>side, then deadlock </a:t>
            </a:r>
            <a:endParaRPr lang="en-US" sz="2800" dirty="0" smtClean="0"/>
          </a:p>
          <a:p>
            <a:r>
              <a:rPr lang="en-US" sz="2800" dirty="0" smtClean="0"/>
              <a:t>may occurred.</a:t>
            </a:r>
            <a:endParaRPr lang="en-US" sz="2800" dirty="0"/>
          </a:p>
        </p:txBody>
      </p:sp>
      <p:pic>
        <p:nvPicPr>
          <p:cNvPr id="21" name="Picture 20" descr="6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3048000"/>
            <a:ext cx="3810000" cy="370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42129" y="152400"/>
            <a:ext cx="6892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 avoidance</a:t>
            </a:r>
            <a:endParaRPr lang="en-US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1219200" y="152400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9974" y="1425714"/>
            <a:ext cx="70344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/>
              <a:t>A deadlock avoidance algorithm ensures that the system is always</a:t>
            </a:r>
            <a:endParaRPr lang="en-US" sz="2000" dirty="0" smtClean="0"/>
          </a:p>
          <a:p>
            <a:r>
              <a:rPr lang="en-US" sz="2000" dirty="0" smtClean="0"/>
              <a:t> in a safe state. Therefore, no deadlock can occur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248400"/>
            <a:ext cx="85344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Note: All deadlocks are unsafe, but all </a:t>
            </a:r>
            <a:r>
              <a:rPr lang="en-US" sz="2400" b="1" i="1" dirty="0" err="1" smtClean="0"/>
              <a:t>unsafes</a:t>
            </a:r>
            <a:r>
              <a:rPr lang="en-US" sz="2400" b="1" i="1" dirty="0" smtClean="0"/>
              <a:t> are not deadlocks</a:t>
            </a:r>
            <a:endParaRPr lang="en-US" sz="2400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798" y="381000"/>
            <a:ext cx="77686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 algorithm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590800" y="26670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1600200"/>
            <a:ext cx="10668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5908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3962400"/>
            <a:ext cx="10668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1"/>
            <a:endCxn id="5" idx="7"/>
          </p:cNvCxnSpPr>
          <p:nvPr/>
        </p:nvCxnSpPr>
        <p:spPr>
          <a:xfrm rot="10800000" flipV="1">
            <a:off x="3111126" y="1905000"/>
            <a:ext cx="1308474" cy="85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6" idx="3"/>
          </p:cNvCxnSpPr>
          <p:nvPr/>
        </p:nvCxnSpPr>
        <p:spPr>
          <a:xfrm rot="16200000" flipV="1">
            <a:off x="5715000" y="1676400"/>
            <a:ext cx="775074" cy="1232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3"/>
          </p:cNvCxnSpPr>
          <p:nvPr/>
        </p:nvCxnSpPr>
        <p:spPr>
          <a:xfrm rot="5400000">
            <a:off x="5524500" y="3073026"/>
            <a:ext cx="1156074" cy="12322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9" idx="1"/>
          </p:cNvCxnSpPr>
          <p:nvPr/>
        </p:nvCxnSpPr>
        <p:spPr>
          <a:xfrm rot="16200000" flipH="1">
            <a:off x="3225426" y="3073026"/>
            <a:ext cx="1079874" cy="13084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7000" y="2667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2590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1153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45059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183372" y="6015335"/>
            <a:ext cx="780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Resource Allocation Graph Algorithm for Deadlock Avoidance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2438400" y="35814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809466">
            <a:off x="1408059" y="4153042"/>
            <a:ext cx="178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Claim Edge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676102" y="4343400"/>
            <a:ext cx="3391698" cy="10156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Remember that this algorithm </a:t>
            </a:r>
            <a:endParaRPr lang="en-US" sz="2000" dirty="0" smtClean="0"/>
          </a:p>
          <a:p>
            <a:r>
              <a:rPr lang="en-US" sz="2000" dirty="0" smtClean="0"/>
              <a:t>is for single instance of their </a:t>
            </a:r>
            <a:endParaRPr lang="en-US" sz="2000" dirty="0" smtClean="0"/>
          </a:p>
          <a:p>
            <a:r>
              <a:rPr lang="en-US" sz="2000" dirty="0" smtClean="0"/>
              <a:t>resources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76800" y="4191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1828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798" y="381000"/>
            <a:ext cx="77686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Resource allocation graph algorithm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590800" y="26670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1600200"/>
            <a:ext cx="10668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590800"/>
            <a:ext cx="609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3962400"/>
            <a:ext cx="10668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5" idx="7"/>
          </p:cNvCxnSpPr>
          <p:nvPr/>
        </p:nvCxnSpPr>
        <p:spPr>
          <a:xfrm rot="10800000" flipV="1">
            <a:off x="3111126" y="1905000"/>
            <a:ext cx="1308474" cy="85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rot="16200000" flipV="1">
            <a:off x="5715000" y="1676400"/>
            <a:ext cx="775074" cy="1232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5486400" y="3124200"/>
            <a:ext cx="1295400" cy="114300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1"/>
          </p:cNvCxnSpPr>
          <p:nvPr/>
        </p:nvCxnSpPr>
        <p:spPr>
          <a:xfrm rot="16200000" flipH="1">
            <a:off x="3225426" y="3073026"/>
            <a:ext cx="1079874" cy="13084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2667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590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1153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5059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000" dirty="0" smtClean="0"/>
              <a:t>2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5867400"/>
            <a:ext cx="696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An unsafe state in a Resource Allocation Graph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810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246830">
            <a:off x="5881098" y="4103179"/>
            <a:ext cx="2742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P2 requests for R2</a:t>
            </a:r>
            <a:endParaRPr lang="en-US" sz="2000" dirty="0" smtClean="0"/>
          </a:p>
          <a:p>
            <a:r>
              <a:rPr lang="en-US" sz="2000" dirty="0" smtClean="0"/>
              <a:t>and that’s why it is given</a:t>
            </a:r>
            <a:endParaRPr lang="en-US" sz="2000" dirty="0" smtClean="0"/>
          </a:p>
          <a:p>
            <a:r>
              <a:rPr lang="en-US" sz="2000" dirty="0" smtClean="0"/>
              <a:t>to P2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876800" y="4191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6800" y="18288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5768" y="152400"/>
            <a:ext cx="59952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 Detection</a:t>
            </a:r>
            <a:endParaRPr lang="en-US" sz="4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81" y="685800"/>
            <a:ext cx="739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If deadlocks are not avoided, then another approach is to </a:t>
            </a:r>
            <a:endParaRPr lang="en-US" sz="2400" dirty="0" smtClean="0"/>
          </a:p>
          <a:p>
            <a:r>
              <a:rPr lang="en-US" sz="2400" dirty="0" smtClean="0"/>
              <a:t>detect when they have occurred and recover somehow.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1066800" y="1143000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42672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42672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33800" y="42672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90800" y="5562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67000" y="2057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0" y="3124200"/>
            <a:ext cx="533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3124200"/>
            <a:ext cx="533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124200"/>
            <a:ext cx="533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47800" y="5562600"/>
            <a:ext cx="533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562600"/>
            <a:ext cx="533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428750" y="3905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1314450" y="51244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</p:cNvCxnSpPr>
          <p:nvPr/>
        </p:nvCxnSpPr>
        <p:spPr>
          <a:xfrm rot="10800000">
            <a:off x="1981200" y="579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048000" y="579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1"/>
          </p:cNvCxnSpPr>
          <p:nvPr/>
        </p:nvCxnSpPr>
        <p:spPr>
          <a:xfrm rot="16200000" flipH="1">
            <a:off x="1981200" y="3657599"/>
            <a:ext cx="752755" cy="600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20" idx="2"/>
          </p:cNvCxnSpPr>
          <p:nvPr/>
        </p:nvCxnSpPr>
        <p:spPr>
          <a:xfrm rot="5400000" flipH="1" flipV="1">
            <a:off x="2495550" y="3905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7"/>
          </p:cNvCxnSpPr>
          <p:nvPr/>
        </p:nvCxnSpPr>
        <p:spPr>
          <a:xfrm rot="5400000" flipH="1" flipV="1">
            <a:off x="2942945" y="3619501"/>
            <a:ext cx="752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16" idx="0"/>
          </p:cNvCxnSpPr>
          <p:nvPr/>
        </p:nvCxnSpPr>
        <p:spPr>
          <a:xfrm rot="16200000" flipH="1">
            <a:off x="3600450" y="3905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  <a:endCxn id="23" idx="0"/>
          </p:cNvCxnSpPr>
          <p:nvPr/>
        </p:nvCxnSpPr>
        <p:spPr>
          <a:xfrm rot="5400000">
            <a:off x="3524250" y="51244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5"/>
          </p:cNvCxnSpPr>
          <p:nvPr/>
        </p:nvCxnSpPr>
        <p:spPr>
          <a:xfrm rot="16200000" flipH="1">
            <a:off x="2866745" y="4771744"/>
            <a:ext cx="9051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  <a:endCxn id="18" idx="4"/>
          </p:cNvCxnSpPr>
          <p:nvPr/>
        </p:nvCxnSpPr>
        <p:spPr>
          <a:xfrm rot="5400000" flipH="1" flipV="1">
            <a:off x="2571750" y="28003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4000" y="40386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35708" y="40386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33800" y="40386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3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35708" y="53340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4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711908" y="2057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600" b="1" dirty="0" smtClean="0"/>
              <a:t>5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026108" y="2895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sz="1600" b="1" dirty="0" smtClean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5715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sz="1600" b="1" dirty="0" smtClean="0"/>
              <a:t>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53296" y="2895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sz="1600" b="1" dirty="0" smtClean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86496" y="2895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sz="1600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5715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</a:t>
            </a:r>
            <a:r>
              <a:rPr lang="en-US" sz="1600" b="1" dirty="0" smtClean="0"/>
              <a:t>5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1143000" y="1905000"/>
            <a:ext cx="3505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8800" y="3657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683708" y="34290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1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6781800" y="3657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26708" y="34290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2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7924800" y="3657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24800" y="34290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6781800" y="4724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826708" y="4495800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sz="1600" b="1" dirty="0" smtClean="0"/>
              <a:t>4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6781800" y="2514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26708" y="2514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600" b="1" dirty="0" smtClean="0"/>
              <a:t>5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6668294" y="3314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6705600" y="44196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6"/>
            <a:endCxn id="48" idx="2"/>
          </p:cNvCxnSpPr>
          <p:nvPr/>
        </p:nvCxnSpPr>
        <p:spPr>
          <a:xfrm>
            <a:off x="6096000" y="3886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3886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2"/>
          </p:cNvCxnSpPr>
          <p:nvPr/>
        </p:nvCxnSpPr>
        <p:spPr>
          <a:xfrm rot="10800000">
            <a:off x="5943602" y="4114802"/>
            <a:ext cx="838198" cy="838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7239001" y="4114802"/>
            <a:ext cx="838205" cy="838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905000"/>
            <a:ext cx="34290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52600" y="3276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819400" y="3276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6200" y="32766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810000" y="5715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76400" y="5715000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589220" y="61722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1800" y="53340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230945" y="6019800"/>
            <a:ext cx="315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= Resource allocation graph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30945" y="6336268"/>
            <a:ext cx="349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 = Corresponding wait-for graph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524000" y="312003"/>
            <a:ext cx="71786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 Recovery</a:t>
            </a:r>
            <a:endParaRPr lang="en-US" sz="6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219200" y="1676400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1632" y="1600200"/>
            <a:ext cx="669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Three basic approaches to recovery from deadlock: </a:t>
            </a:r>
            <a:endParaRPr lang="en-US" sz="2400" dirty="0"/>
          </a:p>
        </p:txBody>
      </p:sp>
      <p:sp>
        <p:nvSpPr>
          <p:cNvPr id="7" name="4-Point Star 6"/>
          <p:cNvSpPr/>
          <p:nvPr/>
        </p:nvSpPr>
        <p:spPr>
          <a:xfrm>
            <a:off x="1219200" y="2590800"/>
            <a:ext cx="381000" cy="3810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2152471"/>
            <a:ext cx="7023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Inform the system operator, and allow him/her to take </a:t>
            </a:r>
            <a:endParaRPr lang="en-US" sz="2400" dirty="0" smtClean="0"/>
          </a:p>
          <a:p>
            <a:r>
              <a:rPr lang="en-US" sz="2400" dirty="0" smtClean="0"/>
              <a:t>manual intervention </a:t>
            </a:r>
            <a:endParaRPr lang="en-US" sz="2400" dirty="0"/>
          </a:p>
        </p:txBody>
      </p:sp>
      <p:sp>
        <p:nvSpPr>
          <p:cNvPr id="9" name="4-Point Star 8"/>
          <p:cNvSpPr/>
          <p:nvPr/>
        </p:nvSpPr>
        <p:spPr>
          <a:xfrm>
            <a:off x="1219200" y="3659970"/>
            <a:ext cx="381000" cy="3810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62050" y="3653135"/>
            <a:ext cx="275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termination</a:t>
            </a:r>
            <a:endParaRPr lang="en-US" sz="2400" dirty="0"/>
          </a:p>
        </p:txBody>
      </p:sp>
      <p:sp>
        <p:nvSpPr>
          <p:cNvPr id="11" name="4-Point Star 10"/>
          <p:cNvSpPr/>
          <p:nvPr/>
        </p:nvSpPr>
        <p:spPr>
          <a:xfrm>
            <a:off x="1219200" y="4726770"/>
            <a:ext cx="381000" cy="3810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62050" y="4719935"/>
            <a:ext cx="24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Preempt resource</a:t>
            </a:r>
            <a:endParaRPr lang="en-US" sz="2400" dirty="0"/>
          </a:p>
        </p:txBody>
      </p:sp>
      <p:pic>
        <p:nvPicPr>
          <p:cNvPr id="13" name="Picture 12" descr="CLIPART_OF_32162_SMJPG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200400"/>
            <a:ext cx="2107406" cy="3429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520" y="105490"/>
            <a:ext cx="48413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 Recovery</a:t>
            </a:r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28" y="762000"/>
            <a:ext cx="7050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termination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19200" y="1981200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905000"/>
            <a:ext cx="404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Abort all deadlocked processes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1208743" y="2586335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89743" y="2510135"/>
            <a:ext cx="779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Terminate processes one by one until the deadlock is broken</a:t>
            </a:r>
            <a:endParaRPr lang="en-US" sz="2400" dirty="0"/>
          </a:p>
        </p:txBody>
      </p:sp>
      <p:sp>
        <p:nvSpPr>
          <p:cNvPr id="10" name="4-Point Star 9"/>
          <p:cNvSpPr/>
          <p:nvPr/>
        </p:nvSpPr>
        <p:spPr>
          <a:xfrm>
            <a:off x="1295400" y="381000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600200" y="3124200"/>
            <a:ext cx="687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which order should we choose to abort/terminate?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3200400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0848" y="3714690"/>
            <a:ext cx="293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Priority of the process</a:t>
            </a:r>
            <a:endParaRPr lang="en-US" sz="2400" dirty="0"/>
          </a:p>
        </p:txBody>
      </p:sp>
      <p:sp>
        <p:nvSpPr>
          <p:cNvPr id="14" name="4-Point Star 13"/>
          <p:cNvSpPr/>
          <p:nvPr/>
        </p:nvSpPr>
        <p:spPr>
          <a:xfrm>
            <a:off x="1295400" y="428631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1610848" y="4191000"/>
            <a:ext cx="6990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long process has been computed, and how much </a:t>
            </a:r>
            <a:endParaRPr lang="en-US" sz="2400" dirty="0" smtClean="0"/>
          </a:p>
          <a:p>
            <a:r>
              <a:rPr lang="en-US" sz="2400" dirty="0" smtClean="0"/>
              <a:t>longer to execution</a:t>
            </a:r>
            <a:endParaRPr lang="en-US" sz="2400" dirty="0"/>
          </a:p>
        </p:txBody>
      </p:sp>
      <p:sp>
        <p:nvSpPr>
          <p:cNvPr id="16" name="4-Point Star 15"/>
          <p:cNvSpPr/>
          <p:nvPr/>
        </p:nvSpPr>
        <p:spPr>
          <a:xfrm>
            <a:off x="1295400" y="512451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1632326" y="5029200"/>
            <a:ext cx="412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Resources the process has used</a:t>
            </a:r>
            <a:endParaRPr lang="en-US" sz="2400" dirty="0"/>
          </a:p>
        </p:txBody>
      </p:sp>
      <p:sp>
        <p:nvSpPr>
          <p:cNvPr id="18" name="4-Point Star 17"/>
          <p:cNvSpPr/>
          <p:nvPr/>
        </p:nvSpPr>
        <p:spPr>
          <a:xfrm>
            <a:off x="1295400" y="6422648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1610848" y="6320135"/>
            <a:ext cx="619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processes will need to be terminated</a:t>
            </a:r>
            <a:endParaRPr lang="en-US" sz="2400" dirty="0"/>
          </a:p>
        </p:txBody>
      </p:sp>
      <p:sp>
        <p:nvSpPr>
          <p:cNvPr id="20" name="4-Point Star 19"/>
          <p:cNvSpPr/>
          <p:nvPr/>
        </p:nvSpPr>
        <p:spPr>
          <a:xfrm>
            <a:off x="1295400" y="5638800"/>
            <a:ext cx="228600" cy="228600"/>
          </a:xfrm>
          <a:prstGeom prst="star4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1600200" y="5493603"/>
            <a:ext cx="6798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more resources does the process need to </a:t>
            </a:r>
            <a:endParaRPr lang="en-US" sz="2400" dirty="0" smtClean="0"/>
          </a:p>
          <a:p>
            <a:r>
              <a:rPr lang="en-US" sz="2400" dirty="0" smtClean="0"/>
              <a:t>complete.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82035"/>
            <a:ext cx="48413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 Recovery</a:t>
            </a:r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28" y="762000"/>
            <a:ext cx="7259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Resource preemption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19200" y="1981200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905000"/>
            <a:ext cx="7118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Selecting a victim – </a:t>
            </a:r>
            <a:r>
              <a:rPr lang="en-US" sz="2400" b="1" dirty="0" smtClean="0"/>
              <a:t>which resources and processes are </a:t>
            </a:r>
            <a:endParaRPr lang="en-US" sz="2400" b="1" dirty="0" smtClean="0"/>
          </a:p>
          <a:p>
            <a:r>
              <a:rPr lang="en-US" sz="2400" b="1" dirty="0" smtClean="0"/>
              <a:t>preempted?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143000" y="3283803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3207603"/>
            <a:ext cx="7546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Rollback – </a:t>
            </a:r>
            <a:r>
              <a:rPr lang="en-US" sz="2400" b="1" dirty="0" smtClean="0"/>
              <a:t>return to some safe state, restart process from </a:t>
            </a:r>
            <a:endParaRPr lang="en-US" sz="2400" b="1" dirty="0" smtClean="0"/>
          </a:p>
          <a:p>
            <a:r>
              <a:rPr lang="en-US" sz="2400" b="1" dirty="0" smtClean="0"/>
              <a:t>that state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1143000" y="4503003"/>
            <a:ext cx="381000" cy="304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4426803"/>
            <a:ext cx="7344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Starvation – </a:t>
            </a:r>
            <a:r>
              <a:rPr lang="en-US" sz="2400" b="1" dirty="0" smtClean="0"/>
              <a:t>we cannot always pick the same process as </a:t>
            </a:r>
            <a:endParaRPr lang="en-US" sz="2400" b="1" dirty="0" smtClean="0"/>
          </a:p>
          <a:p>
            <a:r>
              <a:rPr lang="en-US" sz="2400" b="1" dirty="0" smtClean="0"/>
              <a:t>a victim, some limit must be set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system  is having 3 process each require 2 unit of resources ‘R’ . The minimum no.of unit of ‘R’ such that no deadlock is occur_______4____</a:t>
            </a:r>
            <a:endParaRPr lang="en-US"/>
          </a:p>
          <a:p>
            <a:r>
              <a:rPr lang="en-US"/>
              <a:t>Solution 3*2=6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0523F1-E362-44D1-A1EA-AE53DF8BBD28}" type="slidenum">
              <a:rPr lang="en-US" smtClean="0"/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9808" t="25298" r="30353" b="32470"/>
          <a:stretch>
            <a:fillRect/>
          </a:stretch>
        </p:blipFill>
        <p:spPr>
          <a:xfrm>
            <a:off x="4648200" y="3657600"/>
            <a:ext cx="303530" cy="3467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812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P3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84070" y="5188585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23235" y="525780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90035" y="525780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486400" y="4384040"/>
            <a:ext cx="319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Min Req of resouse +1 can solve this situation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248400" y="5105400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 + 1= 4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 system  is having 3 process.P1 require 3 unit of resources ‘R’, </a:t>
            </a:r>
            <a:r>
              <a:rPr lang="en-US" sz="2000">
                <a:sym typeface="+mn-ea"/>
              </a:rPr>
              <a:t>P2 require 4 unit of resources ‘R’, P3require 5 unit of resources ‘R’.</a:t>
            </a:r>
            <a:r>
              <a:rPr lang="en-US" sz="2000"/>
              <a:t>The minimum no.of unit of ‘R’ such that no deadlock is occur____10_______</a:t>
            </a:r>
            <a:endParaRPr lang="en-US" sz="2000"/>
          </a:p>
          <a:p>
            <a:r>
              <a:rPr lang="en-US"/>
              <a:t>Solution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P3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84070" y="5188585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23235" y="525780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90035" y="525780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486400" y="4384040"/>
            <a:ext cx="319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Min Req of resouse +1 can solve this situation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248400" y="5105400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  + 1= 10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 system  is having 3 process.P1 require 3 unit of resources ‘R’, </a:t>
            </a:r>
            <a:r>
              <a:rPr lang="en-US" sz="2000">
                <a:sym typeface="+mn-ea"/>
              </a:rPr>
              <a:t>P2 require 4 unit of resources ‘R’, P3require 5 unit of resources ‘R’.</a:t>
            </a:r>
            <a:r>
              <a:rPr lang="en-US" sz="2000"/>
              <a:t>The maximum no.of unit of ‘R’ but still there is deadloack ____9_______</a:t>
            </a:r>
            <a:endParaRPr lang="en-US" sz="2000"/>
          </a:p>
          <a:p>
            <a:r>
              <a:rPr lang="en-US"/>
              <a:t>Solution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P3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84070" y="5188585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23235" y="525780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90035" y="525780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486400" y="4384040"/>
            <a:ext cx="319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Min Req of resouse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248400" y="5105400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1856" y="685800"/>
            <a:ext cx="50890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EXAMPLE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3" descr="deadlock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84373"/>
            <a:ext cx="7924800" cy="2089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5253335"/>
            <a:ext cx="455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EXAMPLE OF A BRIGDE CROSSING </a:t>
            </a:r>
            <a:endParaRPr lang="en-US" sz="2400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deadlock Situation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0523F1-E362-44D1-A1EA-AE53DF8BBD28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9800" y="1447800"/>
            <a:ext cx="5474970" cy="4424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0523F1-E362-44D1-A1EA-AE53DF8BBD28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00" y="1524000"/>
            <a:ext cx="5806440" cy="4354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9976" y="449759"/>
            <a:ext cx="6960870" cy="5219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Deadlock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Characterization/ Conditions</a:t>
            </a:r>
            <a:endParaRPr lang="en-US" sz="28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743200"/>
            <a:ext cx="45731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Mutual EXCLUSION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3635514"/>
            <a:ext cx="3740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0" cmpd="sng">
                  <a:noFill/>
                  <a:prstDash val="solid"/>
                </a:ln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  <a:tileRect/>
                </a:gradFill>
                <a:effectLst/>
              </a:rPr>
              <a:t>Hold</a:t>
            </a:r>
            <a:r>
              <a:rPr lang="en-US" sz="4000" b="1" cap="all" spc="0" dirty="0" smtClean="0">
                <a:ln w="0" cmpd="sng">
                  <a:noFill/>
                  <a:prstDash val="solid"/>
                </a:ln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  <a:tileRect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and Wait</a:t>
            </a:r>
            <a:endParaRPr lang="en-US" sz="4000" b="1" cap="all" spc="0" dirty="0">
              <a:ln w="0" cmpd="sng">
                <a:noFill/>
                <a:prstDash val="solid"/>
              </a:ln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  <a:tileRect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343400"/>
            <a:ext cx="3839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rgbClr val="00B0F0"/>
                  </a:solidFill>
                  <a:prstDash val="solid"/>
                </a:ln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0"/>
                  <a:tileRect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 preemption</a:t>
            </a:r>
            <a:endParaRPr lang="en-US" sz="4000" b="1" cap="all" spc="0" dirty="0">
              <a:ln w="9000" cmpd="sng">
                <a:solidFill>
                  <a:srgbClr val="00B0F0"/>
                </a:solidFill>
                <a:prstDash val="solid"/>
              </a:ln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6200000" scaled="0"/>
                <a:tileRect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0595" y="5257800"/>
            <a:ext cx="3555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1"/>
                  <a:tileRect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Circular wait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1"/>
                <a:tileRect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634" y="1371600"/>
            <a:ext cx="608393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Necessary Conditions For Deadlock</a:t>
            </a:r>
            <a:endParaRPr lang="en-US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6248400"/>
            <a:ext cx="8153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Note: All these 4 conditions must hold true for a deadlock to be present in a system  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2537" y="609600"/>
            <a:ext cx="81514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Example of mutual exclusion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248400"/>
            <a:ext cx="6553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Note: Each process is use resource mutually and exclusively</a:t>
            </a:r>
            <a:endParaRPr lang="en-US" b="1" dirty="0"/>
          </a:p>
        </p:txBody>
      </p:sp>
      <p:pic>
        <p:nvPicPr>
          <p:cNvPr id="8" name="Picture 7" descr="D_deadlock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05000"/>
            <a:ext cx="7773794" cy="32194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24585" y="5124450"/>
            <a:ext cx="7489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Whatever the resources you are using, all the resources must be used  by all the process by in a mutual exclusive manner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2537" y="609600"/>
            <a:ext cx="81514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Example of mutual exclusion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248400"/>
            <a:ext cx="6553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Note: Each process is use resource mutually and exclusively</a:t>
            </a:r>
            <a:endParaRPr lang="en-US" b="1" dirty="0"/>
          </a:p>
        </p:txBody>
      </p:sp>
      <p:pic>
        <p:nvPicPr>
          <p:cNvPr id="8" name="Picture 7" descr="D_deadlock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905000"/>
            <a:ext cx="7773794" cy="32194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24585" y="5124450"/>
            <a:ext cx="7489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Whatever the resources you are using, all the resources must be used  by all the process by in a mutual exclusive manner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27480" y="1457960"/>
            <a:ext cx="748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This problem  can be resolved if there is resources are </a:t>
            </a:r>
            <a:r>
              <a:rPr lang="en-US">
                <a:sym typeface="+mn-ea"/>
              </a:rPr>
              <a:t>shared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09600"/>
            <a:ext cx="72322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Example of Hold and wait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2590800"/>
            <a:ext cx="1219200" cy="1219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4343400"/>
            <a:ext cx="1219200" cy="1219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4419600"/>
            <a:ext cx="17526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2667000"/>
            <a:ext cx="17526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 rot="5400000">
            <a:off x="2266950" y="4095750"/>
            <a:ext cx="609600" cy="381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3200400" y="3200400"/>
            <a:ext cx="28575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5400000" flipH="1" flipV="1">
            <a:off x="6534150" y="3981450"/>
            <a:ext cx="685800" cy="381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 rot="10800000" flipV="1">
            <a:off x="3429002" y="4952999"/>
            <a:ext cx="2819399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1303" y="2743200"/>
            <a:ext cx="1149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Process</a:t>
            </a:r>
            <a:br>
              <a:rPr lang="en-US" sz="2400" b="1" dirty="0" smtClean="0"/>
            </a:br>
            <a:r>
              <a:rPr lang="en-US" sz="2400" b="1" dirty="0" smtClean="0"/>
              <a:t>      A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18503" y="4579203"/>
            <a:ext cx="1149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Process</a:t>
            </a:r>
            <a:br>
              <a:rPr lang="en-US" sz="2400" b="1" dirty="0" smtClean="0"/>
            </a:br>
            <a:r>
              <a:rPr lang="en-US" sz="2400" b="1" dirty="0" smtClean="0"/>
              <a:t>      B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31690" y="4648200"/>
            <a:ext cx="180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Resource 2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39194" y="2895600"/>
            <a:ext cx="180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Resource 1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2743200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waiting for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57600" y="4495800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waiting for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3810000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holding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1" y="3810000"/>
            <a:ext cx="236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holding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Toatal 22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23F1-E362-44D1-A1EA-AE53DF8BBD2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5939</Words>
  <Application>WPS Presentation</Application>
  <PresentationFormat>On-screen Show (4:3)</PresentationFormat>
  <Paragraphs>569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Wingdings 2</vt:lpstr>
      <vt:lpstr>Verdana</vt:lpstr>
      <vt:lpstr>Calibri</vt:lpstr>
      <vt:lpstr>Microsoft YaHei</vt:lpstr>
      <vt:lpstr>Arial Unicode MS</vt:lpstr>
      <vt:lpstr>Solstice</vt:lpstr>
      <vt:lpstr>PowerPoint 演示文稿</vt:lpstr>
      <vt:lpstr>PowerPoint 演示文稿</vt:lpstr>
      <vt:lpstr>PowerPoint 演示文稿</vt:lpstr>
      <vt:lpstr>Example of deadlock Situation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IZZU</dc:creator>
  <cp:lastModifiedBy>Dell</cp:lastModifiedBy>
  <cp:revision>241</cp:revision>
  <dcterms:created xsi:type="dcterms:W3CDTF">2012-12-12T03:47:00Z</dcterms:created>
  <dcterms:modified xsi:type="dcterms:W3CDTF">2021-06-11T08:52:54Z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